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87" r:id="rId1"/>
  </p:sldMasterIdLst>
  <p:sldIdLst>
    <p:sldId id="256" r:id="rId2"/>
    <p:sldId id="257" r:id="rId3"/>
    <p:sldId id="258" r:id="rId4"/>
    <p:sldId id="260" r:id="rId5"/>
    <p:sldId id="269" r:id="rId6"/>
    <p:sldId id="270" r:id="rId7"/>
    <p:sldId id="263" r:id="rId8"/>
    <p:sldId id="271" r:id="rId9"/>
    <p:sldId id="264" r:id="rId10"/>
    <p:sldId id="265" r:id="rId11"/>
    <p:sldId id="266" r:id="rId12"/>
    <p:sldId id="267" r:id="rId13"/>
    <p:sldId id="259"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31F108-D60A-214C-8536-50314110D6EA}" v="3" dt="2023-07-08T11:09:22.0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340"/>
    <p:restoredTop sz="94444"/>
  </p:normalViewPr>
  <p:slideViewPr>
    <p:cSldViewPr snapToGrid="0" snapToObjects="1">
      <p:cViewPr varScale="1">
        <p:scale>
          <a:sx n="86" d="100"/>
          <a:sy n="86" d="100"/>
        </p:scale>
        <p:origin x="232" y="9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FDEF2-C848-CA4A-A1A1-B08156EE6E0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9D6AA03-824F-0C46-9F2B-C2D68667E3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29BE853-C568-6843-AC5E-5AB80475830C}"/>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5" name="Footer Placeholder 4">
            <a:extLst>
              <a:ext uri="{FF2B5EF4-FFF2-40B4-BE49-F238E27FC236}">
                <a16:creationId xmlns:a16="http://schemas.microsoft.com/office/drawing/2014/main" id="{93850811-232F-1D4E-A28B-81A68BA6E8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7205F4-2389-894C-9C1D-2E48770C2ADB}"/>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3533535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446A9-5B8D-074B-B8DD-7F6BCFBC6E3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D0A03FF-AAA2-964E-B43C-084A2F6D4F6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C34DA1B-7152-4140-8AB9-8CE0FA7DADA4}"/>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5" name="Footer Placeholder 4">
            <a:extLst>
              <a:ext uri="{FF2B5EF4-FFF2-40B4-BE49-F238E27FC236}">
                <a16:creationId xmlns:a16="http://schemas.microsoft.com/office/drawing/2014/main" id="{3759E8B8-24F4-8F41-BFD1-317E17EB04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750036-1AB5-B54A-A79F-D4C957E220CD}"/>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184030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1C4FE-8661-F84B-B5CF-A7D8FB33E22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09FE3D2-BFC5-B649-A50F-399E8B2C9C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DC44089-3B31-0746-80FA-19AE421D2227}"/>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5" name="Footer Placeholder 4">
            <a:extLst>
              <a:ext uri="{FF2B5EF4-FFF2-40B4-BE49-F238E27FC236}">
                <a16:creationId xmlns:a16="http://schemas.microsoft.com/office/drawing/2014/main" id="{67B7188C-4A31-7D4C-8DC6-4B9F27AF1A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7239E3-76EC-D84A-A7C6-21FCF5C6681E}"/>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727236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CA8BB-2D20-C349-9EAD-E265C9DAF04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3D1B73F-0E13-D341-9541-ED0CED129A3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811011A-AE7D-914A-B653-6F9BDF5145B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4684825-0CB1-324B-AF73-5064E3BBB67B}"/>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6" name="Footer Placeholder 5">
            <a:extLst>
              <a:ext uri="{FF2B5EF4-FFF2-40B4-BE49-F238E27FC236}">
                <a16:creationId xmlns:a16="http://schemas.microsoft.com/office/drawing/2014/main" id="{46AA6D1E-82AB-834F-B179-4CF6A9F1B7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42AE27-D7D2-DC47-A27C-A80A634FFC30}"/>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358110227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E12F2-3C1C-B843-B530-2515FD4A8FE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BB13700-568A-E24B-B62E-8C5C17AD6C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7C6AC47-32B7-364F-AFCA-A7292A43EED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9756994-0C4D-CA4E-8CA3-937280D208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E0D9F45-FD3E-F74B-914E-CB7D92FB797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49B51C2-0199-B946-A074-A54FAAC3A936}"/>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8" name="Footer Placeholder 7">
            <a:extLst>
              <a:ext uri="{FF2B5EF4-FFF2-40B4-BE49-F238E27FC236}">
                <a16:creationId xmlns:a16="http://schemas.microsoft.com/office/drawing/2014/main" id="{33BDB0C6-7D2E-C144-96FD-3E4482A2638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1E0D2E3-3E6D-A447-993C-6386C629AD01}"/>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3937320934"/>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C9A45-94A4-694A-B3E4-0D8E08FAD59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3A60914-274F-8042-93F1-AC1298FCC5C6}"/>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4" name="Footer Placeholder 3">
            <a:extLst>
              <a:ext uri="{FF2B5EF4-FFF2-40B4-BE49-F238E27FC236}">
                <a16:creationId xmlns:a16="http://schemas.microsoft.com/office/drawing/2014/main" id="{E761AD5A-F7F1-DD47-948D-0DE4EC2F847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2C28AB8-3B34-6448-8CC4-230772E72B9B}"/>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1793522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4878E9-B643-304D-B463-7FB4220787B0}"/>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3" name="Footer Placeholder 2">
            <a:extLst>
              <a:ext uri="{FF2B5EF4-FFF2-40B4-BE49-F238E27FC236}">
                <a16:creationId xmlns:a16="http://schemas.microsoft.com/office/drawing/2014/main" id="{8D164774-0EA8-CE47-B10F-B824F06C18B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63570A8-C867-6F4B-B268-64BD6F0ADF9E}"/>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3025121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A884C-D564-7E45-8E02-34693A159E5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E6F4DD5-8927-0B44-887B-E89376C7C4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36B4E66-A335-7C44-964C-A18694FBD3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69EBD0-346B-984F-8A24-F93104A2B7FD}"/>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6" name="Footer Placeholder 5">
            <a:extLst>
              <a:ext uri="{FF2B5EF4-FFF2-40B4-BE49-F238E27FC236}">
                <a16:creationId xmlns:a16="http://schemas.microsoft.com/office/drawing/2014/main" id="{DFDBD727-0A49-6D43-8FBA-BB6A4CC3984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B4C6D2-0FE1-FA46-BC44-BF0648498E07}"/>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1311505739"/>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AD6F3-33A9-DA45-8250-E9DF7029EE0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99B691C-0E38-EC44-A484-43BB553BF47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2696B8B-988E-B94B-BA1F-1D930EEEBD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665F108-0EB7-D64D-A371-190BFFD0C4FB}"/>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6" name="Footer Placeholder 5">
            <a:extLst>
              <a:ext uri="{FF2B5EF4-FFF2-40B4-BE49-F238E27FC236}">
                <a16:creationId xmlns:a16="http://schemas.microsoft.com/office/drawing/2014/main" id="{F8A76356-C734-574A-8F76-DD85D86400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161997-0545-B54B-862E-78462D1B6E68}"/>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3282967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7DA63-8BC8-974A-B611-5E23B74469A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F90235-257A-4841-BCCB-6AAEB473163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74A0FBE-6E80-AB43-9254-AB550610C681}"/>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5" name="Footer Placeholder 4">
            <a:extLst>
              <a:ext uri="{FF2B5EF4-FFF2-40B4-BE49-F238E27FC236}">
                <a16:creationId xmlns:a16="http://schemas.microsoft.com/office/drawing/2014/main" id="{F474F34E-F046-1548-8ACB-ADD6D5AF08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6EB83B-C141-6047-8397-222AAFD442B0}"/>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82856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199AD3-201A-2F45-9920-C4BE4112EF6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25EAB80-FC70-8047-AB8D-6833FA19DF4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473A87-C670-AB43-A6BD-DD13A3AF1400}"/>
              </a:ext>
            </a:extLst>
          </p:cNvPr>
          <p:cNvSpPr>
            <a:spLocks noGrp="1"/>
          </p:cNvSpPr>
          <p:nvPr>
            <p:ph type="dt" sz="half" idx="10"/>
          </p:nvPr>
        </p:nvSpPr>
        <p:spPr/>
        <p:txBody>
          <a:bodyPr/>
          <a:lstStyle/>
          <a:p>
            <a:fld id="{4A2C9553-1C1A-4246-8812-BE2C7D482A13}" type="datetimeFigureOut">
              <a:rPr lang="en-US" smtClean="0"/>
              <a:t>7/10/23</a:t>
            </a:fld>
            <a:endParaRPr lang="en-US"/>
          </a:p>
        </p:txBody>
      </p:sp>
      <p:sp>
        <p:nvSpPr>
          <p:cNvPr id="5" name="Footer Placeholder 4">
            <a:extLst>
              <a:ext uri="{FF2B5EF4-FFF2-40B4-BE49-F238E27FC236}">
                <a16:creationId xmlns:a16="http://schemas.microsoft.com/office/drawing/2014/main" id="{621D53C3-384C-3A47-AE9B-D5F1197C8F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7E71E2-E3A0-B54A-9DEC-1F132F6A92F7}"/>
              </a:ext>
            </a:extLst>
          </p:cNvPr>
          <p:cNvSpPr>
            <a:spLocks noGrp="1"/>
          </p:cNvSpPr>
          <p:nvPr>
            <p:ph type="sldNum" sz="quarter" idx="12"/>
          </p:nvPr>
        </p:nvSpPr>
        <p:spPr/>
        <p:txBody>
          <a:bodyPr/>
          <a:lstStyle/>
          <a:p>
            <a:fld id="{0C572DF5-6FE7-184F-8264-98F38AFCBA79}" type="slidenum">
              <a:rPr lang="en-US" smtClean="0"/>
              <a:t>‹#›</a:t>
            </a:fld>
            <a:endParaRPr lang="en-US"/>
          </a:p>
        </p:txBody>
      </p:sp>
    </p:spTree>
    <p:extLst>
      <p:ext uri="{BB962C8B-B14F-4D97-AF65-F5344CB8AC3E}">
        <p14:creationId xmlns:p14="http://schemas.microsoft.com/office/powerpoint/2010/main" val="2158821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C8E052-7875-2E49-B2B8-5A8E8B37607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C001E31-750B-9D43-A83A-F02D2843CC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CA57B88-A261-3547-B0C1-AF4A951280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2C9553-1C1A-4246-8812-BE2C7D482A13}" type="datetimeFigureOut">
              <a:rPr lang="en-US" smtClean="0"/>
              <a:t>7/10/23</a:t>
            </a:fld>
            <a:endParaRPr lang="en-US"/>
          </a:p>
        </p:txBody>
      </p:sp>
      <p:sp>
        <p:nvSpPr>
          <p:cNvPr id="5" name="Footer Placeholder 4">
            <a:extLst>
              <a:ext uri="{FF2B5EF4-FFF2-40B4-BE49-F238E27FC236}">
                <a16:creationId xmlns:a16="http://schemas.microsoft.com/office/drawing/2014/main" id="{F9362626-EADE-9048-855B-B935D0F791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19E81F1-86CB-6444-A7F3-C5AE3D7DBB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572DF5-6FE7-184F-8264-98F38AFCBA79}" type="slidenum">
              <a:rPr lang="en-US" smtClean="0"/>
              <a:t>‹#›</a:t>
            </a:fld>
            <a:endParaRPr lang="en-US"/>
          </a:p>
        </p:txBody>
      </p:sp>
    </p:spTree>
    <p:extLst>
      <p:ext uri="{BB962C8B-B14F-4D97-AF65-F5344CB8AC3E}">
        <p14:creationId xmlns:p14="http://schemas.microsoft.com/office/powerpoint/2010/main" val="136784275"/>
      </p:ext>
    </p:extLst>
  </p:cSld>
  <p:clrMap bg1="lt1" tx1="dk1" bg2="lt2" tx2="dk2" accent1="accent1" accent2="accent2" accent3="accent3" accent4="accent4" accent5="accent5" accent6="accent6" hlink="hlink" folHlink="folHlink"/>
  <p:sldLayoutIdLst>
    <p:sldLayoutId id="2147484088" r:id="rId1"/>
    <p:sldLayoutId id="2147484089" r:id="rId2"/>
    <p:sldLayoutId id="2147484090" r:id="rId3"/>
    <p:sldLayoutId id="2147484091" r:id="rId4"/>
    <p:sldLayoutId id="2147484092" r:id="rId5"/>
    <p:sldLayoutId id="2147484093" r:id="rId6"/>
    <p:sldLayoutId id="2147484094" r:id="rId7"/>
    <p:sldLayoutId id="2147484095" r:id="rId8"/>
    <p:sldLayoutId id="2147484096" r:id="rId9"/>
    <p:sldLayoutId id="2147484097" r:id="rId10"/>
    <p:sldLayoutId id="21474840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xhere.com/en/photo/1166955"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mamvas.blogspot.com/2016/07/los-mitos-neoliberales-sobre-la.html" TargetMode="External"/><Relationship Id="rId2" Type="http://schemas.openxmlformats.org/officeDocument/2006/relationships/image" Target="../media/image2.jp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medium.com/@TheHRGurl/chat-bots-can-they-replace-hr-2492843d196c" TargetMode="External"/><Relationship Id="rId2" Type="http://schemas.openxmlformats.org/officeDocument/2006/relationships/image" Target="../media/image3.gif"/><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starikovlaw.com/failure-to-release-some-criminal-defendants-solely-for-immigration-reasons-violates-u-s-constitution/" TargetMode="External"/><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lifewire.com/google-people-search-3482686" TargetMode="External"/><Relationship Id="rId2" Type="http://schemas.openxmlformats.org/officeDocument/2006/relationships/image" Target="../media/image5.jp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sapeople.com/2021/01/26/dont-call-us-heroes-health-workers-overwhelmed-by-covid-19-want-help-not-praise/" TargetMode="External"/><Relationship Id="rId2" Type="http://schemas.openxmlformats.org/officeDocument/2006/relationships/image" Target="../media/image6.jpg"/><Relationship Id="rId1" Type="http://schemas.openxmlformats.org/officeDocument/2006/relationships/slideLayout" Target="../slideLayouts/slideLayout1.xml"/><Relationship Id="rId4" Type="http://schemas.openxmlformats.org/officeDocument/2006/relationships/hyperlink" Target="https://creativecommons.org/licenses/by-nd/3.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freepngimg.com/png/103863-thinking-photos-emoji-free-png-hq" TargetMode="External"/><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hyperlink" Target="https://creativecommons.org/licenses/by-nc/3.0/"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2307/258092." TargetMode="External"/><Relationship Id="rId3" Type="http://schemas.openxmlformats.org/officeDocument/2006/relationships/hyperlink" Target="https://doi.org/10.1007/BF02295034." TargetMode="External"/><Relationship Id="rId7" Type="http://schemas.openxmlformats.org/officeDocument/2006/relationships/hyperlink" Target="https://uk.indeed.com/career-advice/career-development/best-hr-practices" TargetMode="External"/><Relationship Id="rId2" Type="http://schemas.openxmlformats.org/officeDocument/2006/relationships/hyperlink" Target="https://doi.org/10.1146/annurev-orgpsych-032516-113100." TargetMode="External"/><Relationship Id="rId1" Type="http://schemas.openxmlformats.org/officeDocument/2006/relationships/slideLayout" Target="../slideLayouts/slideLayout1.xml"/><Relationship Id="rId6" Type="http://schemas.openxmlformats.org/officeDocument/2006/relationships/hyperlink" Target="https://doi.org/10.1111/j.1748-8583.2010.00141.x." TargetMode="External"/><Relationship Id="rId11" Type="http://schemas.openxmlformats.org/officeDocument/2006/relationships/hyperlink" Target="https://doi.org/10.1177/0972150917713369." TargetMode="External"/><Relationship Id="rId5" Type="http://schemas.openxmlformats.org/officeDocument/2006/relationships/hyperlink" Target="https://www.jstor.org/stable/40861844." TargetMode="External"/><Relationship Id="rId10" Type="http://schemas.openxmlformats.org/officeDocument/2006/relationships/hyperlink" Target="https://www.linkedin.com/pulse/worlds-4-most-innovative-human-resource-practices-corporates-jain#:~:text=Google,highest%20retention%20rates%20in%20world" TargetMode="External"/><Relationship Id="rId4" Type="http://schemas.openxmlformats.org/officeDocument/2006/relationships/hyperlink" Target="https://about.google/" TargetMode="External"/><Relationship Id="rId9" Type="http://schemas.openxmlformats.org/officeDocument/2006/relationships/hyperlink" Target="https://www.healthcareers.nhs.uk/working-health/working-nhs/nhs-constitution#:~:text=improving%20lives.,discriminated%20against%20or%20left%20behin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6.xml"/><Relationship Id="rId4" Type="http://schemas.openxmlformats.org/officeDocument/2006/relationships/image" Target="../media/image1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7F731-9B25-F24E-B795-09C308A1C7D9}"/>
              </a:ext>
            </a:extLst>
          </p:cNvPr>
          <p:cNvSpPr>
            <a:spLocks noGrp="1"/>
          </p:cNvSpPr>
          <p:nvPr>
            <p:ph type="ctrTitle"/>
          </p:nvPr>
        </p:nvSpPr>
        <p:spPr>
          <a:xfrm>
            <a:off x="477077" y="159027"/>
            <a:ext cx="11052313" cy="1046922"/>
          </a:xfrm>
        </p:spPr>
        <p:txBody>
          <a:bodyPr>
            <a:normAutofit/>
          </a:bodyPr>
          <a:lstStyle/>
          <a:p>
            <a:r>
              <a:rPr lang="en-US" sz="4400" b="1" dirty="0">
                <a:latin typeface="Arial" panose="020B0604020202020204" pitchFamily="34" charset="0"/>
                <a:cs typeface="Arial" panose="020B0604020202020204" pitchFamily="34" charset="0"/>
              </a:rPr>
              <a:t>HUMAN RESOURCE MANAGEMENT</a:t>
            </a:r>
          </a:p>
        </p:txBody>
      </p:sp>
      <p:sp>
        <p:nvSpPr>
          <p:cNvPr id="3" name="Subtitle 2">
            <a:extLst>
              <a:ext uri="{FF2B5EF4-FFF2-40B4-BE49-F238E27FC236}">
                <a16:creationId xmlns:a16="http://schemas.microsoft.com/office/drawing/2014/main" id="{A55C5395-D3B8-C241-B99D-4657E5912462}"/>
              </a:ext>
            </a:extLst>
          </p:cNvPr>
          <p:cNvSpPr>
            <a:spLocks noGrp="1"/>
          </p:cNvSpPr>
          <p:nvPr>
            <p:ph type="subTitle" idx="1"/>
          </p:nvPr>
        </p:nvSpPr>
        <p:spPr>
          <a:xfrm>
            <a:off x="477077" y="1364973"/>
            <a:ext cx="11052313" cy="5333999"/>
          </a:xfrm>
        </p:spPr>
        <p:txBody>
          <a:bodyPr>
            <a:normAutofit/>
          </a:bodyPr>
          <a:lstStyle/>
          <a:p>
            <a:pPr algn="l"/>
            <a:endParaRPr lang="en-US" sz="4000" b="1" dirty="0">
              <a:latin typeface="Arial" panose="020B0604020202020204" pitchFamily="34" charset="0"/>
              <a:cs typeface="Arial" panose="020B0604020202020204" pitchFamily="34" charset="0"/>
            </a:endParaRPr>
          </a:p>
          <a:p>
            <a:pPr algn="l"/>
            <a:r>
              <a:rPr lang="en-US" sz="4000" b="1" dirty="0">
                <a:latin typeface="Arial" panose="020B0604020202020204" pitchFamily="34" charset="0"/>
                <a:cs typeface="Arial" panose="020B0604020202020204" pitchFamily="34" charset="0"/>
              </a:rPr>
              <a:t>STUDENT: </a:t>
            </a:r>
            <a:r>
              <a:rPr lang="en-US" sz="4000" dirty="0">
                <a:latin typeface="Arial" panose="020B0604020202020204" pitchFamily="34" charset="0"/>
                <a:cs typeface="Arial" panose="020B0604020202020204" pitchFamily="34" charset="0"/>
              </a:rPr>
              <a:t>ANDREEA MARIANA IORDACHE</a:t>
            </a:r>
          </a:p>
          <a:p>
            <a:pPr algn="l"/>
            <a:r>
              <a:rPr lang="en-US" sz="4000" b="1" dirty="0">
                <a:latin typeface="Arial" panose="020B0604020202020204" pitchFamily="34" charset="0"/>
                <a:cs typeface="Arial" panose="020B0604020202020204" pitchFamily="34" charset="0"/>
              </a:rPr>
              <a:t>STUDENT ID: </a:t>
            </a:r>
            <a:r>
              <a:rPr lang="en-US" sz="4000" dirty="0">
                <a:latin typeface="Arial" panose="020B0604020202020204" pitchFamily="34" charset="0"/>
                <a:cs typeface="Arial" panose="020B0604020202020204" pitchFamily="34" charset="0"/>
              </a:rPr>
              <a:t>1918418</a:t>
            </a:r>
          </a:p>
          <a:p>
            <a:pPr algn="l"/>
            <a:r>
              <a:rPr lang="en-US" sz="4000" b="1" dirty="0">
                <a:latin typeface="Arial" panose="020B0604020202020204" pitchFamily="34" charset="0"/>
                <a:cs typeface="Arial" panose="020B0604020202020204" pitchFamily="34" charset="0"/>
              </a:rPr>
              <a:t>MODULE: </a:t>
            </a:r>
            <a:r>
              <a:rPr lang="en-US" sz="4000" dirty="0">
                <a:latin typeface="Arial" panose="020B0604020202020204" pitchFamily="34" charset="0"/>
                <a:cs typeface="Arial" panose="020B0604020202020204" pitchFamily="34" charset="0"/>
              </a:rPr>
              <a:t>HUMAN RESOURCE MANAGEMENT</a:t>
            </a:r>
          </a:p>
          <a:p>
            <a:pPr algn="l"/>
            <a:r>
              <a:rPr lang="en-US" sz="4000" b="1" dirty="0">
                <a:latin typeface="Arial" panose="020B0604020202020204" pitchFamily="34" charset="0"/>
                <a:cs typeface="Arial" panose="020B0604020202020204" pitchFamily="34" charset="0"/>
              </a:rPr>
              <a:t>MODULE CODE: </a:t>
            </a:r>
            <a:r>
              <a:rPr lang="en-US" sz="4000" dirty="0">
                <a:latin typeface="Arial" panose="020B0604020202020204" pitchFamily="34" charset="0"/>
                <a:cs typeface="Arial" panose="020B0604020202020204" pitchFamily="34" charset="0"/>
              </a:rPr>
              <a:t>MBA-LCMB 7000</a:t>
            </a:r>
          </a:p>
          <a:p>
            <a:pPr algn="l"/>
            <a:r>
              <a:rPr lang="en-US" sz="4000" b="1" dirty="0">
                <a:latin typeface="Arial" panose="020B0604020202020204" pitchFamily="34" charset="0"/>
                <a:cs typeface="Arial" panose="020B0604020202020204" pitchFamily="34" charset="0"/>
              </a:rPr>
              <a:t>LECTURER: </a:t>
            </a:r>
            <a:r>
              <a:rPr lang="en-US" sz="4000" dirty="0">
                <a:latin typeface="Arial" panose="020B0604020202020204" pitchFamily="34" charset="0"/>
                <a:cs typeface="Arial" panose="020B0604020202020204" pitchFamily="34" charset="0"/>
              </a:rPr>
              <a:t>DENNIS PEPPLE</a:t>
            </a:r>
          </a:p>
        </p:txBody>
      </p:sp>
    </p:spTree>
    <p:extLst>
      <p:ext uri="{BB962C8B-B14F-4D97-AF65-F5344CB8AC3E}">
        <p14:creationId xmlns:p14="http://schemas.microsoft.com/office/powerpoint/2010/main" val="14757851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7">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bunch of colorful pens&#10;&#10;Description automatically generated">
            <a:extLst>
              <a:ext uri="{FF2B5EF4-FFF2-40B4-BE49-F238E27FC236}">
                <a16:creationId xmlns:a16="http://schemas.microsoft.com/office/drawing/2014/main" id="{FBB6E29A-69AB-104D-8281-2AF3706949A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7434" r="13818" b="1657"/>
          <a:stretch/>
        </p:blipFill>
        <p:spPr>
          <a:xfrm>
            <a:off x="3523488" y="10"/>
            <a:ext cx="8668512" cy="6857990"/>
          </a:xfrm>
          <a:prstGeom prst="rect">
            <a:avLst/>
          </a:prstGeom>
        </p:spPr>
      </p:pic>
      <p:sp>
        <p:nvSpPr>
          <p:cNvPr id="25" name="Rectangle 19">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65EF83-A551-374B-9949-B8BACD321A3A}"/>
              </a:ext>
            </a:extLst>
          </p:cNvPr>
          <p:cNvSpPr>
            <a:spLocks noGrp="1"/>
          </p:cNvSpPr>
          <p:nvPr>
            <p:ph type="ctrTitle"/>
          </p:nvPr>
        </p:nvSpPr>
        <p:spPr>
          <a:xfrm>
            <a:off x="291084" y="281178"/>
            <a:ext cx="3438144" cy="1124712"/>
          </a:xfrm>
        </p:spPr>
        <p:txBody>
          <a:bodyPr vert="horz" lIns="91440" tIns="45720" rIns="91440" bIns="45720" rtlCol="0" anchor="b">
            <a:normAutofit/>
          </a:bodyPr>
          <a:lstStyle/>
          <a:p>
            <a:pPr algn="l"/>
            <a:r>
              <a:rPr lang="en-US" sz="2800" b="1" dirty="0"/>
              <a:t>CONTENT PAGE</a:t>
            </a:r>
          </a:p>
        </p:txBody>
      </p:sp>
      <p:sp>
        <p:nvSpPr>
          <p:cNvPr id="22"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B8EFF5DE-58CD-AB44-952E-FEDCDAA3E082}"/>
              </a:ext>
            </a:extLst>
          </p:cNvPr>
          <p:cNvSpPr>
            <a:spLocks noGrp="1"/>
          </p:cNvSpPr>
          <p:nvPr>
            <p:ph type="subTitle" idx="1"/>
          </p:nvPr>
        </p:nvSpPr>
        <p:spPr>
          <a:xfrm>
            <a:off x="371094" y="2443480"/>
            <a:ext cx="3438906" cy="4266830"/>
          </a:xfrm>
        </p:spPr>
        <p:txBody>
          <a:bodyPr vert="horz" lIns="91440" tIns="45720" rIns="91440" bIns="45720" rtlCol="0" anchor="t">
            <a:normAutofit/>
          </a:bodyPr>
          <a:lstStyle/>
          <a:p>
            <a:pPr indent="-228600" algn="l">
              <a:buFont typeface="Arial" panose="020B0604020202020204" pitchFamily="34" charset="0"/>
              <a:buChar char="•"/>
            </a:pPr>
            <a:r>
              <a:rPr lang="en-US" sz="1600" dirty="0"/>
              <a:t>INTRODUCTION</a:t>
            </a:r>
          </a:p>
          <a:p>
            <a:pPr indent="-228600" algn="l">
              <a:buFont typeface="Arial" panose="020B0604020202020204" pitchFamily="34" charset="0"/>
              <a:buChar char="•"/>
            </a:pPr>
            <a:r>
              <a:rPr lang="en-US" sz="1600" dirty="0"/>
              <a:t>HRM PRACTICES: GENERAL</a:t>
            </a:r>
          </a:p>
          <a:p>
            <a:pPr indent="-228600" algn="l">
              <a:buFont typeface="Arial" panose="020B0604020202020204" pitchFamily="34" charset="0"/>
              <a:buChar char="•"/>
            </a:pPr>
            <a:r>
              <a:rPr lang="en-US" sz="1600" dirty="0"/>
              <a:t>HRM PRACTICES: LIST</a:t>
            </a:r>
          </a:p>
          <a:p>
            <a:pPr indent="-228600" algn="l">
              <a:buFont typeface="Arial" panose="020B0604020202020204" pitchFamily="34" charset="0"/>
              <a:buChar char="•"/>
            </a:pPr>
            <a:r>
              <a:rPr lang="en-US" sz="1600" dirty="0"/>
              <a:t>HRM PRACTICES: EXAMPLES</a:t>
            </a:r>
          </a:p>
          <a:p>
            <a:pPr indent="-228600" algn="l">
              <a:buFont typeface="Arial" panose="020B0604020202020204" pitchFamily="34" charset="0"/>
              <a:buChar char="•"/>
            </a:pPr>
            <a:r>
              <a:rPr lang="en-US" sz="1600" dirty="0"/>
              <a:t>RESOURCE BASED VIEW THEORY</a:t>
            </a:r>
          </a:p>
          <a:p>
            <a:pPr indent="-228600" algn="l">
              <a:buFont typeface="Arial" panose="020B0604020202020204" pitchFamily="34" charset="0"/>
              <a:buChar char="•"/>
            </a:pPr>
            <a:r>
              <a:rPr lang="en-US" sz="1600" dirty="0"/>
              <a:t>RBV APPLIED</a:t>
            </a:r>
          </a:p>
          <a:p>
            <a:pPr indent="-228600" algn="l">
              <a:buFont typeface="Arial" panose="020B0604020202020204" pitchFamily="34" charset="0"/>
              <a:buChar char="•"/>
            </a:pPr>
            <a:r>
              <a:rPr lang="en-US" sz="1600" dirty="0"/>
              <a:t>PRIVATE COMPANY: GOOGLE</a:t>
            </a:r>
          </a:p>
          <a:p>
            <a:pPr indent="-228600" algn="l">
              <a:buFont typeface="Arial" panose="020B0604020202020204" pitchFamily="34" charset="0"/>
              <a:buChar char="•"/>
            </a:pPr>
            <a:r>
              <a:rPr lang="en-US" sz="1600" dirty="0"/>
              <a:t>PUBLIC COMPANY: NHS</a:t>
            </a:r>
          </a:p>
          <a:p>
            <a:pPr indent="-228600" algn="l">
              <a:buFont typeface="Arial" panose="020B0604020202020204" pitchFamily="34" charset="0"/>
              <a:buChar char="•"/>
            </a:pPr>
            <a:r>
              <a:rPr lang="en-US" sz="1600" dirty="0"/>
              <a:t>CONCLUSIONS</a:t>
            </a:r>
          </a:p>
          <a:p>
            <a:pPr indent="-228600" algn="l">
              <a:buFont typeface="Arial" panose="020B0604020202020204" pitchFamily="34" charset="0"/>
              <a:buChar char="•"/>
            </a:pPr>
            <a:r>
              <a:rPr lang="en-US" sz="1600" dirty="0"/>
              <a:t>RECOMMENDATIONS</a:t>
            </a:r>
          </a:p>
          <a:p>
            <a:pPr indent="-228600" algn="l">
              <a:buFont typeface="Arial" panose="020B0604020202020204" pitchFamily="34" charset="0"/>
              <a:buChar char="•"/>
            </a:pPr>
            <a:r>
              <a:rPr lang="en-US" sz="1600" dirty="0"/>
              <a:t>REFERENCES</a:t>
            </a:r>
          </a:p>
          <a:p>
            <a:pPr indent="-228600" algn="l">
              <a:buFont typeface="Arial" panose="020B0604020202020204" pitchFamily="34" charset="0"/>
              <a:buChar char="•"/>
            </a:pPr>
            <a:r>
              <a:rPr lang="en-US" sz="1600" dirty="0"/>
              <a:t>APPENDIX</a:t>
            </a:r>
          </a:p>
          <a:p>
            <a:pPr indent="-228600" algn="l">
              <a:buFont typeface="Arial" panose="020B0604020202020204" pitchFamily="34" charset="0"/>
              <a:buChar char="•"/>
            </a:pPr>
            <a:endParaRPr lang="en-US" sz="900" dirty="0"/>
          </a:p>
          <a:p>
            <a:pPr indent="-228600" algn="l">
              <a:buFont typeface="Arial" panose="020B0604020202020204" pitchFamily="34" charset="0"/>
              <a:buChar char="•"/>
            </a:pPr>
            <a:endParaRPr lang="en-US" sz="900" dirty="0"/>
          </a:p>
        </p:txBody>
      </p:sp>
    </p:spTree>
    <p:extLst>
      <p:ext uri="{BB962C8B-B14F-4D97-AF65-F5344CB8AC3E}">
        <p14:creationId xmlns:p14="http://schemas.microsoft.com/office/powerpoint/2010/main" val="435940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13">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D0C59DA-CEEF-EB42-AA96-B98F19D701EA}"/>
              </a:ext>
            </a:extLst>
          </p:cNvPr>
          <p:cNvSpPr>
            <a:spLocks noGrp="1"/>
          </p:cNvSpPr>
          <p:nvPr>
            <p:ph type="ctrTitle"/>
          </p:nvPr>
        </p:nvSpPr>
        <p:spPr>
          <a:xfrm>
            <a:off x="838200" y="609600"/>
            <a:ext cx="3739341" cy="1330839"/>
          </a:xfrm>
        </p:spPr>
        <p:txBody>
          <a:bodyPr vert="horz" lIns="91440" tIns="45720" rIns="91440" bIns="45720" rtlCol="0" anchor="ctr">
            <a:normAutofit/>
          </a:bodyPr>
          <a:lstStyle/>
          <a:p>
            <a:pPr algn="l"/>
            <a:r>
              <a:rPr lang="en-US" sz="4400" b="1" kern="1200">
                <a:solidFill>
                  <a:schemeClr val="tx1"/>
                </a:solidFill>
                <a:latin typeface="+mj-lt"/>
                <a:ea typeface="+mj-ea"/>
                <a:cs typeface="+mj-cs"/>
              </a:rPr>
              <a:t>INTRODUCTION  </a:t>
            </a:r>
          </a:p>
        </p:txBody>
      </p:sp>
      <p:sp>
        <p:nvSpPr>
          <p:cNvPr id="3" name="Subtitle 2">
            <a:extLst>
              <a:ext uri="{FF2B5EF4-FFF2-40B4-BE49-F238E27FC236}">
                <a16:creationId xmlns:a16="http://schemas.microsoft.com/office/drawing/2014/main" id="{C977967A-9B6B-F845-AC2D-D979BAC06F58}"/>
              </a:ext>
            </a:extLst>
          </p:cNvPr>
          <p:cNvSpPr>
            <a:spLocks noGrp="1"/>
          </p:cNvSpPr>
          <p:nvPr>
            <p:ph type="subTitle" idx="1"/>
          </p:nvPr>
        </p:nvSpPr>
        <p:spPr>
          <a:xfrm>
            <a:off x="246798" y="1743739"/>
            <a:ext cx="4197611" cy="4869711"/>
          </a:xfrm>
        </p:spPr>
        <p:txBody>
          <a:bodyPr vert="horz" lIns="91440" tIns="45720" rIns="91440" bIns="45720" rtlCol="0">
            <a:normAutofit lnSpcReduction="10000"/>
          </a:bodyPr>
          <a:lstStyle/>
          <a:p>
            <a:pPr algn="l"/>
            <a:endParaRPr lang="en-US" sz="1700" dirty="0"/>
          </a:p>
          <a:p>
            <a:pPr indent="-228600" algn="l">
              <a:buFont typeface="Arial" panose="020B0604020202020204" pitchFamily="34" charset="0"/>
              <a:buChar char="•"/>
            </a:pPr>
            <a:r>
              <a:rPr lang="en-US" dirty="0"/>
              <a:t>This presentation's objective is to determine if there are differences between how HRM practices are carried out in the private and public sectors. In recent years, organizations in both the public and private sectors have experienced numerous environmental changes. These pressures have forced businesses in both sectors to continuously enhance their performance.</a:t>
            </a:r>
          </a:p>
          <a:p>
            <a:pPr algn="r"/>
            <a:r>
              <a:rPr lang="en-US" dirty="0"/>
              <a:t>(</a:t>
            </a:r>
            <a:r>
              <a:rPr lang="en-US" dirty="0" err="1"/>
              <a:t>Harel</a:t>
            </a:r>
            <a:r>
              <a:rPr lang="en-US" dirty="0"/>
              <a:t> &amp; </a:t>
            </a:r>
            <a:r>
              <a:rPr lang="en-US" dirty="0" err="1"/>
              <a:t>Tzafrir</a:t>
            </a:r>
            <a:r>
              <a:rPr lang="en-US" dirty="0"/>
              <a:t>, 2001)</a:t>
            </a:r>
          </a:p>
          <a:p>
            <a:pPr indent="-228600" algn="l">
              <a:buFont typeface="Arial" panose="020B0604020202020204" pitchFamily="34" charset="0"/>
              <a:buChar char="•"/>
            </a:pPr>
            <a:endParaRPr lang="en-US" sz="1700" dirty="0"/>
          </a:p>
        </p:txBody>
      </p:sp>
      <p:pic>
        <p:nvPicPr>
          <p:cNvPr id="8" name="Picture 7" descr="Cartoon a cartoon of a person standing in a field with signs&#10;&#10;Description automatically generated">
            <a:extLst>
              <a:ext uri="{FF2B5EF4-FFF2-40B4-BE49-F238E27FC236}">
                <a16:creationId xmlns:a16="http://schemas.microsoft.com/office/drawing/2014/main" id="{A1CB967E-F990-4A4B-8EA7-C35DEA16C53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45457" y="1383295"/>
            <a:ext cx="6155141" cy="4115151"/>
          </a:xfrm>
          <a:prstGeom prst="rect">
            <a:avLst/>
          </a:prstGeom>
        </p:spPr>
      </p:pic>
      <p:sp>
        <p:nvSpPr>
          <p:cNvPr id="9" name="TextBox 8">
            <a:extLst>
              <a:ext uri="{FF2B5EF4-FFF2-40B4-BE49-F238E27FC236}">
                <a16:creationId xmlns:a16="http://schemas.microsoft.com/office/drawing/2014/main" id="{4AFC5680-B68D-D54B-A417-A2605AA807AA}"/>
              </a:ext>
            </a:extLst>
          </p:cNvPr>
          <p:cNvSpPr txBox="1"/>
          <p:nvPr/>
        </p:nvSpPr>
        <p:spPr>
          <a:xfrm>
            <a:off x="9413781" y="5298391"/>
            <a:ext cx="218681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mamvas.blogspot.com/2016/07/los-mitos-neoliberales-sobre-la.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84273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7DCDA6D-606E-1740-ABCB-BBB699C278B2}"/>
              </a:ext>
            </a:extLst>
          </p:cNvPr>
          <p:cNvSpPr>
            <a:spLocks noGrp="1"/>
          </p:cNvSpPr>
          <p:nvPr>
            <p:ph type="ctrTitle"/>
          </p:nvPr>
        </p:nvSpPr>
        <p:spPr>
          <a:xfrm>
            <a:off x="1137036" y="548640"/>
            <a:ext cx="9543405" cy="1188720"/>
          </a:xfrm>
        </p:spPr>
        <p:txBody>
          <a:bodyPr vert="horz" lIns="91440" tIns="45720" rIns="91440" bIns="45720" rtlCol="0" anchor="ctr">
            <a:normAutofit/>
          </a:bodyPr>
          <a:lstStyle/>
          <a:p>
            <a:pPr algn="l"/>
            <a:r>
              <a:rPr lang="en-US" sz="4400" b="1" kern="1200">
                <a:solidFill>
                  <a:schemeClr val="tx1">
                    <a:lumMod val="85000"/>
                    <a:lumOff val="15000"/>
                  </a:schemeClr>
                </a:solidFill>
                <a:latin typeface="+mj-lt"/>
                <a:ea typeface="+mj-ea"/>
                <a:cs typeface="+mj-cs"/>
              </a:rPr>
              <a:t>HRM PRACTICES: GENERAL</a:t>
            </a:r>
          </a:p>
        </p:txBody>
      </p:sp>
      <p:sp>
        <p:nvSpPr>
          <p:cNvPr id="3" name="Subtitle 2">
            <a:extLst>
              <a:ext uri="{FF2B5EF4-FFF2-40B4-BE49-F238E27FC236}">
                <a16:creationId xmlns:a16="http://schemas.microsoft.com/office/drawing/2014/main" id="{EB5E1B35-9B69-6C4E-9CA1-80CD1DCA3D2C}"/>
              </a:ext>
            </a:extLst>
          </p:cNvPr>
          <p:cNvSpPr>
            <a:spLocks noGrp="1"/>
          </p:cNvSpPr>
          <p:nvPr>
            <p:ph type="subTitle" idx="1"/>
          </p:nvPr>
        </p:nvSpPr>
        <p:spPr>
          <a:xfrm>
            <a:off x="1957987" y="2431765"/>
            <a:ext cx="8276026" cy="3320031"/>
          </a:xfrm>
        </p:spPr>
        <p:txBody>
          <a:bodyPr vert="horz" lIns="91440" tIns="45720" rIns="91440" bIns="45720" rtlCol="0" anchor="ctr">
            <a:normAutofit/>
          </a:bodyPr>
          <a:lstStyle/>
          <a:p>
            <a:pPr indent="-228600" algn="l">
              <a:buFont typeface="Arial" panose="020B0604020202020204" pitchFamily="34" charset="0"/>
              <a:buChar char="•"/>
            </a:pPr>
            <a:r>
              <a:rPr lang="en-US" sz="2000" dirty="0">
                <a:solidFill>
                  <a:schemeClr val="tx1">
                    <a:lumMod val="85000"/>
                    <a:lumOff val="15000"/>
                  </a:schemeClr>
                </a:solidFill>
              </a:rPr>
              <a:t>Attempts to link human resource management to a company's business strategy have traditionally taken one of three approaches. </a:t>
            </a:r>
          </a:p>
          <a:p>
            <a:pPr marL="457200" indent="-228600" algn="l">
              <a:buFont typeface="Arial" panose="020B0604020202020204" pitchFamily="34" charset="0"/>
              <a:buChar char="•"/>
            </a:pPr>
            <a:r>
              <a:rPr lang="en-US" sz="2000" dirty="0">
                <a:solidFill>
                  <a:schemeClr val="tx1">
                    <a:lumMod val="85000"/>
                    <a:lumOff val="15000"/>
                  </a:schemeClr>
                </a:solidFill>
              </a:rPr>
              <a:t>Estimating the number of workers that will be needed to achieve a set of goals or adapt to a specific environment </a:t>
            </a:r>
          </a:p>
          <a:p>
            <a:pPr marL="457200" indent="-228600" algn="l">
              <a:buFont typeface="Arial" panose="020B0604020202020204" pitchFamily="34" charset="0"/>
              <a:buChar char="•"/>
            </a:pPr>
            <a:r>
              <a:rPr lang="en-US" sz="2000" dirty="0">
                <a:solidFill>
                  <a:schemeClr val="tx1">
                    <a:lumMod val="85000"/>
                    <a:lumOff val="15000"/>
                  </a:schemeClr>
                </a:solidFill>
              </a:rPr>
              <a:t> Matching management styles or personnel activities with strategies</a:t>
            </a:r>
          </a:p>
          <a:p>
            <a:pPr marL="457200" indent="-228600" algn="l">
              <a:buFont typeface="Arial" panose="020B0604020202020204" pitchFamily="34" charset="0"/>
              <a:buChar char="•"/>
            </a:pPr>
            <a:r>
              <a:rPr lang="en-US" sz="2000" dirty="0">
                <a:solidFill>
                  <a:schemeClr val="tx1">
                    <a:lumMod val="85000"/>
                    <a:lumOff val="15000"/>
                  </a:schemeClr>
                </a:solidFill>
              </a:rPr>
              <a:t> Providing methods for incorporating human resource management into the overall attempt to align strategy and structure </a:t>
            </a:r>
          </a:p>
          <a:p>
            <a:pPr algn="r"/>
            <a:r>
              <a:rPr lang="en-US" sz="2000" dirty="0">
                <a:solidFill>
                  <a:schemeClr val="tx1">
                    <a:lumMod val="85000"/>
                    <a:lumOff val="15000"/>
                  </a:schemeClr>
                </a:solidFill>
              </a:rPr>
              <a:t>(</a:t>
            </a:r>
            <a:r>
              <a:rPr lang="en-US" sz="2000" dirty="0" err="1">
                <a:solidFill>
                  <a:schemeClr val="tx1">
                    <a:lumMod val="85000"/>
                    <a:lumOff val="15000"/>
                  </a:schemeClr>
                </a:solidFill>
              </a:rPr>
              <a:t>Lengnick</a:t>
            </a:r>
            <a:r>
              <a:rPr lang="en-US" sz="2000" dirty="0">
                <a:solidFill>
                  <a:schemeClr val="tx1">
                    <a:lumMod val="85000"/>
                    <a:lumOff val="15000"/>
                  </a:schemeClr>
                </a:solidFill>
              </a:rPr>
              <a:t>-Hall &amp; </a:t>
            </a:r>
            <a:r>
              <a:rPr lang="en-US" sz="2000" dirty="0" err="1">
                <a:solidFill>
                  <a:schemeClr val="tx1">
                    <a:lumMod val="85000"/>
                    <a:lumOff val="15000"/>
                  </a:schemeClr>
                </a:solidFill>
              </a:rPr>
              <a:t>Lengnick</a:t>
            </a:r>
            <a:r>
              <a:rPr lang="en-US" sz="2000" dirty="0">
                <a:solidFill>
                  <a:schemeClr val="tx1">
                    <a:lumMod val="85000"/>
                    <a:lumOff val="15000"/>
                  </a:schemeClr>
                </a:solidFill>
              </a:rPr>
              <a:t>-Hall, p.454-470, 1988)</a:t>
            </a:r>
          </a:p>
          <a:p>
            <a:pPr indent="-228600" algn="l">
              <a:buFont typeface="Arial" panose="020B0604020202020204" pitchFamily="34" charset="0"/>
              <a:buChar char="•"/>
            </a:pPr>
            <a:endParaRPr lang="en-US"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03935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6">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28">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8D4BE3-203A-114C-84DB-07E9F19B59CF}"/>
              </a:ext>
            </a:extLst>
          </p:cNvPr>
          <p:cNvSpPr>
            <a:spLocks noGrp="1"/>
          </p:cNvSpPr>
          <p:nvPr>
            <p:ph type="ctrTitle"/>
          </p:nvPr>
        </p:nvSpPr>
        <p:spPr>
          <a:xfrm>
            <a:off x="360218" y="235528"/>
            <a:ext cx="5506194" cy="1330840"/>
          </a:xfrm>
        </p:spPr>
        <p:txBody>
          <a:bodyPr vert="horz" lIns="91440" tIns="45720" rIns="91440" bIns="45720" rtlCol="0" anchor="ctr">
            <a:normAutofit/>
          </a:bodyPr>
          <a:lstStyle/>
          <a:p>
            <a:pPr algn="l"/>
            <a:r>
              <a:rPr lang="en-US" sz="4400" b="1" kern="1200" dirty="0">
                <a:solidFill>
                  <a:schemeClr val="tx1"/>
                </a:solidFill>
                <a:latin typeface="+mj-lt"/>
                <a:ea typeface="+mj-ea"/>
                <a:cs typeface="+mj-cs"/>
              </a:rPr>
              <a:t>HRM PRACTICES: LIST</a:t>
            </a:r>
          </a:p>
        </p:txBody>
      </p:sp>
      <p:sp>
        <p:nvSpPr>
          <p:cNvPr id="3" name="Subtitle 2">
            <a:extLst>
              <a:ext uri="{FF2B5EF4-FFF2-40B4-BE49-F238E27FC236}">
                <a16:creationId xmlns:a16="http://schemas.microsoft.com/office/drawing/2014/main" id="{CB82C1A9-4A99-2A43-B0CA-818477919E46}"/>
              </a:ext>
            </a:extLst>
          </p:cNvPr>
          <p:cNvSpPr>
            <a:spLocks noGrp="1"/>
          </p:cNvSpPr>
          <p:nvPr>
            <p:ph type="subTitle" idx="1"/>
          </p:nvPr>
        </p:nvSpPr>
        <p:spPr>
          <a:xfrm>
            <a:off x="1137034" y="2194102"/>
            <a:ext cx="4438036" cy="3908585"/>
          </a:xfrm>
        </p:spPr>
        <p:txBody>
          <a:bodyPr vert="horz" lIns="91440" tIns="45720" rIns="91440" bIns="45720" rtlCol="0">
            <a:normAutofit/>
          </a:bodyPr>
          <a:lstStyle/>
          <a:p>
            <a:pPr indent="-228600" algn="l">
              <a:buFont typeface="Arial" panose="020B0604020202020204" pitchFamily="34" charset="0"/>
              <a:buChar char="•"/>
            </a:pPr>
            <a:r>
              <a:rPr lang="en-US" sz="1700"/>
              <a:t>According to Indeed (2023), the following Human Resource Management practices are the most important and should be the core of HR in a company:</a:t>
            </a:r>
          </a:p>
          <a:p>
            <a:pPr marL="342900" indent="-228600" algn="l">
              <a:buFont typeface="Arial" panose="020B0604020202020204" pitchFamily="34" charset="0"/>
              <a:buChar char="•"/>
            </a:pPr>
            <a:r>
              <a:rPr lang="en-US" sz="1700" b="1" i="0" u="none" strike="noStrike">
                <a:effectLst/>
              </a:rPr>
              <a:t>Employee engagement</a:t>
            </a:r>
          </a:p>
          <a:p>
            <a:pPr marL="342900" indent="-228600" algn="l">
              <a:buFont typeface="Arial" panose="020B0604020202020204" pitchFamily="34" charset="0"/>
              <a:buChar char="•"/>
            </a:pPr>
            <a:r>
              <a:rPr lang="en-US" sz="1700" b="1" i="0" u="none" strike="noStrike">
                <a:effectLst/>
              </a:rPr>
              <a:t>Transparency</a:t>
            </a:r>
          </a:p>
          <a:p>
            <a:pPr marL="342900" indent="-228600" algn="l">
              <a:buFont typeface="Arial" panose="020B0604020202020204" pitchFamily="34" charset="0"/>
              <a:buChar char="•"/>
            </a:pPr>
            <a:r>
              <a:rPr lang="en-US" sz="1700" b="1" i="0" u="none" strike="noStrike">
                <a:effectLst/>
              </a:rPr>
              <a:t>Training opportunities</a:t>
            </a:r>
          </a:p>
          <a:p>
            <a:pPr marL="342900" indent="-228600" algn="l">
              <a:buFont typeface="Arial" panose="020B0604020202020204" pitchFamily="34" charset="0"/>
              <a:buChar char="•"/>
            </a:pPr>
            <a:r>
              <a:rPr lang="en-US" sz="1700" b="1" i="0" u="none" strike="noStrike">
                <a:effectLst/>
              </a:rPr>
              <a:t>Employee surveys</a:t>
            </a:r>
          </a:p>
          <a:p>
            <a:pPr marL="342900" indent="-228600" algn="l">
              <a:buFont typeface="Arial" panose="020B0604020202020204" pitchFamily="34" charset="0"/>
              <a:buChar char="•"/>
            </a:pPr>
            <a:r>
              <a:rPr lang="en-US" sz="1700" b="1" i="0" u="none" strike="noStrike">
                <a:effectLst/>
              </a:rPr>
              <a:t>Performance management</a:t>
            </a:r>
          </a:p>
          <a:p>
            <a:pPr marL="342900" indent="-228600" algn="l">
              <a:buFont typeface="Arial" panose="020B0604020202020204" pitchFamily="34" charset="0"/>
              <a:buChar char="•"/>
            </a:pPr>
            <a:r>
              <a:rPr lang="en-US" sz="1700" b="1" i="0" u="none" strike="noStrike">
                <a:effectLst/>
              </a:rPr>
              <a:t>Employee recognition</a:t>
            </a:r>
          </a:p>
          <a:p>
            <a:pPr marL="342900" indent="-228600" algn="l">
              <a:buFont typeface="Arial" panose="020B0604020202020204" pitchFamily="34" charset="0"/>
              <a:buChar char="•"/>
            </a:pPr>
            <a:r>
              <a:rPr lang="en-US" sz="1700" b="1" i="0" u="none" strike="noStrike">
                <a:effectLst/>
              </a:rPr>
              <a:t>Recruitment and selection</a:t>
            </a:r>
          </a:p>
          <a:p>
            <a:pPr marL="342900" indent="-228600" algn="l">
              <a:buFont typeface="Arial" panose="020B0604020202020204" pitchFamily="34" charset="0"/>
              <a:buChar char="•"/>
            </a:pPr>
            <a:r>
              <a:rPr lang="en-US" sz="1700" b="1" i="0" u="none" strike="noStrike">
                <a:effectLst/>
              </a:rPr>
              <a:t>Terminations</a:t>
            </a:r>
            <a:endParaRPr lang="en-US" sz="1700"/>
          </a:p>
        </p:txBody>
      </p:sp>
      <p:pic>
        <p:nvPicPr>
          <p:cNvPr id="17" name="Picture 16" descr="A person and person standing next to each other&#10;&#10;Description automatically generated">
            <a:extLst>
              <a:ext uri="{FF2B5EF4-FFF2-40B4-BE49-F238E27FC236}">
                <a16:creationId xmlns:a16="http://schemas.microsoft.com/office/drawing/2014/main" id="{C62E76AB-03E2-F344-A851-0AA81721C20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880610" y="2108828"/>
            <a:ext cx="4737650" cy="2662559"/>
          </a:xfrm>
          <a:prstGeom prst="rect">
            <a:avLst/>
          </a:prstGeom>
        </p:spPr>
      </p:pic>
      <p:sp>
        <p:nvSpPr>
          <p:cNvPr id="18" name="TextBox 17">
            <a:extLst>
              <a:ext uri="{FF2B5EF4-FFF2-40B4-BE49-F238E27FC236}">
                <a16:creationId xmlns:a16="http://schemas.microsoft.com/office/drawing/2014/main" id="{3EC69945-9B85-6644-97E4-DCE91E796A34}"/>
              </a:ext>
            </a:extLst>
          </p:cNvPr>
          <p:cNvSpPr txBox="1"/>
          <p:nvPr/>
        </p:nvSpPr>
        <p:spPr>
          <a:xfrm>
            <a:off x="9158933" y="4571332"/>
            <a:ext cx="245932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medium.com/@TheHRGurl/chat-bots-can-they-replace-hr-2492843d196c">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163608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6CEAFE-4DC1-814B-B351-7216FBA1E4C3}"/>
              </a:ext>
            </a:extLst>
          </p:cNvPr>
          <p:cNvSpPr>
            <a:spLocks noGrp="1"/>
          </p:cNvSpPr>
          <p:nvPr>
            <p:ph type="ctrTitle"/>
          </p:nvPr>
        </p:nvSpPr>
        <p:spPr>
          <a:xfrm>
            <a:off x="690608" y="104520"/>
            <a:ext cx="9543405" cy="1188720"/>
          </a:xfrm>
        </p:spPr>
        <p:txBody>
          <a:bodyPr vert="horz" lIns="91440" tIns="45720" rIns="91440" bIns="45720" rtlCol="0" anchor="ctr">
            <a:normAutofit/>
          </a:bodyPr>
          <a:lstStyle/>
          <a:p>
            <a:pPr algn="l"/>
            <a:r>
              <a:rPr lang="en-US" sz="4400" b="1" kern="1200" dirty="0">
                <a:solidFill>
                  <a:schemeClr val="tx1">
                    <a:lumMod val="85000"/>
                    <a:lumOff val="15000"/>
                  </a:schemeClr>
                </a:solidFill>
                <a:latin typeface="+mj-lt"/>
                <a:ea typeface="+mj-ea"/>
                <a:cs typeface="+mj-cs"/>
              </a:rPr>
              <a:t>HRM PRACTICES: EXAMPLES </a:t>
            </a:r>
          </a:p>
        </p:txBody>
      </p:sp>
      <p:sp>
        <p:nvSpPr>
          <p:cNvPr id="3" name="Subtitle 2">
            <a:extLst>
              <a:ext uri="{FF2B5EF4-FFF2-40B4-BE49-F238E27FC236}">
                <a16:creationId xmlns:a16="http://schemas.microsoft.com/office/drawing/2014/main" id="{8AF68BBA-06A8-7C44-85BB-CE320032A5BC}"/>
              </a:ext>
            </a:extLst>
          </p:cNvPr>
          <p:cNvSpPr>
            <a:spLocks noGrp="1"/>
          </p:cNvSpPr>
          <p:nvPr>
            <p:ph type="subTitle" idx="1"/>
          </p:nvPr>
        </p:nvSpPr>
        <p:spPr>
          <a:xfrm>
            <a:off x="1392865" y="1293240"/>
            <a:ext cx="9531756" cy="5373374"/>
          </a:xfrm>
        </p:spPr>
        <p:txBody>
          <a:bodyPr vert="horz" lIns="91440" tIns="45720" rIns="91440" bIns="45720" rtlCol="0" anchor="ctr">
            <a:normAutofit/>
          </a:bodyPr>
          <a:lstStyle/>
          <a:p>
            <a:pPr indent="-228600" algn="l">
              <a:buFont typeface="Arial" panose="020B0604020202020204" pitchFamily="34" charset="0"/>
              <a:buChar char="•"/>
            </a:pPr>
            <a:r>
              <a:rPr lang="en-US" sz="2000" b="1" dirty="0">
                <a:solidFill>
                  <a:schemeClr val="tx1">
                    <a:lumMod val="85000"/>
                    <a:lumOff val="15000"/>
                  </a:schemeClr>
                </a:solidFill>
              </a:rPr>
              <a:t>Employee engagement: </a:t>
            </a:r>
            <a:r>
              <a:rPr lang="en-US" sz="2000" dirty="0">
                <a:solidFill>
                  <a:schemeClr val="tx1">
                    <a:lumMod val="85000"/>
                    <a:lumOff val="15000"/>
                  </a:schemeClr>
                </a:solidFill>
              </a:rPr>
              <a:t>Such methods assist in comprehending how employees interpret their experiences, the psychological mechanisms via which HRM may influence individual performance, and the actual operation of these mechanisms. Policies and procedures must be established by leadership and HRM to adequately support employee needs.  As an example, take the fact that employees are viewed as stakeholders in high performance workplaces.</a:t>
            </a:r>
          </a:p>
          <a:p>
            <a:pPr algn="r"/>
            <a:r>
              <a:rPr lang="en-US" sz="2000" dirty="0">
                <a:solidFill>
                  <a:schemeClr val="tx1">
                    <a:lumMod val="85000"/>
                    <a:lumOff val="15000"/>
                  </a:schemeClr>
                </a:solidFill>
              </a:rPr>
              <a:t>(</a:t>
            </a:r>
            <a:r>
              <a:rPr lang="en-US" sz="2000" dirty="0" err="1">
                <a:solidFill>
                  <a:schemeClr val="tx1">
                    <a:lumMod val="85000"/>
                    <a:lumOff val="15000"/>
                  </a:schemeClr>
                </a:solidFill>
              </a:rPr>
              <a:t>Sivapragasam</a:t>
            </a:r>
            <a:r>
              <a:rPr lang="en-US" sz="2000" dirty="0">
                <a:solidFill>
                  <a:schemeClr val="tx1">
                    <a:lumMod val="85000"/>
                    <a:lumOff val="15000"/>
                  </a:schemeClr>
                </a:solidFill>
              </a:rPr>
              <a:t> &amp; Raya, 2018)</a:t>
            </a:r>
          </a:p>
          <a:p>
            <a:pPr indent="-228600" algn="l">
              <a:buFont typeface="Arial" panose="020B0604020202020204" pitchFamily="34" charset="0"/>
              <a:buChar char="•"/>
            </a:pPr>
            <a:r>
              <a:rPr lang="en-US" sz="2000" b="1" dirty="0">
                <a:solidFill>
                  <a:schemeClr val="tx1">
                    <a:lumMod val="85000"/>
                    <a:lumOff val="15000"/>
                  </a:schemeClr>
                </a:solidFill>
              </a:rPr>
              <a:t>Recruitment and retention: </a:t>
            </a:r>
            <a:r>
              <a:rPr lang="en-US" sz="2000" dirty="0">
                <a:solidFill>
                  <a:schemeClr val="tx1">
                    <a:lumMod val="85000"/>
                    <a:lumOff val="15000"/>
                  </a:schemeClr>
                </a:solidFill>
              </a:rPr>
              <a:t>The flow of human capital into and out of </a:t>
            </a:r>
            <a:r>
              <a:rPr lang="en-US" sz="2000" dirty="0" err="1">
                <a:solidFill>
                  <a:schemeClr val="tx1">
                    <a:lumMod val="85000"/>
                    <a:lumOff val="15000"/>
                  </a:schemeClr>
                </a:solidFill>
              </a:rPr>
              <a:t>organisations</a:t>
            </a:r>
            <a:r>
              <a:rPr lang="en-US" sz="2000" dirty="0">
                <a:solidFill>
                  <a:schemeClr val="tx1">
                    <a:lumMod val="85000"/>
                    <a:lumOff val="15000"/>
                  </a:schemeClr>
                </a:solidFill>
              </a:rPr>
              <a:t> is critical to </a:t>
            </a:r>
            <a:r>
              <a:rPr lang="en-US" sz="2000" dirty="0" err="1">
                <a:solidFill>
                  <a:schemeClr val="tx1">
                    <a:lumMod val="85000"/>
                    <a:lumOff val="15000"/>
                  </a:schemeClr>
                </a:solidFill>
              </a:rPr>
              <a:t>organisational</a:t>
            </a:r>
            <a:r>
              <a:rPr lang="en-US" sz="2000" dirty="0">
                <a:solidFill>
                  <a:schemeClr val="tx1">
                    <a:lumMod val="85000"/>
                    <a:lumOff val="15000"/>
                  </a:schemeClr>
                </a:solidFill>
              </a:rPr>
              <a:t> performance, and employee retention entails keeping desired individuals on board once hired. For example: the investment a company has when hiring a new person, it depends on various points. By training a new employee the businesses make a loss, and if the new employee will not remain with the company, they will lose not only  the time and money they invested for training, but also the time and money to find and train someone new. </a:t>
            </a:r>
          </a:p>
          <a:p>
            <a:pPr algn="r"/>
            <a:r>
              <a:rPr lang="en-US" sz="2000" dirty="0">
                <a:solidFill>
                  <a:schemeClr val="tx1">
                    <a:lumMod val="85000"/>
                    <a:lumOff val="15000"/>
                  </a:schemeClr>
                </a:solidFill>
              </a:rPr>
              <a:t>(Allen &amp; Vardaman, 2017)</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3131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44A7B2-9BF0-D644-A8A2-A00B7ED2E3A6}"/>
              </a:ext>
            </a:extLst>
          </p:cNvPr>
          <p:cNvSpPr>
            <a:spLocks noGrp="1"/>
          </p:cNvSpPr>
          <p:nvPr>
            <p:ph type="ctrTitle"/>
          </p:nvPr>
        </p:nvSpPr>
        <p:spPr>
          <a:xfrm>
            <a:off x="630936" y="640080"/>
            <a:ext cx="4818888" cy="1481328"/>
          </a:xfrm>
        </p:spPr>
        <p:txBody>
          <a:bodyPr vert="horz" lIns="91440" tIns="45720" rIns="91440" bIns="45720" rtlCol="0" anchor="b">
            <a:normAutofit/>
          </a:bodyPr>
          <a:lstStyle/>
          <a:p>
            <a:pPr algn="l"/>
            <a:r>
              <a:rPr lang="en-US" sz="5000" b="1" kern="1200" dirty="0">
                <a:solidFill>
                  <a:schemeClr val="tx1"/>
                </a:solidFill>
                <a:latin typeface="+mj-lt"/>
                <a:ea typeface="+mj-ea"/>
                <a:cs typeface="+mj-cs"/>
              </a:rPr>
              <a:t>RESOURCE BASED VIEW THEORY</a:t>
            </a:r>
          </a:p>
        </p:txBody>
      </p:sp>
      <p:sp>
        <p:nvSpPr>
          <p:cNvPr id="2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A4D251B-FC0B-1C47-B7F0-8CACBD336DA8}"/>
              </a:ext>
            </a:extLst>
          </p:cNvPr>
          <p:cNvSpPr>
            <a:spLocks noGrp="1"/>
          </p:cNvSpPr>
          <p:nvPr>
            <p:ph type="subTitle" idx="1"/>
          </p:nvPr>
        </p:nvSpPr>
        <p:spPr>
          <a:xfrm>
            <a:off x="265814" y="2469572"/>
            <a:ext cx="6113721" cy="4333564"/>
          </a:xfrm>
        </p:spPr>
        <p:txBody>
          <a:bodyPr vert="horz" lIns="91440" tIns="45720" rIns="91440" bIns="45720" rtlCol="0" anchor="t">
            <a:noAutofit/>
          </a:bodyPr>
          <a:lstStyle/>
          <a:p>
            <a:pPr indent="-228600" algn="l">
              <a:buFont typeface="Arial" panose="020B0604020202020204" pitchFamily="34" charset="0"/>
              <a:buChar char="•"/>
            </a:pPr>
            <a:r>
              <a:rPr lang="en-US" sz="1600" dirty="0"/>
              <a:t>RBV is a popular management theory. It reveals a company long-term competitive advantages </a:t>
            </a:r>
          </a:p>
          <a:p>
            <a:pPr algn="r"/>
            <a:r>
              <a:rPr lang="en-US" sz="1600" dirty="0"/>
              <a:t>(</a:t>
            </a:r>
            <a:r>
              <a:rPr lang="en-US" sz="1600" dirty="0" err="1"/>
              <a:t>Kraaijenbrink</a:t>
            </a:r>
            <a:r>
              <a:rPr lang="en-US" sz="1600" dirty="0"/>
              <a:t>, Spender &amp; Groen, 2010). </a:t>
            </a:r>
          </a:p>
          <a:p>
            <a:pPr indent="-228600" algn="l">
              <a:buFont typeface="Arial" panose="020B0604020202020204" pitchFamily="34" charset="0"/>
              <a:buChar char="•"/>
            </a:pPr>
            <a:r>
              <a:rPr lang="en-US" sz="1600" dirty="0"/>
              <a:t>These competitive advantages come from:</a:t>
            </a:r>
          </a:p>
          <a:p>
            <a:pPr marL="342900" indent="-228600" algn="l">
              <a:buFont typeface="Arial" panose="020B0604020202020204" pitchFamily="34" charset="0"/>
              <a:buChar char="•"/>
            </a:pPr>
            <a:r>
              <a:rPr lang="en-US" sz="1600" b="1" dirty="0"/>
              <a:t>Regulatory: </a:t>
            </a:r>
            <a:r>
              <a:rPr lang="en-US" sz="1600" dirty="0"/>
              <a:t>Possession of legal entities such as intellectual property rights, contracts, trade secrets, and so on results in regulatory capability.</a:t>
            </a:r>
          </a:p>
          <a:p>
            <a:pPr marL="342900" indent="-228600" algn="l">
              <a:buFont typeface="Arial" panose="020B0604020202020204" pitchFamily="34" charset="0"/>
              <a:buChar char="•"/>
            </a:pPr>
            <a:r>
              <a:rPr lang="en-US" sz="1600" b="1" dirty="0"/>
              <a:t>Positional</a:t>
            </a:r>
            <a:r>
              <a:rPr lang="en-US" sz="1600" dirty="0"/>
              <a:t>: competence is the result of previous acts and decisions</a:t>
            </a:r>
            <a:r>
              <a:rPr lang="en-US" sz="1600" b="1" dirty="0"/>
              <a:t>.</a:t>
            </a:r>
          </a:p>
          <a:p>
            <a:pPr marL="342900" indent="-228600" algn="l">
              <a:buFont typeface="Arial" panose="020B0604020202020204" pitchFamily="34" charset="0"/>
              <a:buChar char="•"/>
            </a:pPr>
            <a:r>
              <a:rPr lang="en-US" sz="1600" b="1" dirty="0"/>
              <a:t>Functional: </a:t>
            </a:r>
            <a:r>
              <a:rPr lang="en-US" sz="1600" dirty="0"/>
              <a:t>The ability to do specified things is referred to as functional capability. It is built on the knowledge, abilities, and expertise of employees as well as others </a:t>
            </a:r>
          </a:p>
          <a:p>
            <a:pPr marL="342900" indent="-228600" algn="l">
              <a:buFont typeface="Arial" panose="020B0604020202020204" pitchFamily="34" charset="0"/>
              <a:buChar char="•"/>
            </a:pPr>
            <a:r>
              <a:rPr lang="en-US" sz="1600" b="1" dirty="0"/>
              <a:t>Cultural: </a:t>
            </a:r>
            <a:r>
              <a:rPr lang="en-US" sz="1600" dirty="0"/>
              <a:t>competence encompasses the habits, attitudes, beliefs, and values that pervade individuals and groups within an </a:t>
            </a:r>
            <a:r>
              <a:rPr lang="en-US" sz="1600" dirty="0" err="1"/>
              <a:t>organisation</a:t>
            </a:r>
            <a:r>
              <a:rPr lang="en-US" sz="1600" dirty="0"/>
              <a:t> </a:t>
            </a:r>
          </a:p>
          <a:p>
            <a:pPr algn="r"/>
            <a:r>
              <a:rPr lang="en-US" sz="1600" dirty="0"/>
              <a:t>(</a:t>
            </a:r>
            <a:r>
              <a:rPr lang="en-US" sz="1600" dirty="0" err="1"/>
              <a:t>Fossas</a:t>
            </a:r>
            <a:r>
              <a:rPr lang="en-US" sz="1600" dirty="0"/>
              <a:t> Olalla, 1999). </a:t>
            </a:r>
          </a:p>
        </p:txBody>
      </p:sp>
      <p:pic>
        <p:nvPicPr>
          <p:cNvPr id="5" name="Picture 4" descr="A scale of the earth&#10;&#10;Description automatically generated">
            <a:extLst>
              <a:ext uri="{FF2B5EF4-FFF2-40B4-BE49-F238E27FC236}">
                <a16:creationId xmlns:a16="http://schemas.microsoft.com/office/drawing/2014/main" id="{76729679-999A-6C42-8CDD-F022CFE6602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9048" y="870109"/>
            <a:ext cx="5458968" cy="5117782"/>
          </a:xfrm>
          <a:prstGeom prst="rect">
            <a:avLst/>
          </a:prstGeom>
        </p:spPr>
      </p:pic>
      <p:sp>
        <p:nvSpPr>
          <p:cNvPr id="6" name="TextBox 5">
            <a:extLst>
              <a:ext uri="{FF2B5EF4-FFF2-40B4-BE49-F238E27FC236}">
                <a16:creationId xmlns:a16="http://schemas.microsoft.com/office/drawing/2014/main" id="{794C6A10-60F8-5F48-9248-4E84B6387899}"/>
              </a:ext>
            </a:extLst>
          </p:cNvPr>
          <p:cNvSpPr txBox="1"/>
          <p:nvPr/>
        </p:nvSpPr>
        <p:spPr>
          <a:xfrm>
            <a:off x="9371200" y="5787836"/>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starikovlaw.com/failure-to-release-some-criminal-defendants-solely-for-immigration-reasons-violates-u-s-constitution/">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348679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976CE18-28BD-2F40-B2A7-4B6DC3CC3576}"/>
              </a:ext>
            </a:extLst>
          </p:cNvPr>
          <p:cNvSpPr>
            <a:spLocks noGrp="1"/>
          </p:cNvSpPr>
          <p:nvPr>
            <p:ph type="ctrTitle"/>
          </p:nvPr>
        </p:nvSpPr>
        <p:spPr>
          <a:xfrm>
            <a:off x="1137036" y="548640"/>
            <a:ext cx="9543405" cy="1188720"/>
          </a:xfrm>
        </p:spPr>
        <p:txBody>
          <a:bodyPr vert="horz" lIns="91440" tIns="45720" rIns="91440" bIns="45720" rtlCol="0" anchor="ctr">
            <a:normAutofit/>
          </a:bodyPr>
          <a:lstStyle/>
          <a:p>
            <a:pPr algn="l"/>
            <a:r>
              <a:rPr lang="en-US" sz="4400" b="1" kern="1200">
                <a:solidFill>
                  <a:schemeClr val="tx1">
                    <a:lumMod val="85000"/>
                    <a:lumOff val="15000"/>
                  </a:schemeClr>
                </a:solidFill>
                <a:latin typeface="+mj-lt"/>
                <a:ea typeface="+mj-ea"/>
                <a:cs typeface="+mj-cs"/>
              </a:rPr>
              <a:t>RBV APPLIED</a:t>
            </a:r>
          </a:p>
        </p:txBody>
      </p:sp>
      <p:sp>
        <p:nvSpPr>
          <p:cNvPr id="3" name="Subtitle 2">
            <a:extLst>
              <a:ext uri="{FF2B5EF4-FFF2-40B4-BE49-F238E27FC236}">
                <a16:creationId xmlns:a16="http://schemas.microsoft.com/office/drawing/2014/main" id="{C074630F-F7CE-5B4C-9A31-FE0C6F7A60AC}"/>
              </a:ext>
            </a:extLst>
          </p:cNvPr>
          <p:cNvSpPr>
            <a:spLocks noGrp="1"/>
          </p:cNvSpPr>
          <p:nvPr>
            <p:ph type="subTitle" idx="1"/>
          </p:nvPr>
        </p:nvSpPr>
        <p:spPr>
          <a:xfrm>
            <a:off x="1957987" y="2431765"/>
            <a:ext cx="8276026" cy="3320031"/>
          </a:xfrm>
        </p:spPr>
        <p:txBody>
          <a:bodyPr vert="horz" lIns="91440" tIns="45720" rIns="91440" bIns="45720" rtlCol="0" anchor="ctr">
            <a:normAutofit/>
          </a:bodyPr>
          <a:lstStyle/>
          <a:p>
            <a:pPr indent="-228600" algn="l">
              <a:buFont typeface="Arial" panose="020B0604020202020204" pitchFamily="34" charset="0"/>
              <a:buChar char="•"/>
            </a:pPr>
            <a:r>
              <a:rPr lang="en-US" sz="1700" b="1">
                <a:solidFill>
                  <a:schemeClr val="tx1">
                    <a:lumMod val="85000"/>
                    <a:lumOff val="15000"/>
                  </a:schemeClr>
                </a:solidFill>
              </a:rPr>
              <a:t>Regulatory</a:t>
            </a:r>
            <a:r>
              <a:rPr lang="en-US" sz="1700">
                <a:solidFill>
                  <a:schemeClr val="tx1">
                    <a:lumMod val="85000"/>
                    <a:lumOff val="15000"/>
                  </a:schemeClr>
                </a:solidFill>
              </a:rPr>
              <a:t> : HRM has to comply with all the rules, laws and regulations, as for example, equal employment opportunities.</a:t>
            </a:r>
          </a:p>
          <a:p>
            <a:pPr indent="-228600" algn="l">
              <a:buFont typeface="Arial" panose="020B0604020202020204" pitchFamily="34" charset="0"/>
              <a:buChar char="•"/>
            </a:pPr>
            <a:r>
              <a:rPr lang="en-US" sz="1700" b="1">
                <a:solidFill>
                  <a:schemeClr val="tx1">
                    <a:lumMod val="85000"/>
                    <a:lumOff val="15000"/>
                  </a:schemeClr>
                </a:solidFill>
              </a:rPr>
              <a:t>Positional</a:t>
            </a:r>
            <a:r>
              <a:rPr lang="en-US" sz="1700">
                <a:solidFill>
                  <a:schemeClr val="tx1">
                    <a:lumMod val="85000"/>
                    <a:lumOff val="15000"/>
                  </a:schemeClr>
                </a:solidFill>
              </a:rPr>
              <a:t>: how they recruit and how do they help the company towards the set goal</a:t>
            </a:r>
          </a:p>
          <a:p>
            <a:pPr indent="-228600" algn="l">
              <a:buFont typeface="Arial" panose="020B0604020202020204" pitchFamily="34" charset="0"/>
              <a:buChar char="•"/>
            </a:pPr>
            <a:r>
              <a:rPr lang="en-US" sz="1700" b="1">
                <a:solidFill>
                  <a:schemeClr val="tx1">
                    <a:lumMod val="85000"/>
                    <a:lumOff val="15000"/>
                  </a:schemeClr>
                </a:solidFill>
              </a:rPr>
              <a:t>Functional</a:t>
            </a:r>
            <a:r>
              <a:rPr lang="en-US" sz="1700">
                <a:solidFill>
                  <a:schemeClr val="tx1">
                    <a:lumMod val="85000"/>
                    <a:lumOff val="15000"/>
                  </a:schemeClr>
                </a:solidFill>
              </a:rPr>
              <a:t>: how does HR offers training in a company? Are they looking at the knowledge or just the ability of the employee when training for a role?</a:t>
            </a:r>
          </a:p>
          <a:p>
            <a:pPr indent="-228600" algn="l">
              <a:buFont typeface="Arial" panose="020B0604020202020204" pitchFamily="34" charset="0"/>
              <a:buChar char="•"/>
            </a:pPr>
            <a:r>
              <a:rPr lang="en-US" sz="1700" b="1">
                <a:solidFill>
                  <a:schemeClr val="tx1">
                    <a:lumMod val="85000"/>
                    <a:lumOff val="15000"/>
                  </a:schemeClr>
                </a:solidFill>
              </a:rPr>
              <a:t>Cultural</a:t>
            </a:r>
            <a:r>
              <a:rPr lang="en-US" sz="1700">
                <a:solidFill>
                  <a:schemeClr val="tx1">
                    <a:lumMod val="85000"/>
                    <a:lumOff val="15000"/>
                  </a:schemeClr>
                </a:solidFill>
              </a:rPr>
              <a:t>: it is HR’s power of creating a culture within the company, a stronger relation between the employer and the employee. </a:t>
            </a:r>
          </a:p>
          <a:p>
            <a:pPr indent="-228600" algn="l">
              <a:buFont typeface="Arial" panose="020B0604020202020204" pitchFamily="34" charset="0"/>
              <a:buChar char="•"/>
            </a:pPr>
            <a:r>
              <a:rPr lang="en-US" sz="1700">
                <a:solidFill>
                  <a:schemeClr val="tx1">
                    <a:lumMod val="85000"/>
                    <a:lumOff val="15000"/>
                  </a:schemeClr>
                </a:solidFill>
              </a:rPr>
              <a:t>In a company with strong HR everyone will feel included, secure, happy and safe, all this will reflect in the organizations profit, while in a company where HR does not have a strong presence, there will be a high level of leaves, complains and people will not feel satisfied with their job, which will also reflect on the company by not achieving its goals. </a:t>
            </a:r>
          </a:p>
          <a:p>
            <a:pPr indent="-228600" algn="l">
              <a:buFont typeface="Arial" panose="020B0604020202020204" pitchFamily="34" charset="0"/>
              <a:buChar char="•"/>
            </a:pPr>
            <a:endParaRPr lang="en-US" sz="17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6778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looking at a tablet&#10;&#10;Description automatically generated">
            <a:extLst>
              <a:ext uri="{FF2B5EF4-FFF2-40B4-BE49-F238E27FC236}">
                <a16:creationId xmlns:a16="http://schemas.microsoft.com/office/drawing/2014/main" id="{497BFB21-45D8-3D49-A118-32759642163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9091" r="27319" b="-1"/>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F1CAA2-8836-9E4E-A938-AE1AD9413DEF}"/>
              </a:ext>
            </a:extLst>
          </p:cNvPr>
          <p:cNvSpPr>
            <a:spLocks noGrp="1"/>
          </p:cNvSpPr>
          <p:nvPr>
            <p:ph type="ctrTitle"/>
          </p:nvPr>
        </p:nvSpPr>
        <p:spPr>
          <a:xfrm>
            <a:off x="359664" y="555371"/>
            <a:ext cx="3438144" cy="1124712"/>
          </a:xfrm>
        </p:spPr>
        <p:txBody>
          <a:bodyPr vert="horz" lIns="91440" tIns="45720" rIns="91440" bIns="45720" rtlCol="0" anchor="b">
            <a:normAutofit/>
          </a:bodyPr>
          <a:lstStyle/>
          <a:p>
            <a:pPr algn="l"/>
            <a:r>
              <a:rPr lang="en-US" sz="2800" b="1" dirty="0"/>
              <a:t>PRIVATE COMPANY : GOOGLE</a:t>
            </a:r>
          </a:p>
        </p:txBody>
      </p:sp>
      <p:sp>
        <p:nvSpPr>
          <p:cNvPr id="21" name="Rectangle 2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30A815DF-5E45-4C4D-941A-D82573C25544}"/>
              </a:ext>
            </a:extLst>
          </p:cNvPr>
          <p:cNvSpPr>
            <a:spLocks noGrp="1"/>
          </p:cNvSpPr>
          <p:nvPr>
            <p:ph type="subTitle" idx="1"/>
          </p:nvPr>
        </p:nvSpPr>
        <p:spPr>
          <a:xfrm>
            <a:off x="371093" y="1680083"/>
            <a:ext cx="6015851" cy="4977861"/>
          </a:xfrm>
        </p:spPr>
        <p:txBody>
          <a:bodyPr vert="horz" lIns="91440" tIns="45720" rIns="91440" bIns="45720" rtlCol="0" anchor="t">
            <a:normAutofit/>
          </a:bodyPr>
          <a:lstStyle/>
          <a:p>
            <a:pPr indent="-228600" algn="l">
              <a:buFont typeface="Arial" panose="020B0604020202020204" pitchFamily="34" charset="0"/>
              <a:buChar char="•"/>
            </a:pPr>
            <a:r>
              <a:rPr lang="en-US" sz="1400" dirty="0"/>
              <a:t>Mission: </a:t>
            </a:r>
            <a:r>
              <a:rPr lang="en-US" sz="1400" b="1" dirty="0"/>
              <a:t>‘’</a:t>
            </a:r>
            <a:r>
              <a:rPr lang="en-US" sz="1400" b="1" i="0" u="none" strike="noStrike" dirty="0">
                <a:effectLst/>
              </a:rPr>
              <a:t> Our mission is to </a:t>
            </a:r>
            <a:r>
              <a:rPr lang="en-US" sz="1400" b="1" i="0" u="none" strike="noStrike" dirty="0" err="1">
                <a:effectLst/>
              </a:rPr>
              <a:t>organise</a:t>
            </a:r>
            <a:r>
              <a:rPr lang="en-US" sz="1400" b="1" i="0" u="none" strike="noStrike" dirty="0">
                <a:effectLst/>
              </a:rPr>
              <a:t> the world’s information and make it universally accessible and useful.’’</a:t>
            </a:r>
            <a:endParaRPr lang="en-US" sz="1400" b="1" dirty="0"/>
          </a:p>
          <a:p>
            <a:pPr indent="-228600" algn="l">
              <a:buFont typeface="Arial" panose="020B0604020202020204" pitchFamily="34" charset="0"/>
              <a:buChar char="•"/>
            </a:pPr>
            <a:r>
              <a:rPr lang="en-US" sz="1400" dirty="0"/>
              <a:t>Vision: </a:t>
            </a:r>
            <a:r>
              <a:rPr lang="en-US" sz="1400" b="1" dirty="0"/>
              <a:t>‘’</a:t>
            </a:r>
            <a:r>
              <a:rPr lang="en-US" sz="1400" b="1" i="0" u="none" strike="noStrike" dirty="0">
                <a:effectLst/>
              </a:rPr>
              <a:t> to provide access to the world's information in one click’’  </a:t>
            </a:r>
          </a:p>
          <a:p>
            <a:pPr algn="r"/>
            <a:r>
              <a:rPr lang="en-US" sz="1400" dirty="0"/>
              <a:t>(Google,2023)</a:t>
            </a:r>
          </a:p>
          <a:p>
            <a:pPr indent="-228600" algn="l">
              <a:buFont typeface="Arial" panose="020B0604020202020204" pitchFamily="34" charset="0"/>
              <a:buChar char="•"/>
            </a:pPr>
            <a:r>
              <a:rPr lang="en-US" sz="1400" dirty="0"/>
              <a:t>Google unquestionably is the leader in HR management practices with 70,000+ people in several industries. Their innovative HR methods teach us three things. </a:t>
            </a:r>
          </a:p>
          <a:p>
            <a:pPr marL="342900" indent="-228600" algn="l">
              <a:buFont typeface="Arial" panose="020B0604020202020204" pitchFamily="34" charset="0"/>
              <a:buChar char="•"/>
            </a:pPr>
            <a:r>
              <a:rPr lang="en-US" sz="1400" dirty="0"/>
              <a:t>First, Google makes all HR decisions using data analytics, not human instinct. This scientific approach improved employee retention, diversity, and hiring algorithms.</a:t>
            </a:r>
          </a:p>
          <a:p>
            <a:pPr marL="342900" indent="-228600" algn="l">
              <a:buFont typeface="Arial" panose="020B0604020202020204" pitchFamily="34" charset="0"/>
              <a:buChar char="•"/>
            </a:pPr>
            <a:r>
              <a:rPr lang="en-US" sz="1400" dirty="0"/>
              <a:t>Second, Google strives to promote employee well-being, happiness, and productivity. Pay for Performance rewards top performers and coaches underperformers.</a:t>
            </a:r>
          </a:p>
          <a:p>
            <a:pPr marL="342900" indent="-228600" algn="l">
              <a:buFont typeface="Arial" panose="020B0604020202020204" pitchFamily="34" charset="0"/>
              <a:buChar char="•"/>
            </a:pPr>
            <a:r>
              <a:rPr lang="en-US" sz="1400" dirty="0"/>
              <a:t>Third, Google uses "Project Oxygen" to evaluate managers since they found that strong managers eliminate the requirement for staff training infrastructure.</a:t>
            </a:r>
          </a:p>
          <a:p>
            <a:pPr algn="r"/>
            <a:r>
              <a:rPr lang="en-US" sz="1400" dirty="0"/>
              <a:t>(</a:t>
            </a:r>
            <a:r>
              <a:rPr lang="en-US" sz="1400" dirty="0" err="1"/>
              <a:t>Piyushi</a:t>
            </a:r>
            <a:r>
              <a:rPr lang="en-US" sz="1400" dirty="0"/>
              <a:t>, 2020)</a:t>
            </a:r>
          </a:p>
          <a:p>
            <a:pPr indent="-228600" algn="l">
              <a:buFont typeface="Arial" panose="020B0604020202020204" pitchFamily="34" charset="0"/>
              <a:buChar char="•"/>
            </a:pPr>
            <a:r>
              <a:rPr lang="en-US" sz="1400" dirty="0"/>
              <a:t>By using all this different HR practices, Google ticks all the benefits, from employee retention and satisfaction, to high performance and employees that work towards the company goal.</a:t>
            </a:r>
          </a:p>
        </p:txBody>
      </p:sp>
      <p:sp>
        <p:nvSpPr>
          <p:cNvPr id="6" name="TextBox 5">
            <a:extLst>
              <a:ext uri="{FF2B5EF4-FFF2-40B4-BE49-F238E27FC236}">
                <a16:creationId xmlns:a16="http://schemas.microsoft.com/office/drawing/2014/main" id="{75419C72-9ABB-3E48-856C-47E7919D716B}"/>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lifewire.com/google-people-search-348268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584784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wearing face masks&#10;&#10;Description automatically generated">
            <a:extLst>
              <a:ext uri="{FF2B5EF4-FFF2-40B4-BE49-F238E27FC236}">
                <a16:creationId xmlns:a16="http://schemas.microsoft.com/office/drawing/2014/main" id="{36E15D45-7EA3-9940-91A7-FD3B7B006A7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5882" b="-1"/>
          <a:stretch/>
        </p:blipFill>
        <p:spPr>
          <a:xfrm>
            <a:off x="2522356" y="10"/>
            <a:ext cx="9669642" cy="6857990"/>
          </a:xfrm>
          <a:prstGeom prst="rect">
            <a:avLst/>
          </a:prstGeom>
        </p:spPr>
      </p:pic>
      <p:sp>
        <p:nvSpPr>
          <p:cNvPr id="22"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8B6BCE-B720-FB49-9063-FACCF9A9C74A}"/>
              </a:ext>
            </a:extLst>
          </p:cNvPr>
          <p:cNvSpPr>
            <a:spLocks noGrp="1"/>
          </p:cNvSpPr>
          <p:nvPr>
            <p:ph type="ctrTitle"/>
          </p:nvPr>
        </p:nvSpPr>
        <p:spPr>
          <a:xfrm>
            <a:off x="838200" y="365125"/>
            <a:ext cx="3822189" cy="1899912"/>
          </a:xfrm>
        </p:spPr>
        <p:txBody>
          <a:bodyPr vert="horz" lIns="91440" tIns="45720" rIns="91440" bIns="45720" rtlCol="0" anchor="ctr">
            <a:normAutofit/>
          </a:bodyPr>
          <a:lstStyle/>
          <a:p>
            <a:pPr algn="l"/>
            <a:r>
              <a:rPr lang="en-US" sz="4000" b="1"/>
              <a:t>PUBLIC COMPANY: NHS</a:t>
            </a:r>
          </a:p>
        </p:txBody>
      </p:sp>
      <p:sp>
        <p:nvSpPr>
          <p:cNvPr id="3" name="Subtitle 2">
            <a:extLst>
              <a:ext uri="{FF2B5EF4-FFF2-40B4-BE49-F238E27FC236}">
                <a16:creationId xmlns:a16="http://schemas.microsoft.com/office/drawing/2014/main" id="{60D37B44-DDDB-F641-96CF-CDDB1E968B6D}"/>
              </a:ext>
            </a:extLst>
          </p:cNvPr>
          <p:cNvSpPr>
            <a:spLocks noGrp="1"/>
          </p:cNvSpPr>
          <p:nvPr>
            <p:ph type="subTitle" idx="1"/>
          </p:nvPr>
        </p:nvSpPr>
        <p:spPr>
          <a:xfrm>
            <a:off x="193964" y="1870364"/>
            <a:ext cx="4807527" cy="4787581"/>
          </a:xfrm>
        </p:spPr>
        <p:txBody>
          <a:bodyPr vert="horz" lIns="91440" tIns="45720" rIns="91440" bIns="45720" rtlCol="0">
            <a:normAutofit/>
          </a:bodyPr>
          <a:lstStyle/>
          <a:p>
            <a:pPr indent="-228600" algn="l">
              <a:buFont typeface="Arial" panose="020B0604020202020204" pitchFamily="34" charset="0"/>
              <a:buChar char="•"/>
            </a:pPr>
            <a:r>
              <a:rPr lang="en-US" sz="1200" dirty="0"/>
              <a:t>Mission: </a:t>
            </a:r>
            <a:r>
              <a:rPr lang="en-US" sz="1200" b="1" dirty="0"/>
              <a:t>‘’</a:t>
            </a:r>
            <a:r>
              <a:rPr lang="en-US" sz="1200" b="1" i="0" u="none" strike="noStrike" dirty="0">
                <a:effectLst/>
              </a:rPr>
              <a:t> We strive to improve health and wellbeing and people's experiences of the NHS’’</a:t>
            </a:r>
            <a:endParaRPr lang="en-US" sz="1200" b="1" dirty="0"/>
          </a:p>
          <a:p>
            <a:pPr indent="-228600" algn="l">
              <a:buFont typeface="Arial" panose="020B0604020202020204" pitchFamily="34" charset="0"/>
              <a:buChar char="•"/>
            </a:pPr>
            <a:r>
              <a:rPr lang="en-US" sz="1200" dirty="0"/>
              <a:t>Vision: </a:t>
            </a:r>
            <a:r>
              <a:rPr lang="en-US" sz="1200" b="1" dirty="0"/>
              <a:t>‘’</a:t>
            </a:r>
            <a:r>
              <a:rPr lang="en-US" sz="1200" b="1" i="0" u="none" strike="noStrike" dirty="0">
                <a:effectLst/>
              </a:rPr>
              <a:t> improving lives’’</a:t>
            </a:r>
          </a:p>
          <a:p>
            <a:pPr algn="r"/>
            <a:r>
              <a:rPr lang="en-US" sz="1200" dirty="0"/>
              <a:t>(NHS, 2023)</a:t>
            </a:r>
          </a:p>
          <a:p>
            <a:pPr marL="342900" indent="-228600" algn="l">
              <a:buFont typeface="Arial" panose="020B0604020202020204" pitchFamily="34" charset="0"/>
              <a:buChar char="•"/>
            </a:pPr>
            <a:r>
              <a:rPr lang="en-US" sz="1200" dirty="0"/>
              <a:t>In order to provide a more efficient and cost-effective service, the NHS has attempted to convert health-care workers into administrators. In reality, however, HRM was assigned a low priority compared to the more clinical aspects of the function. As a group, the line managers felt unsupported, alienated, and ignored. </a:t>
            </a:r>
          </a:p>
          <a:p>
            <a:pPr marL="342900" indent="-228600" algn="l">
              <a:buFont typeface="Arial" panose="020B0604020202020204" pitchFamily="34" charset="0"/>
              <a:buChar char="•"/>
            </a:pPr>
            <a:r>
              <a:rPr lang="en-US" sz="1200" dirty="0"/>
              <a:t>The effects on the human resources function are clear: they need to make sure job expectations are clear through the performance management process, come up with a training plan, make HR policies that ward managers can understand and use, provide administrative support, and choose managers based on </a:t>
            </a:r>
            <a:r>
              <a:rPr lang="en-US" sz="1200" dirty="0" err="1"/>
              <a:t>behavioural</a:t>
            </a:r>
            <a:r>
              <a:rPr lang="en-US" sz="1200" dirty="0"/>
              <a:t> skills that are good for managing people, not just clinical skills.</a:t>
            </a:r>
          </a:p>
          <a:p>
            <a:pPr algn="r"/>
            <a:r>
              <a:rPr lang="en-US" sz="1200" dirty="0"/>
              <a:t>(Hutchinson &amp; Purcell, 2010)</a:t>
            </a:r>
          </a:p>
          <a:p>
            <a:pPr indent="-228600" algn="l">
              <a:buFont typeface="Arial" panose="020B0604020202020204" pitchFamily="34" charset="0"/>
              <a:buChar char="•"/>
            </a:pPr>
            <a:r>
              <a:rPr lang="en-US" sz="1200" dirty="0"/>
              <a:t>All this confirms that the HR in NHS is not complying with any practices that will help them achieve employee retention, satisfaction and well being. It also means that the performance is not meet and the company is not achieving its goals. </a:t>
            </a:r>
          </a:p>
        </p:txBody>
      </p:sp>
      <p:sp>
        <p:nvSpPr>
          <p:cNvPr id="6" name="TextBox 5">
            <a:extLst>
              <a:ext uri="{FF2B5EF4-FFF2-40B4-BE49-F238E27FC236}">
                <a16:creationId xmlns:a16="http://schemas.microsoft.com/office/drawing/2014/main" id="{B14C3835-D692-4848-9E6E-B955372647DF}"/>
              </a:ext>
            </a:extLst>
          </p:cNvPr>
          <p:cNvSpPr txBox="1"/>
          <p:nvPr/>
        </p:nvSpPr>
        <p:spPr>
          <a:xfrm>
            <a:off x="9865720" y="6657945"/>
            <a:ext cx="232627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sapeople.com/2021/01/26/dont-call-us-heroes-health-workers-overwhelmed-by-covid-19-want-help-not-prais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US" sz="700">
              <a:solidFill>
                <a:srgbClr val="FFFFFF"/>
              </a:solidFill>
            </a:endParaRPr>
          </a:p>
        </p:txBody>
      </p:sp>
    </p:spTree>
    <p:extLst>
      <p:ext uri="{BB962C8B-B14F-4D97-AF65-F5344CB8AC3E}">
        <p14:creationId xmlns:p14="http://schemas.microsoft.com/office/powerpoint/2010/main" val="1661987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B902EF0F-46E4-4A03-9F60-1050C6DCE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582045D0-5727-4EB9-858E-6A3506E74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096785"/>
          </a:xfrm>
          <a:custGeom>
            <a:avLst/>
            <a:gdLst>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452621 w 12192000"/>
              <a:gd name="connsiteY88" fmla="*/ 4694822 h 5096785"/>
              <a:gd name="connsiteX89" fmla="*/ 6434329 w 12192000"/>
              <a:gd name="connsiteY89" fmla="*/ 4704111 h 5096785"/>
              <a:gd name="connsiteX90" fmla="*/ 6425215 w 12192000"/>
              <a:gd name="connsiteY90" fmla="*/ 4710396 h 5096785"/>
              <a:gd name="connsiteX91" fmla="*/ 6425070 w 12192000"/>
              <a:gd name="connsiteY91" fmla="*/ 4711644 h 5096785"/>
              <a:gd name="connsiteX92" fmla="*/ 6386800 w 12192000"/>
              <a:gd name="connsiteY92" fmla="*/ 4715431 h 5096785"/>
              <a:gd name="connsiteX93" fmla="*/ 6382703 w 12192000"/>
              <a:gd name="connsiteY93" fmla="*/ 4717930 h 5096785"/>
              <a:gd name="connsiteX94" fmla="*/ 6356495 w 12192000"/>
              <a:gd name="connsiteY94" fmla="*/ 4717843 h 5096785"/>
              <a:gd name="connsiteX95" fmla="*/ 6343628 w 12192000"/>
              <a:gd name="connsiteY95" fmla="*/ 4719161 h 5096785"/>
              <a:gd name="connsiteX96" fmla="*/ 6338605 w 12192000"/>
              <a:gd name="connsiteY96" fmla="*/ 4716723 h 5096785"/>
              <a:gd name="connsiteX97" fmla="*/ 6320318 w 12192000"/>
              <a:gd name="connsiteY97" fmla="*/ 4720095 h 5096785"/>
              <a:gd name="connsiteX98" fmla="*/ 6318742 w 12192000"/>
              <a:gd name="connsiteY98" fmla="*/ 4721541 h 5096785"/>
              <a:gd name="connsiteX99" fmla="*/ 6301708 w 12192000"/>
              <a:gd name="connsiteY99" fmla="*/ 4720380 h 5096785"/>
              <a:gd name="connsiteX100" fmla="*/ 6285082 w 12192000"/>
              <a:gd name="connsiteY100" fmla="*/ 4714639 h 5096785"/>
              <a:gd name="connsiteX101" fmla="*/ 6136936 w 12192000"/>
              <a:gd name="connsiteY101" fmla="*/ 4758246 h 5096785"/>
              <a:gd name="connsiteX102" fmla="*/ 5988578 w 12192000"/>
              <a:gd name="connsiteY102" fmla="*/ 4754427 h 5096785"/>
              <a:gd name="connsiteX103" fmla="*/ 5908701 w 12192000"/>
              <a:gd name="connsiteY103" fmla="*/ 4779160 h 5096785"/>
              <a:gd name="connsiteX104" fmla="*/ 5892219 w 12192000"/>
              <a:gd name="connsiteY104" fmla="*/ 4807892 h 5096785"/>
              <a:gd name="connsiteX105" fmla="*/ 5683612 w 12192000"/>
              <a:gd name="connsiteY105" fmla="*/ 4848770 h 5096785"/>
              <a:gd name="connsiteX106" fmla="*/ 5635111 w 12192000"/>
              <a:gd name="connsiteY106" fmla="*/ 4868888 h 5096785"/>
              <a:gd name="connsiteX107" fmla="*/ 5582652 w 12192000"/>
              <a:gd name="connsiteY107" fmla="*/ 4866836 h 5096785"/>
              <a:gd name="connsiteX108" fmla="*/ 5567213 w 12192000"/>
              <a:gd name="connsiteY108" fmla="*/ 4878769 h 5096785"/>
              <a:gd name="connsiteX109" fmla="*/ 5564659 w 12192000"/>
              <a:gd name="connsiteY109" fmla="*/ 4881042 h 5096785"/>
              <a:gd name="connsiteX110" fmla="*/ 5552102 w 12192000"/>
              <a:gd name="connsiteY110" fmla="*/ 4885426 h 5096785"/>
              <a:gd name="connsiteX111" fmla="*/ 5551475 w 12192000"/>
              <a:gd name="connsiteY111" fmla="*/ 4892560 h 5096785"/>
              <a:gd name="connsiteX112" fmla="*/ 5534664 w 12192000"/>
              <a:gd name="connsiteY112" fmla="*/ 4903385 h 5096785"/>
              <a:gd name="connsiteX113" fmla="*/ 5510737 w 12192000"/>
              <a:gd name="connsiteY113" fmla="*/ 4909807 h 5096785"/>
              <a:gd name="connsiteX114" fmla="*/ 5393901 w 12192000"/>
              <a:gd name="connsiteY114" fmla="*/ 4933709 h 5096785"/>
              <a:gd name="connsiteX115" fmla="*/ 5325782 w 12192000"/>
              <a:gd name="connsiteY115" fmla="*/ 4951789 h 5096785"/>
              <a:gd name="connsiteX116" fmla="*/ 5302703 w 12192000"/>
              <a:gd name="connsiteY116" fmla="*/ 4964590 h 5096785"/>
              <a:gd name="connsiteX117" fmla="*/ 5268591 w 12192000"/>
              <a:gd name="connsiteY117" fmla="*/ 4978479 h 5096785"/>
              <a:gd name="connsiteX118" fmla="*/ 5210559 w 12192000"/>
              <a:gd name="connsiteY118" fmla="*/ 5007585 h 5096785"/>
              <a:gd name="connsiteX119" fmla="*/ 5177597 w 12192000"/>
              <a:gd name="connsiteY119" fmla="*/ 5015926 h 5096785"/>
              <a:gd name="connsiteX120" fmla="*/ 5160569 w 12192000"/>
              <a:gd name="connsiteY120" fmla="*/ 5025681 h 5096785"/>
              <a:gd name="connsiteX121" fmla="*/ 5152748 w 12192000"/>
              <a:gd name="connsiteY121" fmla="*/ 5026569 h 5096785"/>
              <a:gd name="connsiteX122" fmla="*/ 5127678 w 12192000"/>
              <a:gd name="connsiteY122" fmla="*/ 5032947 h 5096785"/>
              <a:gd name="connsiteX123" fmla="*/ 5113147 w 12192000"/>
              <a:gd name="connsiteY123" fmla="*/ 5035818 h 5096785"/>
              <a:gd name="connsiteX124" fmla="*/ 5107301 w 12192000"/>
              <a:gd name="connsiteY124" fmla="*/ 5036672 h 5096785"/>
              <a:gd name="connsiteX125" fmla="*/ 5093215 w 12192000"/>
              <a:gd name="connsiteY125" fmla="*/ 5032880 h 5096785"/>
              <a:gd name="connsiteX126" fmla="*/ 5077058 w 12192000"/>
              <a:gd name="connsiteY126" fmla="*/ 5038681 h 5096785"/>
              <a:gd name="connsiteX127" fmla="*/ 5057349 w 12192000"/>
              <a:gd name="connsiteY127" fmla="*/ 5036015 h 5096785"/>
              <a:gd name="connsiteX128" fmla="*/ 5053945 w 12192000"/>
              <a:gd name="connsiteY128" fmla="*/ 5041952 h 5096785"/>
              <a:gd name="connsiteX129" fmla="*/ 5040021 w 12192000"/>
              <a:gd name="connsiteY129" fmla="*/ 5050052 h 5096785"/>
              <a:gd name="connsiteX130" fmla="*/ 5025913 w 12192000"/>
              <a:gd name="connsiteY130" fmla="*/ 5046535 h 5096785"/>
              <a:gd name="connsiteX131" fmla="*/ 4998218 w 12192000"/>
              <a:gd name="connsiteY131" fmla="*/ 5048065 h 5096785"/>
              <a:gd name="connsiteX132" fmla="*/ 4991008 w 12192000"/>
              <a:gd name="connsiteY132" fmla="*/ 5050439 h 5096785"/>
              <a:gd name="connsiteX133" fmla="*/ 4963503 w 12192000"/>
              <a:gd name="connsiteY133" fmla="*/ 5047575 h 5096785"/>
              <a:gd name="connsiteX134" fmla="*/ 4921053 w 12192000"/>
              <a:gd name="connsiteY134" fmla="*/ 5048925 h 5096785"/>
              <a:gd name="connsiteX135" fmla="*/ 4873420 w 12192000"/>
              <a:gd name="connsiteY135" fmla="*/ 5054929 h 5096785"/>
              <a:gd name="connsiteX136" fmla="*/ 4858825 w 12192000"/>
              <a:gd name="connsiteY136" fmla="*/ 5051329 h 5096785"/>
              <a:gd name="connsiteX137" fmla="*/ 4769340 w 12192000"/>
              <a:gd name="connsiteY137" fmla="*/ 5053090 h 5096785"/>
              <a:gd name="connsiteX138" fmla="*/ 4744152 w 12192000"/>
              <a:gd name="connsiteY138" fmla="*/ 5053391 h 5096785"/>
              <a:gd name="connsiteX139" fmla="*/ 4723556 w 12192000"/>
              <a:gd name="connsiteY139" fmla="*/ 5059633 h 5096785"/>
              <a:gd name="connsiteX140" fmla="*/ 4719699 w 12192000"/>
              <a:gd name="connsiteY140" fmla="*/ 5066298 h 5096785"/>
              <a:gd name="connsiteX141" fmla="*/ 4706016 w 12192000"/>
              <a:gd name="connsiteY141" fmla="*/ 5067422 h 5096785"/>
              <a:gd name="connsiteX142" fmla="*/ 4702593 w 12192000"/>
              <a:gd name="connsiteY142" fmla="*/ 5068973 h 5096785"/>
              <a:gd name="connsiteX143" fmla="*/ 4682766 w 12192000"/>
              <a:gd name="connsiteY143" fmla="*/ 5076609 h 5096785"/>
              <a:gd name="connsiteX144" fmla="*/ 4634960 w 12192000"/>
              <a:gd name="connsiteY144" fmla="*/ 5061852 h 5096785"/>
              <a:gd name="connsiteX145" fmla="*/ 4580645 w 12192000"/>
              <a:gd name="connsiteY145" fmla="*/ 5069246 h 5096785"/>
              <a:gd name="connsiteX146" fmla="*/ 4368005 w 12192000"/>
              <a:gd name="connsiteY146" fmla="*/ 5057426 h 5096785"/>
              <a:gd name="connsiteX147" fmla="*/ 4339489 w 12192000"/>
              <a:gd name="connsiteY147" fmla="*/ 5080858 h 5096785"/>
              <a:gd name="connsiteX148" fmla="*/ 4253895 w 12192000"/>
              <a:gd name="connsiteY148" fmla="*/ 5085008 h 5096785"/>
              <a:gd name="connsiteX149" fmla="*/ 4117780 w 12192000"/>
              <a:gd name="connsiteY149" fmla="*/ 5045175 h 5096785"/>
              <a:gd name="connsiteX150" fmla="*/ 3960074 w 12192000"/>
              <a:gd name="connsiteY150" fmla="*/ 5050708 h 5096785"/>
              <a:gd name="connsiteX151" fmla="*/ 3947260 w 12192000"/>
              <a:gd name="connsiteY151" fmla="*/ 5041167 h 5096785"/>
              <a:gd name="connsiteX152" fmla="*/ 3931969 w 12192000"/>
              <a:gd name="connsiteY152" fmla="*/ 5035902 h 5096785"/>
              <a:gd name="connsiteX153" fmla="*/ 3929836 w 12192000"/>
              <a:gd name="connsiteY153" fmla="*/ 5036901 h 5096785"/>
              <a:gd name="connsiteX154" fmla="*/ 3911296 w 12192000"/>
              <a:gd name="connsiteY154" fmla="*/ 5035663 h 5096785"/>
              <a:gd name="connsiteX155" fmla="*/ 3907746 w 12192000"/>
              <a:gd name="connsiteY155" fmla="*/ 5032107 h 5096785"/>
              <a:gd name="connsiteX156" fmla="*/ 3895182 w 12192000"/>
              <a:gd name="connsiteY156" fmla="*/ 5030229 h 5096785"/>
              <a:gd name="connsiteX157" fmla="*/ 3870866 w 12192000"/>
              <a:gd name="connsiteY157" fmla="*/ 5023753 h 5096785"/>
              <a:gd name="connsiteX158" fmla="*/ 3865913 w 12192000"/>
              <a:gd name="connsiteY158" fmla="*/ 5025143 h 5096785"/>
              <a:gd name="connsiteX159" fmla="*/ 3828606 w 12192000"/>
              <a:gd name="connsiteY159" fmla="*/ 5019426 h 5096785"/>
              <a:gd name="connsiteX160" fmla="*/ 3827901 w 12192000"/>
              <a:gd name="connsiteY160" fmla="*/ 5020583 h 5096785"/>
              <a:gd name="connsiteX161" fmla="*/ 3816543 w 12192000"/>
              <a:gd name="connsiteY161" fmla="*/ 5024366 h 5096785"/>
              <a:gd name="connsiteX162" fmla="*/ 3795278 w 12192000"/>
              <a:gd name="connsiteY162" fmla="*/ 5028779 h 5096785"/>
              <a:gd name="connsiteX163" fmla="*/ 3743858 w 12192000"/>
              <a:gd name="connsiteY163" fmla="*/ 5054237 h 5096785"/>
              <a:gd name="connsiteX164" fmla="*/ 3704945 w 12192000"/>
              <a:gd name="connsiteY164" fmla="*/ 5048413 h 5096785"/>
              <a:gd name="connsiteX165" fmla="*/ 3696992 w 12192000"/>
              <a:gd name="connsiteY165" fmla="*/ 5047914 h 5096785"/>
              <a:gd name="connsiteX166" fmla="*/ 3696780 w 12192000"/>
              <a:gd name="connsiteY166" fmla="*/ 5048181 h 5096785"/>
              <a:gd name="connsiteX167" fmla="*/ 3688290 w 12192000"/>
              <a:gd name="connsiteY167" fmla="*/ 5048204 h 5096785"/>
              <a:gd name="connsiteX168" fmla="*/ 3682486 w 12192000"/>
              <a:gd name="connsiteY168" fmla="*/ 5047000 h 5096785"/>
              <a:gd name="connsiteX169" fmla="*/ 3667056 w 12192000"/>
              <a:gd name="connsiteY169" fmla="*/ 5046030 h 5096785"/>
              <a:gd name="connsiteX170" fmla="*/ 3661403 w 12192000"/>
              <a:gd name="connsiteY170" fmla="*/ 5047537 h 5096785"/>
              <a:gd name="connsiteX171" fmla="*/ 3658673 w 12192000"/>
              <a:gd name="connsiteY171" fmla="*/ 5050790 h 5096785"/>
              <a:gd name="connsiteX172" fmla="*/ 3657333 w 12192000"/>
              <a:gd name="connsiteY172" fmla="*/ 5050325 h 5096785"/>
              <a:gd name="connsiteX173" fmla="*/ 3626778 w 12192000"/>
              <a:gd name="connsiteY173" fmla="*/ 5057882 h 5096785"/>
              <a:gd name="connsiteX174" fmla="*/ 3560067 w 12192000"/>
              <a:gd name="connsiteY174" fmla="*/ 5064266 h 5096785"/>
              <a:gd name="connsiteX175" fmla="*/ 3522641 w 12192000"/>
              <a:gd name="connsiteY175" fmla="*/ 5063654 h 5096785"/>
              <a:gd name="connsiteX176" fmla="*/ 3419275 w 12192000"/>
              <a:gd name="connsiteY176" fmla="*/ 5066646 h 5096785"/>
              <a:gd name="connsiteX177" fmla="*/ 3314869 w 12192000"/>
              <a:gd name="connsiteY177" fmla="*/ 5073197 h 5096785"/>
              <a:gd name="connsiteX178" fmla="*/ 3259088 w 12192000"/>
              <a:gd name="connsiteY178" fmla="*/ 5096363 h 5096785"/>
              <a:gd name="connsiteX179" fmla="*/ 3253104 w 12192000"/>
              <a:gd name="connsiteY179" fmla="*/ 5096785 h 5096785"/>
              <a:gd name="connsiteX180" fmla="*/ 3238751 w 12192000"/>
              <a:gd name="connsiteY180" fmla="*/ 5092996 h 5096785"/>
              <a:gd name="connsiteX181" fmla="*/ 3233681 w 12192000"/>
              <a:gd name="connsiteY181" fmla="*/ 5090758 h 5096785"/>
              <a:gd name="connsiteX182" fmla="*/ 3225562 w 12192000"/>
              <a:gd name="connsiteY182" fmla="*/ 5089215 h 5096785"/>
              <a:gd name="connsiteX183" fmla="*/ 3225260 w 12192000"/>
              <a:gd name="connsiteY183" fmla="*/ 5089437 h 5096785"/>
              <a:gd name="connsiteX184" fmla="*/ 3217859 w 12192000"/>
              <a:gd name="connsiteY184" fmla="*/ 5087484 h 5096785"/>
              <a:gd name="connsiteX185" fmla="*/ 3182980 w 12192000"/>
              <a:gd name="connsiteY185" fmla="*/ 5074650 h 5096785"/>
              <a:gd name="connsiteX186" fmla="*/ 3123938 w 12192000"/>
              <a:gd name="connsiteY186" fmla="*/ 5089912 h 5096785"/>
              <a:gd name="connsiteX187" fmla="*/ 3101912 w 12192000"/>
              <a:gd name="connsiteY187" fmla="*/ 5090281 h 5096785"/>
              <a:gd name="connsiteX188" fmla="*/ 3089591 w 12192000"/>
              <a:gd name="connsiteY188" fmla="*/ 5091865 h 5096785"/>
              <a:gd name="connsiteX189" fmla="*/ 3088465 w 12192000"/>
              <a:gd name="connsiteY189" fmla="*/ 5092858 h 5096785"/>
              <a:gd name="connsiteX190" fmla="*/ 3055081 w 12192000"/>
              <a:gd name="connsiteY190" fmla="*/ 5080424 h 5096785"/>
              <a:gd name="connsiteX191" fmla="*/ 3049807 w 12192000"/>
              <a:gd name="connsiteY191" fmla="*/ 5080860 h 5096785"/>
              <a:gd name="connsiteX192" fmla="*/ 3029122 w 12192000"/>
              <a:gd name="connsiteY192" fmla="*/ 5070085 h 5096785"/>
              <a:gd name="connsiteX193" fmla="*/ 3017862 w 12192000"/>
              <a:gd name="connsiteY193" fmla="*/ 5065942 h 5096785"/>
              <a:gd name="connsiteX194" fmla="*/ 3015868 w 12192000"/>
              <a:gd name="connsiteY194" fmla="*/ 5061832 h 5096785"/>
              <a:gd name="connsiteX195" fmla="*/ 2998644 w 12192000"/>
              <a:gd name="connsiteY195" fmla="*/ 5057210 h 5096785"/>
              <a:gd name="connsiteX196" fmla="*/ 2996219 w 12192000"/>
              <a:gd name="connsiteY196" fmla="*/ 5057788 h 5096785"/>
              <a:gd name="connsiteX197" fmla="*/ 2983676 w 12192000"/>
              <a:gd name="connsiteY197" fmla="*/ 5049852 h 5096785"/>
              <a:gd name="connsiteX198" fmla="*/ 2975170 w 12192000"/>
              <a:gd name="connsiteY198" fmla="*/ 5038214 h 5096785"/>
              <a:gd name="connsiteX199" fmla="*/ 2822441 w 12192000"/>
              <a:gd name="connsiteY199" fmla="*/ 5014517 h 5096785"/>
              <a:gd name="connsiteX200" fmla="*/ 2708054 w 12192000"/>
              <a:gd name="connsiteY200" fmla="*/ 4950706 h 5096785"/>
              <a:gd name="connsiteX201" fmla="*/ 2624713 w 12192000"/>
              <a:gd name="connsiteY201" fmla="*/ 4938959 h 5096785"/>
              <a:gd name="connsiteX202" fmla="*/ 2588328 w 12192000"/>
              <a:gd name="connsiteY202" fmla="*/ 4956476 h 5096785"/>
              <a:gd name="connsiteX203" fmla="*/ 2389931 w 12192000"/>
              <a:gd name="connsiteY203" fmla="*/ 4905785 h 5096785"/>
              <a:gd name="connsiteX204" fmla="*/ 2335186 w 12192000"/>
              <a:gd name="connsiteY204" fmla="*/ 4902957 h 5096785"/>
              <a:gd name="connsiteX205" fmla="*/ 2295307 w 12192000"/>
              <a:gd name="connsiteY205" fmla="*/ 4879800 h 5096785"/>
              <a:gd name="connsiteX206" fmla="*/ 2273393 w 12192000"/>
              <a:gd name="connsiteY206" fmla="*/ 4883565 h 5096785"/>
              <a:gd name="connsiteX207" fmla="*/ 2269523 w 12192000"/>
              <a:gd name="connsiteY207" fmla="*/ 4884442 h 5096785"/>
              <a:gd name="connsiteX208" fmla="*/ 2256015 w 12192000"/>
              <a:gd name="connsiteY208" fmla="*/ 4883014 h 5096785"/>
              <a:gd name="connsiteX209" fmla="*/ 2249731 w 12192000"/>
              <a:gd name="connsiteY209" fmla="*/ 4888778 h 5096785"/>
              <a:gd name="connsiteX210" fmla="*/ 2227629 w 12192000"/>
              <a:gd name="connsiteY210" fmla="*/ 4891047 h 5096785"/>
              <a:gd name="connsiteX211" fmla="*/ 2203460 w 12192000"/>
              <a:gd name="connsiteY211" fmla="*/ 4886696 h 5096785"/>
              <a:gd name="connsiteX212" fmla="*/ 2091528 w 12192000"/>
              <a:gd name="connsiteY212" fmla="*/ 4859155 h 5096785"/>
              <a:gd name="connsiteX213" fmla="*/ 2022901 w 12192000"/>
              <a:gd name="connsiteY213" fmla="*/ 4846594 h 5096785"/>
              <a:gd name="connsiteX214" fmla="*/ 1994227 w 12192000"/>
              <a:gd name="connsiteY214" fmla="*/ 4847973 h 5096785"/>
              <a:gd name="connsiteX215" fmla="*/ 1955936 w 12192000"/>
              <a:gd name="connsiteY215" fmla="*/ 4845765 h 5096785"/>
              <a:gd name="connsiteX216" fmla="*/ 1741924 w 12192000"/>
              <a:gd name="connsiteY216" fmla="*/ 4808054 h 5096785"/>
              <a:gd name="connsiteX217" fmla="*/ 1734410 w 12192000"/>
              <a:gd name="connsiteY217" fmla="*/ 4811675 h 5096785"/>
              <a:gd name="connsiteX218" fmla="*/ 1691423 w 12192000"/>
              <a:gd name="connsiteY218" fmla="*/ 4802777 h 5096785"/>
              <a:gd name="connsiteX219" fmla="*/ 1554504 w 12192000"/>
              <a:gd name="connsiteY219" fmla="*/ 4739985 h 5096785"/>
              <a:gd name="connsiteX220" fmla="*/ 1470119 w 12192000"/>
              <a:gd name="connsiteY220" fmla="*/ 4723470 h 5096785"/>
              <a:gd name="connsiteX221" fmla="*/ 1437967 w 12192000"/>
              <a:gd name="connsiteY221" fmla="*/ 4722710 h 5096785"/>
              <a:gd name="connsiteX222" fmla="*/ 1384234 w 12192000"/>
              <a:gd name="connsiteY222" fmla="*/ 4721117 h 5096785"/>
              <a:gd name="connsiteX223" fmla="*/ 1338647 w 12192000"/>
              <a:gd name="connsiteY223" fmla="*/ 4732483 h 5096785"/>
              <a:gd name="connsiteX224" fmla="*/ 1295869 w 12192000"/>
              <a:gd name="connsiteY224" fmla="*/ 4726175 h 5096785"/>
              <a:gd name="connsiteX225" fmla="*/ 1292949 w 12192000"/>
              <a:gd name="connsiteY225" fmla="*/ 4708469 h 5096785"/>
              <a:gd name="connsiteX226" fmla="*/ 1244908 w 12192000"/>
              <a:gd name="connsiteY226" fmla="*/ 4706993 h 5096785"/>
              <a:gd name="connsiteX227" fmla="*/ 1171266 w 12192000"/>
              <a:gd name="connsiteY227" fmla="*/ 4706535 h 5096785"/>
              <a:gd name="connsiteX228" fmla="*/ 1160868 w 12192000"/>
              <a:gd name="connsiteY228" fmla="*/ 4701936 h 5096785"/>
              <a:gd name="connsiteX229" fmla="*/ 1147599 w 12192000"/>
              <a:gd name="connsiteY229" fmla="*/ 4714833 h 5096785"/>
              <a:gd name="connsiteX230" fmla="*/ 1119603 w 12192000"/>
              <a:gd name="connsiteY230" fmla="*/ 4721303 h 5096785"/>
              <a:gd name="connsiteX231" fmla="*/ 997851 w 12192000"/>
              <a:gd name="connsiteY231" fmla="*/ 4722336 h 5096785"/>
              <a:gd name="connsiteX232" fmla="*/ 976455 w 12192000"/>
              <a:gd name="connsiteY232" fmla="*/ 4726407 h 5096785"/>
              <a:gd name="connsiteX233" fmla="*/ 949939 w 12192000"/>
              <a:gd name="connsiteY233" fmla="*/ 4719699 h 5096785"/>
              <a:gd name="connsiteX234" fmla="*/ 894148 w 12192000"/>
              <a:gd name="connsiteY234" fmla="*/ 4710406 h 5096785"/>
              <a:gd name="connsiteX235" fmla="*/ 857990 w 12192000"/>
              <a:gd name="connsiteY235" fmla="*/ 4696844 h 5096785"/>
              <a:gd name="connsiteX236" fmla="*/ 848649 w 12192000"/>
              <a:gd name="connsiteY236" fmla="*/ 4704021 h 5096785"/>
              <a:gd name="connsiteX237" fmla="*/ 826436 w 12192000"/>
              <a:gd name="connsiteY237" fmla="*/ 4707421 h 5096785"/>
              <a:gd name="connsiteX238" fmla="*/ 733052 w 12192000"/>
              <a:gd name="connsiteY238" fmla="*/ 4701884 h 5096785"/>
              <a:gd name="connsiteX239" fmla="*/ 716185 w 12192000"/>
              <a:gd name="connsiteY239" fmla="*/ 4703827 h 5096785"/>
              <a:gd name="connsiteX240" fmla="*/ 696663 w 12192000"/>
              <a:gd name="connsiteY240" fmla="*/ 4697420 h 5096785"/>
              <a:gd name="connsiteX241" fmla="*/ 582722 w 12192000"/>
              <a:gd name="connsiteY241" fmla="*/ 4658637 h 5096785"/>
              <a:gd name="connsiteX242" fmla="*/ 581118 w 12192000"/>
              <a:gd name="connsiteY242" fmla="*/ 4654120 h 5096785"/>
              <a:gd name="connsiteX243" fmla="*/ 546453 w 12192000"/>
              <a:gd name="connsiteY243" fmla="*/ 4652542 h 5096785"/>
              <a:gd name="connsiteX244" fmla="*/ 536773 w 12192000"/>
              <a:gd name="connsiteY244" fmla="*/ 4644609 h 5096785"/>
              <a:gd name="connsiteX245" fmla="*/ 518899 w 12192000"/>
              <a:gd name="connsiteY245" fmla="*/ 4642839 h 5096785"/>
              <a:gd name="connsiteX246" fmla="*/ 388896 w 12192000"/>
              <a:gd name="connsiteY246" fmla="*/ 4619173 h 5096785"/>
              <a:gd name="connsiteX247" fmla="*/ 366479 w 12192000"/>
              <a:gd name="connsiteY247" fmla="*/ 4618896 h 5096785"/>
              <a:gd name="connsiteX248" fmla="*/ 342781 w 12192000"/>
              <a:gd name="connsiteY248" fmla="*/ 4601239 h 5096785"/>
              <a:gd name="connsiteX249" fmla="*/ 255925 w 12192000"/>
              <a:gd name="connsiteY249" fmla="*/ 4598685 h 5096785"/>
              <a:gd name="connsiteX250" fmla="*/ 226919 w 12192000"/>
              <a:gd name="connsiteY250" fmla="*/ 4598460 h 5096785"/>
              <a:gd name="connsiteX251" fmla="*/ 213925 w 12192000"/>
              <a:gd name="connsiteY251" fmla="*/ 4597783 h 5096785"/>
              <a:gd name="connsiteX252" fmla="*/ 215196 w 12192000"/>
              <a:gd name="connsiteY252" fmla="*/ 4588576 h 5096785"/>
              <a:gd name="connsiteX253" fmla="*/ 180214 w 12192000"/>
              <a:gd name="connsiteY253" fmla="*/ 4583701 h 5096785"/>
              <a:gd name="connsiteX254" fmla="*/ 83203 w 12192000"/>
              <a:gd name="connsiteY254" fmla="*/ 4531664 h 5096785"/>
              <a:gd name="connsiteX255" fmla="*/ 4106 w 12192000"/>
              <a:gd name="connsiteY255" fmla="*/ 4517202 h 5096785"/>
              <a:gd name="connsiteX256" fmla="*/ 0 w 12192000"/>
              <a:gd name="connsiteY256" fmla="*/ 4516084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452621 w 12192000"/>
              <a:gd name="connsiteY88" fmla="*/ 4694822 h 5096785"/>
              <a:gd name="connsiteX89" fmla="*/ 6434329 w 12192000"/>
              <a:gd name="connsiteY89" fmla="*/ 4704111 h 5096785"/>
              <a:gd name="connsiteX90" fmla="*/ 6425215 w 12192000"/>
              <a:gd name="connsiteY90" fmla="*/ 4710396 h 5096785"/>
              <a:gd name="connsiteX91" fmla="*/ 6425070 w 12192000"/>
              <a:gd name="connsiteY91" fmla="*/ 4711644 h 5096785"/>
              <a:gd name="connsiteX92" fmla="*/ 6386800 w 12192000"/>
              <a:gd name="connsiteY92" fmla="*/ 4715431 h 5096785"/>
              <a:gd name="connsiteX93" fmla="*/ 6382703 w 12192000"/>
              <a:gd name="connsiteY93" fmla="*/ 4717930 h 5096785"/>
              <a:gd name="connsiteX94" fmla="*/ 6356495 w 12192000"/>
              <a:gd name="connsiteY94" fmla="*/ 4717843 h 5096785"/>
              <a:gd name="connsiteX95" fmla="*/ 6343628 w 12192000"/>
              <a:gd name="connsiteY95" fmla="*/ 4719161 h 5096785"/>
              <a:gd name="connsiteX96" fmla="*/ 6338605 w 12192000"/>
              <a:gd name="connsiteY96" fmla="*/ 4716723 h 5096785"/>
              <a:gd name="connsiteX97" fmla="*/ 6320318 w 12192000"/>
              <a:gd name="connsiteY97" fmla="*/ 4720095 h 5096785"/>
              <a:gd name="connsiteX98" fmla="*/ 6318742 w 12192000"/>
              <a:gd name="connsiteY98" fmla="*/ 4721541 h 5096785"/>
              <a:gd name="connsiteX99" fmla="*/ 6301708 w 12192000"/>
              <a:gd name="connsiteY99" fmla="*/ 4720380 h 5096785"/>
              <a:gd name="connsiteX100" fmla="*/ 6285082 w 12192000"/>
              <a:gd name="connsiteY100" fmla="*/ 4714639 h 5096785"/>
              <a:gd name="connsiteX101" fmla="*/ 6136936 w 12192000"/>
              <a:gd name="connsiteY101" fmla="*/ 4758246 h 5096785"/>
              <a:gd name="connsiteX102" fmla="*/ 5988578 w 12192000"/>
              <a:gd name="connsiteY102" fmla="*/ 4754427 h 5096785"/>
              <a:gd name="connsiteX103" fmla="*/ 5908701 w 12192000"/>
              <a:gd name="connsiteY103" fmla="*/ 4779160 h 5096785"/>
              <a:gd name="connsiteX104" fmla="*/ 5892219 w 12192000"/>
              <a:gd name="connsiteY104" fmla="*/ 4807892 h 5096785"/>
              <a:gd name="connsiteX105" fmla="*/ 5683612 w 12192000"/>
              <a:gd name="connsiteY105" fmla="*/ 4848770 h 5096785"/>
              <a:gd name="connsiteX106" fmla="*/ 5635111 w 12192000"/>
              <a:gd name="connsiteY106" fmla="*/ 4868888 h 5096785"/>
              <a:gd name="connsiteX107" fmla="*/ 5582652 w 12192000"/>
              <a:gd name="connsiteY107" fmla="*/ 4866836 h 5096785"/>
              <a:gd name="connsiteX108" fmla="*/ 5567213 w 12192000"/>
              <a:gd name="connsiteY108" fmla="*/ 4878769 h 5096785"/>
              <a:gd name="connsiteX109" fmla="*/ 5564659 w 12192000"/>
              <a:gd name="connsiteY109" fmla="*/ 4881042 h 5096785"/>
              <a:gd name="connsiteX110" fmla="*/ 5552102 w 12192000"/>
              <a:gd name="connsiteY110" fmla="*/ 4885426 h 5096785"/>
              <a:gd name="connsiteX111" fmla="*/ 5551475 w 12192000"/>
              <a:gd name="connsiteY111" fmla="*/ 4892560 h 5096785"/>
              <a:gd name="connsiteX112" fmla="*/ 5534664 w 12192000"/>
              <a:gd name="connsiteY112" fmla="*/ 4903385 h 5096785"/>
              <a:gd name="connsiteX113" fmla="*/ 5510737 w 12192000"/>
              <a:gd name="connsiteY113" fmla="*/ 4909807 h 5096785"/>
              <a:gd name="connsiteX114" fmla="*/ 5393901 w 12192000"/>
              <a:gd name="connsiteY114" fmla="*/ 4933709 h 5096785"/>
              <a:gd name="connsiteX115" fmla="*/ 5325782 w 12192000"/>
              <a:gd name="connsiteY115" fmla="*/ 4951789 h 5096785"/>
              <a:gd name="connsiteX116" fmla="*/ 5302703 w 12192000"/>
              <a:gd name="connsiteY116" fmla="*/ 4964590 h 5096785"/>
              <a:gd name="connsiteX117" fmla="*/ 5268591 w 12192000"/>
              <a:gd name="connsiteY117" fmla="*/ 4978479 h 5096785"/>
              <a:gd name="connsiteX118" fmla="*/ 5210559 w 12192000"/>
              <a:gd name="connsiteY118" fmla="*/ 5007585 h 5096785"/>
              <a:gd name="connsiteX119" fmla="*/ 5177597 w 12192000"/>
              <a:gd name="connsiteY119" fmla="*/ 5015926 h 5096785"/>
              <a:gd name="connsiteX120" fmla="*/ 5160569 w 12192000"/>
              <a:gd name="connsiteY120" fmla="*/ 5025681 h 5096785"/>
              <a:gd name="connsiteX121" fmla="*/ 5152748 w 12192000"/>
              <a:gd name="connsiteY121" fmla="*/ 5026569 h 5096785"/>
              <a:gd name="connsiteX122" fmla="*/ 5127678 w 12192000"/>
              <a:gd name="connsiteY122" fmla="*/ 5032947 h 5096785"/>
              <a:gd name="connsiteX123" fmla="*/ 5113147 w 12192000"/>
              <a:gd name="connsiteY123" fmla="*/ 5035818 h 5096785"/>
              <a:gd name="connsiteX124" fmla="*/ 5107301 w 12192000"/>
              <a:gd name="connsiteY124" fmla="*/ 5036672 h 5096785"/>
              <a:gd name="connsiteX125" fmla="*/ 5093215 w 12192000"/>
              <a:gd name="connsiteY125" fmla="*/ 5032880 h 5096785"/>
              <a:gd name="connsiteX126" fmla="*/ 5077058 w 12192000"/>
              <a:gd name="connsiteY126" fmla="*/ 5038681 h 5096785"/>
              <a:gd name="connsiteX127" fmla="*/ 5057349 w 12192000"/>
              <a:gd name="connsiteY127" fmla="*/ 5036015 h 5096785"/>
              <a:gd name="connsiteX128" fmla="*/ 5053945 w 12192000"/>
              <a:gd name="connsiteY128" fmla="*/ 5041952 h 5096785"/>
              <a:gd name="connsiteX129" fmla="*/ 5040021 w 12192000"/>
              <a:gd name="connsiteY129" fmla="*/ 5050052 h 5096785"/>
              <a:gd name="connsiteX130" fmla="*/ 5025913 w 12192000"/>
              <a:gd name="connsiteY130" fmla="*/ 5046535 h 5096785"/>
              <a:gd name="connsiteX131" fmla="*/ 4998218 w 12192000"/>
              <a:gd name="connsiteY131" fmla="*/ 5048065 h 5096785"/>
              <a:gd name="connsiteX132" fmla="*/ 4991008 w 12192000"/>
              <a:gd name="connsiteY132" fmla="*/ 5050439 h 5096785"/>
              <a:gd name="connsiteX133" fmla="*/ 4963503 w 12192000"/>
              <a:gd name="connsiteY133" fmla="*/ 5047575 h 5096785"/>
              <a:gd name="connsiteX134" fmla="*/ 4921053 w 12192000"/>
              <a:gd name="connsiteY134" fmla="*/ 5048925 h 5096785"/>
              <a:gd name="connsiteX135" fmla="*/ 4873420 w 12192000"/>
              <a:gd name="connsiteY135" fmla="*/ 5054929 h 5096785"/>
              <a:gd name="connsiteX136" fmla="*/ 4858825 w 12192000"/>
              <a:gd name="connsiteY136" fmla="*/ 5051329 h 5096785"/>
              <a:gd name="connsiteX137" fmla="*/ 4769340 w 12192000"/>
              <a:gd name="connsiteY137" fmla="*/ 5053090 h 5096785"/>
              <a:gd name="connsiteX138" fmla="*/ 4744152 w 12192000"/>
              <a:gd name="connsiteY138" fmla="*/ 5053391 h 5096785"/>
              <a:gd name="connsiteX139" fmla="*/ 4723556 w 12192000"/>
              <a:gd name="connsiteY139" fmla="*/ 5059633 h 5096785"/>
              <a:gd name="connsiteX140" fmla="*/ 4719699 w 12192000"/>
              <a:gd name="connsiteY140" fmla="*/ 5066298 h 5096785"/>
              <a:gd name="connsiteX141" fmla="*/ 4706016 w 12192000"/>
              <a:gd name="connsiteY141" fmla="*/ 5067422 h 5096785"/>
              <a:gd name="connsiteX142" fmla="*/ 4702593 w 12192000"/>
              <a:gd name="connsiteY142" fmla="*/ 5068973 h 5096785"/>
              <a:gd name="connsiteX143" fmla="*/ 4682766 w 12192000"/>
              <a:gd name="connsiteY143" fmla="*/ 5076609 h 5096785"/>
              <a:gd name="connsiteX144" fmla="*/ 4634960 w 12192000"/>
              <a:gd name="connsiteY144" fmla="*/ 5061852 h 5096785"/>
              <a:gd name="connsiteX145" fmla="*/ 4580645 w 12192000"/>
              <a:gd name="connsiteY145" fmla="*/ 5069246 h 5096785"/>
              <a:gd name="connsiteX146" fmla="*/ 4368005 w 12192000"/>
              <a:gd name="connsiteY146" fmla="*/ 5057426 h 5096785"/>
              <a:gd name="connsiteX147" fmla="*/ 4339489 w 12192000"/>
              <a:gd name="connsiteY147" fmla="*/ 5080858 h 5096785"/>
              <a:gd name="connsiteX148" fmla="*/ 4253895 w 12192000"/>
              <a:gd name="connsiteY148" fmla="*/ 5085008 h 5096785"/>
              <a:gd name="connsiteX149" fmla="*/ 4117780 w 12192000"/>
              <a:gd name="connsiteY149" fmla="*/ 5045175 h 5096785"/>
              <a:gd name="connsiteX150" fmla="*/ 3960074 w 12192000"/>
              <a:gd name="connsiteY150" fmla="*/ 5050708 h 5096785"/>
              <a:gd name="connsiteX151" fmla="*/ 3947260 w 12192000"/>
              <a:gd name="connsiteY151" fmla="*/ 5041167 h 5096785"/>
              <a:gd name="connsiteX152" fmla="*/ 3931969 w 12192000"/>
              <a:gd name="connsiteY152" fmla="*/ 5035902 h 5096785"/>
              <a:gd name="connsiteX153" fmla="*/ 3929836 w 12192000"/>
              <a:gd name="connsiteY153" fmla="*/ 5036901 h 5096785"/>
              <a:gd name="connsiteX154" fmla="*/ 3911296 w 12192000"/>
              <a:gd name="connsiteY154" fmla="*/ 5035663 h 5096785"/>
              <a:gd name="connsiteX155" fmla="*/ 3907746 w 12192000"/>
              <a:gd name="connsiteY155" fmla="*/ 5032107 h 5096785"/>
              <a:gd name="connsiteX156" fmla="*/ 3895182 w 12192000"/>
              <a:gd name="connsiteY156" fmla="*/ 5030229 h 5096785"/>
              <a:gd name="connsiteX157" fmla="*/ 3870866 w 12192000"/>
              <a:gd name="connsiteY157" fmla="*/ 5023753 h 5096785"/>
              <a:gd name="connsiteX158" fmla="*/ 3865913 w 12192000"/>
              <a:gd name="connsiteY158" fmla="*/ 5025143 h 5096785"/>
              <a:gd name="connsiteX159" fmla="*/ 3828606 w 12192000"/>
              <a:gd name="connsiteY159" fmla="*/ 5019426 h 5096785"/>
              <a:gd name="connsiteX160" fmla="*/ 3827901 w 12192000"/>
              <a:gd name="connsiteY160" fmla="*/ 5020583 h 5096785"/>
              <a:gd name="connsiteX161" fmla="*/ 3816543 w 12192000"/>
              <a:gd name="connsiteY161" fmla="*/ 5024366 h 5096785"/>
              <a:gd name="connsiteX162" fmla="*/ 3795278 w 12192000"/>
              <a:gd name="connsiteY162" fmla="*/ 5028779 h 5096785"/>
              <a:gd name="connsiteX163" fmla="*/ 3743858 w 12192000"/>
              <a:gd name="connsiteY163" fmla="*/ 5054237 h 5096785"/>
              <a:gd name="connsiteX164" fmla="*/ 3704945 w 12192000"/>
              <a:gd name="connsiteY164" fmla="*/ 5048413 h 5096785"/>
              <a:gd name="connsiteX165" fmla="*/ 3696992 w 12192000"/>
              <a:gd name="connsiteY165" fmla="*/ 5047914 h 5096785"/>
              <a:gd name="connsiteX166" fmla="*/ 3696780 w 12192000"/>
              <a:gd name="connsiteY166" fmla="*/ 5048181 h 5096785"/>
              <a:gd name="connsiteX167" fmla="*/ 3688290 w 12192000"/>
              <a:gd name="connsiteY167" fmla="*/ 5048204 h 5096785"/>
              <a:gd name="connsiteX168" fmla="*/ 3682486 w 12192000"/>
              <a:gd name="connsiteY168" fmla="*/ 5047000 h 5096785"/>
              <a:gd name="connsiteX169" fmla="*/ 3667056 w 12192000"/>
              <a:gd name="connsiteY169" fmla="*/ 5046030 h 5096785"/>
              <a:gd name="connsiteX170" fmla="*/ 3661403 w 12192000"/>
              <a:gd name="connsiteY170" fmla="*/ 5047537 h 5096785"/>
              <a:gd name="connsiteX171" fmla="*/ 3658673 w 12192000"/>
              <a:gd name="connsiteY171" fmla="*/ 5050790 h 5096785"/>
              <a:gd name="connsiteX172" fmla="*/ 3657333 w 12192000"/>
              <a:gd name="connsiteY172" fmla="*/ 5050325 h 5096785"/>
              <a:gd name="connsiteX173" fmla="*/ 3626778 w 12192000"/>
              <a:gd name="connsiteY173" fmla="*/ 5057882 h 5096785"/>
              <a:gd name="connsiteX174" fmla="*/ 3560067 w 12192000"/>
              <a:gd name="connsiteY174" fmla="*/ 5064266 h 5096785"/>
              <a:gd name="connsiteX175" fmla="*/ 3522641 w 12192000"/>
              <a:gd name="connsiteY175" fmla="*/ 5063654 h 5096785"/>
              <a:gd name="connsiteX176" fmla="*/ 3419275 w 12192000"/>
              <a:gd name="connsiteY176" fmla="*/ 5066646 h 5096785"/>
              <a:gd name="connsiteX177" fmla="*/ 3314869 w 12192000"/>
              <a:gd name="connsiteY177" fmla="*/ 5073197 h 5096785"/>
              <a:gd name="connsiteX178" fmla="*/ 3259088 w 12192000"/>
              <a:gd name="connsiteY178" fmla="*/ 5096363 h 5096785"/>
              <a:gd name="connsiteX179" fmla="*/ 3253104 w 12192000"/>
              <a:gd name="connsiteY179" fmla="*/ 5096785 h 5096785"/>
              <a:gd name="connsiteX180" fmla="*/ 3238751 w 12192000"/>
              <a:gd name="connsiteY180" fmla="*/ 5092996 h 5096785"/>
              <a:gd name="connsiteX181" fmla="*/ 3233681 w 12192000"/>
              <a:gd name="connsiteY181" fmla="*/ 5090758 h 5096785"/>
              <a:gd name="connsiteX182" fmla="*/ 3225562 w 12192000"/>
              <a:gd name="connsiteY182" fmla="*/ 5089215 h 5096785"/>
              <a:gd name="connsiteX183" fmla="*/ 3225260 w 12192000"/>
              <a:gd name="connsiteY183" fmla="*/ 5089437 h 5096785"/>
              <a:gd name="connsiteX184" fmla="*/ 3217859 w 12192000"/>
              <a:gd name="connsiteY184" fmla="*/ 5087484 h 5096785"/>
              <a:gd name="connsiteX185" fmla="*/ 3182980 w 12192000"/>
              <a:gd name="connsiteY185" fmla="*/ 5074650 h 5096785"/>
              <a:gd name="connsiteX186" fmla="*/ 3123938 w 12192000"/>
              <a:gd name="connsiteY186" fmla="*/ 5089912 h 5096785"/>
              <a:gd name="connsiteX187" fmla="*/ 3101912 w 12192000"/>
              <a:gd name="connsiteY187" fmla="*/ 5090281 h 5096785"/>
              <a:gd name="connsiteX188" fmla="*/ 3089591 w 12192000"/>
              <a:gd name="connsiteY188" fmla="*/ 5091865 h 5096785"/>
              <a:gd name="connsiteX189" fmla="*/ 3088465 w 12192000"/>
              <a:gd name="connsiteY189" fmla="*/ 5092858 h 5096785"/>
              <a:gd name="connsiteX190" fmla="*/ 3055081 w 12192000"/>
              <a:gd name="connsiteY190" fmla="*/ 5080424 h 5096785"/>
              <a:gd name="connsiteX191" fmla="*/ 3049807 w 12192000"/>
              <a:gd name="connsiteY191" fmla="*/ 5080860 h 5096785"/>
              <a:gd name="connsiteX192" fmla="*/ 3029122 w 12192000"/>
              <a:gd name="connsiteY192" fmla="*/ 5070085 h 5096785"/>
              <a:gd name="connsiteX193" fmla="*/ 3017862 w 12192000"/>
              <a:gd name="connsiteY193" fmla="*/ 5065942 h 5096785"/>
              <a:gd name="connsiteX194" fmla="*/ 3015868 w 12192000"/>
              <a:gd name="connsiteY194" fmla="*/ 5061832 h 5096785"/>
              <a:gd name="connsiteX195" fmla="*/ 2998644 w 12192000"/>
              <a:gd name="connsiteY195" fmla="*/ 5057210 h 5096785"/>
              <a:gd name="connsiteX196" fmla="*/ 2996219 w 12192000"/>
              <a:gd name="connsiteY196" fmla="*/ 5057788 h 5096785"/>
              <a:gd name="connsiteX197" fmla="*/ 2983676 w 12192000"/>
              <a:gd name="connsiteY197" fmla="*/ 5049852 h 5096785"/>
              <a:gd name="connsiteX198" fmla="*/ 2975170 w 12192000"/>
              <a:gd name="connsiteY198" fmla="*/ 5038214 h 5096785"/>
              <a:gd name="connsiteX199" fmla="*/ 2822441 w 12192000"/>
              <a:gd name="connsiteY199" fmla="*/ 5014517 h 5096785"/>
              <a:gd name="connsiteX200" fmla="*/ 2624713 w 12192000"/>
              <a:gd name="connsiteY200" fmla="*/ 4938959 h 5096785"/>
              <a:gd name="connsiteX201" fmla="*/ 2588328 w 12192000"/>
              <a:gd name="connsiteY201" fmla="*/ 4956476 h 5096785"/>
              <a:gd name="connsiteX202" fmla="*/ 2389931 w 12192000"/>
              <a:gd name="connsiteY202" fmla="*/ 4905785 h 5096785"/>
              <a:gd name="connsiteX203" fmla="*/ 2335186 w 12192000"/>
              <a:gd name="connsiteY203" fmla="*/ 4902957 h 5096785"/>
              <a:gd name="connsiteX204" fmla="*/ 2295307 w 12192000"/>
              <a:gd name="connsiteY204" fmla="*/ 4879800 h 5096785"/>
              <a:gd name="connsiteX205" fmla="*/ 2273393 w 12192000"/>
              <a:gd name="connsiteY205" fmla="*/ 4883565 h 5096785"/>
              <a:gd name="connsiteX206" fmla="*/ 2269523 w 12192000"/>
              <a:gd name="connsiteY206" fmla="*/ 4884442 h 5096785"/>
              <a:gd name="connsiteX207" fmla="*/ 2256015 w 12192000"/>
              <a:gd name="connsiteY207" fmla="*/ 4883014 h 5096785"/>
              <a:gd name="connsiteX208" fmla="*/ 2249731 w 12192000"/>
              <a:gd name="connsiteY208" fmla="*/ 4888778 h 5096785"/>
              <a:gd name="connsiteX209" fmla="*/ 2227629 w 12192000"/>
              <a:gd name="connsiteY209" fmla="*/ 4891047 h 5096785"/>
              <a:gd name="connsiteX210" fmla="*/ 2203460 w 12192000"/>
              <a:gd name="connsiteY210" fmla="*/ 4886696 h 5096785"/>
              <a:gd name="connsiteX211" fmla="*/ 2091528 w 12192000"/>
              <a:gd name="connsiteY211" fmla="*/ 4859155 h 5096785"/>
              <a:gd name="connsiteX212" fmla="*/ 2022901 w 12192000"/>
              <a:gd name="connsiteY212" fmla="*/ 4846594 h 5096785"/>
              <a:gd name="connsiteX213" fmla="*/ 1994227 w 12192000"/>
              <a:gd name="connsiteY213" fmla="*/ 4847973 h 5096785"/>
              <a:gd name="connsiteX214" fmla="*/ 1955936 w 12192000"/>
              <a:gd name="connsiteY214" fmla="*/ 4845765 h 5096785"/>
              <a:gd name="connsiteX215" fmla="*/ 1741924 w 12192000"/>
              <a:gd name="connsiteY215" fmla="*/ 4808054 h 5096785"/>
              <a:gd name="connsiteX216" fmla="*/ 1734410 w 12192000"/>
              <a:gd name="connsiteY216" fmla="*/ 4811675 h 5096785"/>
              <a:gd name="connsiteX217" fmla="*/ 1691423 w 12192000"/>
              <a:gd name="connsiteY217" fmla="*/ 4802777 h 5096785"/>
              <a:gd name="connsiteX218" fmla="*/ 1554504 w 12192000"/>
              <a:gd name="connsiteY218" fmla="*/ 4739985 h 5096785"/>
              <a:gd name="connsiteX219" fmla="*/ 1470119 w 12192000"/>
              <a:gd name="connsiteY219" fmla="*/ 4723470 h 5096785"/>
              <a:gd name="connsiteX220" fmla="*/ 1437967 w 12192000"/>
              <a:gd name="connsiteY220" fmla="*/ 4722710 h 5096785"/>
              <a:gd name="connsiteX221" fmla="*/ 1384234 w 12192000"/>
              <a:gd name="connsiteY221" fmla="*/ 4721117 h 5096785"/>
              <a:gd name="connsiteX222" fmla="*/ 1338647 w 12192000"/>
              <a:gd name="connsiteY222" fmla="*/ 4732483 h 5096785"/>
              <a:gd name="connsiteX223" fmla="*/ 1295869 w 12192000"/>
              <a:gd name="connsiteY223" fmla="*/ 4726175 h 5096785"/>
              <a:gd name="connsiteX224" fmla="*/ 1292949 w 12192000"/>
              <a:gd name="connsiteY224" fmla="*/ 4708469 h 5096785"/>
              <a:gd name="connsiteX225" fmla="*/ 1244908 w 12192000"/>
              <a:gd name="connsiteY225" fmla="*/ 4706993 h 5096785"/>
              <a:gd name="connsiteX226" fmla="*/ 1171266 w 12192000"/>
              <a:gd name="connsiteY226" fmla="*/ 4706535 h 5096785"/>
              <a:gd name="connsiteX227" fmla="*/ 1160868 w 12192000"/>
              <a:gd name="connsiteY227" fmla="*/ 4701936 h 5096785"/>
              <a:gd name="connsiteX228" fmla="*/ 1147599 w 12192000"/>
              <a:gd name="connsiteY228" fmla="*/ 4714833 h 5096785"/>
              <a:gd name="connsiteX229" fmla="*/ 1119603 w 12192000"/>
              <a:gd name="connsiteY229" fmla="*/ 4721303 h 5096785"/>
              <a:gd name="connsiteX230" fmla="*/ 997851 w 12192000"/>
              <a:gd name="connsiteY230" fmla="*/ 4722336 h 5096785"/>
              <a:gd name="connsiteX231" fmla="*/ 976455 w 12192000"/>
              <a:gd name="connsiteY231" fmla="*/ 4726407 h 5096785"/>
              <a:gd name="connsiteX232" fmla="*/ 949939 w 12192000"/>
              <a:gd name="connsiteY232" fmla="*/ 4719699 h 5096785"/>
              <a:gd name="connsiteX233" fmla="*/ 894148 w 12192000"/>
              <a:gd name="connsiteY233" fmla="*/ 4710406 h 5096785"/>
              <a:gd name="connsiteX234" fmla="*/ 857990 w 12192000"/>
              <a:gd name="connsiteY234" fmla="*/ 4696844 h 5096785"/>
              <a:gd name="connsiteX235" fmla="*/ 848649 w 12192000"/>
              <a:gd name="connsiteY235" fmla="*/ 4704021 h 5096785"/>
              <a:gd name="connsiteX236" fmla="*/ 826436 w 12192000"/>
              <a:gd name="connsiteY236" fmla="*/ 4707421 h 5096785"/>
              <a:gd name="connsiteX237" fmla="*/ 733052 w 12192000"/>
              <a:gd name="connsiteY237" fmla="*/ 4701884 h 5096785"/>
              <a:gd name="connsiteX238" fmla="*/ 716185 w 12192000"/>
              <a:gd name="connsiteY238" fmla="*/ 4703827 h 5096785"/>
              <a:gd name="connsiteX239" fmla="*/ 696663 w 12192000"/>
              <a:gd name="connsiteY239" fmla="*/ 4697420 h 5096785"/>
              <a:gd name="connsiteX240" fmla="*/ 582722 w 12192000"/>
              <a:gd name="connsiteY240" fmla="*/ 4658637 h 5096785"/>
              <a:gd name="connsiteX241" fmla="*/ 581118 w 12192000"/>
              <a:gd name="connsiteY241" fmla="*/ 4654120 h 5096785"/>
              <a:gd name="connsiteX242" fmla="*/ 546453 w 12192000"/>
              <a:gd name="connsiteY242" fmla="*/ 4652542 h 5096785"/>
              <a:gd name="connsiteX243" fmla="*/ 536773 w 12192000"/>
              <a:gd name="connsiteY243" fmla="*/ 4644609 h 5096785"/>
              <a:gd name="connsiteX244" fmla="*/ 518899 w 12192000"/>
              <a:gd name="connsiteY244" fmla="*/ 4642839 h 5096785"/>
              <a:gd name="connsiteX245" fmla="*/ 388896 w 12192000"/>
              <a:gd name="connsiteY245" fmla="*/ 4619173 h 5096785"/>
              <a:gd name="connsiteX246" fmla="*/ 366479 w 12192000"/>
              <a:gd name="connsiteY246" fmla="*/ 4618896 h 5096785"/>
              <a:gd name="connsiteX247" fmla="*/ 342781 w 12192000"/>
              <a:gd name="connsiteY247" fmla="*/ 4601239 h 5096785"/>
              <a:gd name="connsiteX248" fmla="*/ 255925 w 12192000"/>
              <a:gd name="connsiteY248" fmla="*/ 4598685 h 5096785"/>
              <a:gd name="connsiteX249" fmla="*/ 226919 w 12192000"/>
              <a:gd name="connsiteY249" fmla="*/ 4598460 h 5096785"/>
              <a:gd name="connsiteX250" fmla="*/ 213925 w 12192000"/>
              <a:gd name="connsiteY250" fmla="*/ 4597783 h 5096785"/>
              <a:gd name="connsiteX251" fmla="*/ 215196 w 12192000"/>
              <a:gd name="connsiteY251" fmla="*/ 4588576 h 5096785"/>
              <a:gd name="connsiteX252" fmla="*/ 180214 w 12192000"/>
              <a:gd name="connsiteY252" fmla="*/ 4583701 h 5096785"/>
              <a:gd name="connsiteX253" fmla="*/ 83203 w 12192000"/>
              <a:gd name="connsiteY253" fmla="*/ 4531664 h 5096785"/>
              <a:gd name="connsiteX254" fmla="*/ 4106 w 12192000"/>
              <a:gd name="connsiteY254" fmla="*/ 4517202 h 5096785"/>
              <a:gd name="connsiteX255" fmla="*/ 0 w 12192000"/>
              <a:gd name="connsiteY255" fmla="*/ 4516084 h 5096785"/>
              <a:gd name="connsiteX256" fmla="*/ 0 w 12192000"/>
              <a:gd name="connsiteY256"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452621 w 12192000"/>
              <a:gd name="connsiteY88" fmla="*/ 4694822 h 5096785"/>
              <a:gd name="connsiteX89" fmla="*/ 6434329 w 12192000"/>
              <a:gd name="connsiteY89" fmla="*/ 4704111 h 5096785"/>
              <a:gd name="connsiteX90" fmla="*/ 6425215 w 12192000"/>
              <a:gd name="connsiteY90" fmla="*/ 4710396 h 5096785"/>
              <a:gd name="connsiteX91" fmla="*/ 6425070 w 12192000"/>
              <a:gd name="connsiteY91" fmla="*/ 4711644 h 5096785"/>
              <a:gd name="connsiteX92" fmla="*/ 6386800 w 12192000"/>
              <a:gd name="connsiteY92" fmla="*/ 4715431 h 5096785"/>
              <a:gd name="connsiteX93" fmla="*/ 6382703 w 12192000"/>
              <a:gd name="connsiteY93" fmla="*/ 4717930 h 5096785"/>
              <a:gd name="connsiteX94" fmla="*/ 6356495 w 12192000"/>
              <a:gd name="connsiteY94" fmla="*/ 4717843 h 5096785"/>
              <a:gd name="connsiteX95" fmla="*/ 6343628 w 12192000"/>
              <a:gd name="connsiteY95" fmla="*/ 4719161 h 5096785"/>
              <a:gd name="connsiteX96" fmla="*/ 6338605 w 12192000"/>
              <a:gd name="connsiteY96" fmla="*/ 4716723 h 5096785"/>
              <a:gd name="connsiteX97" fmla="*/ 6320318 w 12192000"/>
              <a:gd name="connsiteY97" fmla="*/ 4720095 h 5096785"/>
              <a:gd name="connsiteX98" fmla="*/ 6318742 w 12192000"/>
              <a:gd name="connsiteY98" fmla="*/ 4721541 h 5096785"/>
              <a:gd name="connsiteX99" fmla="*/ 6301708 w 12192000"/>
              <a:gd name="connsiteY99" fmla="*/ 4720380 h 5096785"/>
              <a:gd name="connsiteX100" fmla="*/ 6285082 w 12192000"/>
              <a:gd name="connsiteY100" fmla="*/ 4714639 h 5096785"/>
              <a:gd name="connsiteX101" fmla="*/ 6136936 w 12192000"/>
              <a:gd name="connsiteY101" fmla="*/ 4758246 h 5096785"/>
              <a:gd name="connsiteX102" fmla="*/ 5988578 w 12192000"/>
              <a:gd name="connsiteY102" fmla="*/ 4754427 h 5096785"/>
              <a:gd name="connsiteX103" fmla="*/ 5908701 w 12192000"/>
              <a:gd name="connsiteY103" fmla="*/ 4779160 h 5096785"/>
              <a:gd name="connsiteX104" fmla="*/ 5892219 w 12192000"/>
              <a:gd name="connsiteY104" fmla="*/ 4807892 h 5096785"/>
              <a:gd name="connsiteX105" fmla="*/ 5683612 w 12192000"/>
              <a:gd name="connsiteY105" fmla="*/ 4848770 h 5096785"/>
              <a:gd name="connsiteX106" fmla="*/ 5635111 w 12192000"/>
              <a:gd name="connsiteY106" fmla="*/ 4868888 h 5096785"/>
              <a:gd name="connsiteX107" fmla="*/ 5582652 w 12192000"/>
              <a:gd name="connsiteY107" fmla="*/ 4866836 h 5096785"/>
              <a:gd name="connsiteX108" fmla="*/ 5567213 w 12192000"/>
              <a:gd name="connsiteY108" fmla="*/ 4878769 h 5096785"/>
              <a:gd name="connsiteX109" fmla="*/ 5564659 w 12192000"/>
              <a:gd name="connsiteY109" fmla="*/ 4881042 h 5096785"/>
              <a:gd name="connsiteX110" fmla="*/ 5552102 w 12192000"/>
              <a:gd name="connsiteY110" fmla="*/ 4885426 h 5096785"/>
              <a:gd name="connsiteX111" fmla="*/ 5551475 w 12192000"/>
              <a:gd name="connsiteY111" fmla="*/ 4892560 h 5096785"/>
              <a:gd name="connsiteX112" fmla="*/ 5534664 w 12192000"/>
              <a:gd name="connsiteY112" fmla="*/ 4903385 h 5096785"/>
              <a:gd name="connsiteX113" fmla="*/ 5510737 w 12192000"/>
              <a:gd name="connsiteY113" fmla="*/ 4909807 h 5096785"/>
              <a:gd name="connsiteX114" fmla="*/ 5393901 w 12192000"/>
              <a:gd name="connsiteY114" fmla="*/ 4933709 h 5096785"/>
              <a:gd name="connsiteX115" fmla="*/ 5325782 w 12192000"/>
              <a:gd name="connsiteY115" fmla="*/ 4951789 h 5096785"/>
              <a:gd name="connsiteX116" fmla="*/ 5302703 w 12192000"/>
              <a:gd name="connsiteY116" fmla="*/ 4964590 h 5096785"/>
              <a:gd name="connsiteX117" fmla="*/ 5268591 w 12192000"/>
              <a:gd name="connsiteY117" fmla="*/ 4978479 h 5096785"/>
              <a:gd name="connsiteX118" fmla="*/ 5210559 w 12192000"/>
              <a:gd name="connsiteY118" fmla="*/ 5007585 h 5096785"/>
              <a:gd name="connsiteX119" fmla="*/ 5177597 w 12192000"/>
              <a:gd name="connsiteY119" fmla="*/ 5015926 h 5096785"/>
              <a:gd name="connsiteX120" fmla="*/ 5160569 w 12192000"/>
              <a:gd name="connsiteY120" fmla="*/ 5025681 h 5096785"/>
              <a:gd name="connsiteX121" fmla="*/ 5152748 w 12192000"/>
              <a:gd name="connsiteY121" fmla="*/ 5026569 h 5096785"/>
              <a:gd name="connsiteX122" fmla="*/ 5127678 w 12192000"/>
              <a:gd name="connsiteY122" fmla="*/ 5032947 h 5096785"/>
              <a:gd name="connsiteX123" fmla="*/ 5113147 w 12192000"/>
              <a:gd name="connsiteY123" fmla="*/ 5035818 h 5096785"/>
              <a:gd name="connsiteX124" fmla="*/ 5107301 w 12192000"/>
              <a:gd name="connsiteY124" fmla="*/ 5036672 h 5096785"/>
              <a:gd name="connsiteX125" fmla="*/ 5093215 w 12192000"/>
              <a:gd name="connsiteY125" fmla="*/ 5032880 h 5096785"/>
              <a:gd name="connsiteX126" fmla="*/ 5077058 w 12192000"/>
              <a:gd name="connsiteY126" fmla="*/ 5038681 h 5096785"/>
              <a:gd name="connsiteX127" fmla="*/ 5057349 w 12192000"/>
              <a:gd name="connsiteY127" fmla="*/ 5036015 h 5096785"/>
              <a:gd name="connsiteX128" fmla="*/ 5053945 w 12192000"/>
              <a:gd name="connsiteY128" fmla="*/ 5041952 h 5096785"/>
              <a:gd name="connsiteX129" fmla="*/ 5040021 w 12192000"/>
              <a:gd name="connsiteY129" fmla="*/ 5050052 h 5096785"/>
              <a:gd name="connsiteX130" fmla="*/ 5025913 w 12192000"/>
              <a:gd name="connsiteY130" fmla="*/ 5046535 h 5096785"/>
              <a:gd name="connsiteX131" fmla="*/ 4998218 w 12192000"/>
              <a:gd name="connsiteY131" fmla="*/ 5048065 h 5096785"/>
              <a:gd name="connsiteX132" fmla="*/ 4991008 w 12192000"/>
              <a:gd name="connsiteY132" fmla="*/ 5050439 h 5096785"/>
              <a:gd name="connsiteX133" fmla="*/ 4963503 w 12192000"/>
              <a:gd name="connsiteY133" fmla="*/ 5047575 h 5096785"/>
              <a:gd name="connsiteX134" fmla="*/ 4921053 w 12192000"/>
              <a:gd name="connsiteY134" fmla="*/ 5048925 h 5096785"/>
              <a:gd name="connsiteX135" fmla="*/ 4873420 w 12192000"/>
              <a:gd name="connsiteY135" fmla="*/ 5054929 h 5096785"/>
              <a:gd name="connsiteX136" fmla="*/ 4858825 w 12192000"/>
              <a:gd name="connsiteY136" fmla="*/ 5051329 h 5096785"/>
              <a:gd name="connsiteX137" fmla="*/ 4769340 w 12192000"/>
              <a:gd name="connsiteY137" fmla="*/ 5053090 h 5096785"/>
              <a:gd name="connsiteX138" fmla="*/ 4744152 w 12192000"/>
              <a:gd name="connsiteY138" fmla="*/ 5053391 h 5096785"/>
              <a:gd name="connsiteX139" fmla="*/ 4723556 w 12192000"/>
              <a:gd name="connsiteY139" fmla="*/ 5059633 h 5096785"/>
              <a:gd name="connsiteX140" fmla="*/ 4719699 w 12192000"/>
              <a:gd name="connsiteY140" fmla="*/ 5066298 h 5096785"/>
              <a:gd name="connsiteX141" fmla="*/ 4706016 w 12192000"/>
              <a:gd name="connsiteY141" fmla="*/ 5067422 h 5096785"/>
              <a:gd name="connsiteX142" fmla="*/ 4702593 w 12192000"/>
              <a:gd name="connsiteY142" fmla="*/ 5068973 h 5096785"/>
              <a:gd name="connsiteX143" fmla="*/ 4682766 w 12192000"/>
              <a:gd name="connsiteY143" fmla="*/ 5076609 h 5096785"/>
              <a:gd name="connsiteX144" fmla="*/ 4634960 w 12192000"/>
              <a:gd name="connsiteY144" fmla="*/ 5061852 h 5096785"/>
              <a:gd name="connsiteX145" fmla="*/ 4580645 w 12192000"/>
              <a:gd name="connsiteY145" fmla="*/ 5069246 h 5096785"/>
              <a:gd name="connsiteX146" fmla="*/ 4368005 w 12192000"/>
              <a:gd name="connsiteY146" fmla="*/ 5057426 h 5096785"/>
              <a:gd name="connsiteX147" fmla="*/ 4339489 w 12192000"/>
              <a:gd name="connsiteY147" fmla="*/ 5080858 h 5096785"/>
              <a:gd name="connsiteX148" fmla="*/ 4253895 w 12192000"/>
              <a:gd name="connsiteY148" fmla="*/ 5085008 h 5096785"/>
              <a:gd name="connsiteX149" fmla="*/ 4117780 w 12192000"/>
              <a:gd name="connsiteY149" fmla="*/ 5045175 h 5096785"/>
              <a:gd name="connsiteX150" fmla="*/ 3960074 w 12192000"/>
              <a:gd name="connsiteY150" fmla="*/ 5050708 h 5096785"/>
              <a:gd name="connsiteX151" fmla="*/ 3947260 w 12192000"/>
              <a:gd name="connsiteY151" fmla="*/ 5041167 h 5096785"/>
              <a:gd name="connsiteX152" fmla="*/ 3931969 w 12192000"/>
              <a:gd name="connsiteY152" fmla="*/ 5035902 h 5096785"/>
              <a:gd name="connsiteX153" fmla="*/ 3929836 w 12192000"/>
              <a:gd name="connsiteY153" fmla="*/ 5036901 h 5096785"/>
              <a:gd name="connsiteX154" fmla="*/ 3911296 w 12192000"/>
              <a:gd name="connsiteY154" fmla="*/ 5035663 h 5096785"/>
              <a:gd name="connsiteX155" fmla="*/ 3907746 w 12192000"/>
              <a:gd name="connsiteY155" fmla="*/ 5032107 h 5096785"/>
              <a:gd name="connsiteX156" fmla="*/ 3895182 w 12192000"/>
              <a:gd name="connsiteY156" fmla="*/ 5030229 h 5096785"/>
              <a:gd name="connsiteX157" fmla="*/ 3870866 w 12192000"/>
              <a:gd name="connsiteY157" fmla="*/ 5023753 h 5096785"/>
              <a:gd name="connsiteX158" fmla="*/ 3865913 w 12192000"/>
              <a:gd name="connsiteY158" fmla="*/ 5025143 h 5096785"/>
              <a:gd name="connsiteX159" fmla="*/ 3828606 w 12192000"/>
              <a:gd name="connsiteY159" fmla="*/ 5019426 h 5096785"/>
              <a:gd name="connsiteX160" fmla="*/ 3827901 w 12192000"/>
              <a:gd name="connsiteY160" fmla="*/ 5020583 h 5096785"/>
              <a:gd name="connsiteX161" fmla="*/ 3816543 w 12192000"/>
              <a:gd name="connsiteY161" fmla="*/ 5024366 h 5096785"/>
              <a:gd name="connsiteX162" fmla="*/ 3795278 w 12192000"/>
              <a:gd name="connsiteY162" fmla="*/ 5028779 h 5096785"/>
              <a:gd name="connsiteX163" fmla="*/ 3743858 w 12192000"/>
              <a:gd name="connsiteY163" fmla="*/ 5054237 h 5096785"/>
              <a:gd name="connsiteX164" fmla="*/ 3704945 w 12192000"/>
              <a:gd name="connsiteY164" fmla="*/ 5048413 h 5096785"/>
              <a:gd name="connsiteX165" fmla="*/ 3696992 w 12192000"/>
              <a:gd name="connsiteY165" fmla="*/ 5047914 h 5096785"/>
              <a:gd name="connsiteX166" fmla="*/ 3696780 w 12192000"/>
              <a:gd name="connsiteY166" fmla="*/ 5048181 h 5096785"/>
              <a:gd name="connsiteX167" fmla="*/ 3688290 w 12192000"/>
              <a:gd name="connsiteY167" fmla="*/ 5048204 h 5096785"/>
              <a:gd name="connsiteX168" fmla="*/ 3682486 w 12192000"/>
              <a:gd name="connsiteY168" fmla="*/ 5047000 h 5096785"/>
              <a:gd name="connsiteX169" fmla="*/ 3667056 w 12192000"/>
              <a:gd name="connsiteY169" fmla="*/ 5046030 h 5096785"/>
              <a:gd name="connsiteX170" fmla="*/ 3661403 w 12192000"/>
              <a:gd name="connsiteY170" fmla="*/ 5047537 h 5096785"/>
              <a:gd name="connsiteX171" fmla="*/ 3658673 w 12192000"/>
              <a:gd name="connsiteY171" fmla="*/ 5050790 h 5096785"/>
              <a:gd name="connsiteX172" fmla="*/ 3657333 w 12192000"/>
              <a:gd name="connsiteY172" fmla="*/ 5050325 h 5096785"/>
              <a:gd name="connsiteX173" fmla="*/ 3626778 w 12192000"/>
              <a:gd name="connsiteY173" fmla="*/ 5057882 h 5096785"/>
              <a:gd name="connsiteX174" fmla="*/ 3560067 w 12192000"/>
              <a:gd name="connsiteY174" fmla="*/ 5064266 h 5096785"/>
              <a:gd name="connsiteX175" fmla="*/ 3522641 w 12192000"/>
              <a:gd name="connsiteY175" fmla="*/ 5063654 h 5096785"/>
              <a:gd name="connsiteX176" fmla="*/ 3419275 w 12192000"/>
              <a:gd name="connsiteY176" fmla="*/ 5066646 h 5096785"/>
              <a:gd name="connsiteX177" fmla="*/ 3314869 w 12192000"/>
              <a:gd name="connsiteY177" fmla="*/ 5073197 h 5096785"/>
              <a:gd name="connsiteX178" fmla="*/ 3259088 w 12192000"/>
              <a:gd name="connsiteY178" fmla="*/ 5096363 h 5096785"/>
              <a:gd name="connsiteX179" fmla="*/ 3253104 w 12192000"/>
              <a:gd name="connsiteY179" fmla="*/ 5096785 h 5096785"/>
              <a:gd name="connsiteX180" fmla="*/ 3238751 w 12192000"/>
              <a:gd name="connsiteY180" fmla="*/ 5092996 h 5096785"/>
              <a:gd name="connsiteX181" fmla="*/ 3233681 w 12192000"/>
              <a:gd name="connsiteY181" fmla="*/ 5090758 h 5096785"/>
              <a:gd name="connsiteX182" fmla="*/ 3225562 w 12192000"/>
              <a:gd name="connsiteY182" fmla="*/ 5089215 h 5096785"/>
              <a:gd name="connsiteX183" fmla="*/ 3225260 w 12192000"/>
              <a:gd name="connsiteY183" fmla="*/ 5089437 h 5096785"/>
              <a:gd name="connsiteX184" fmla="*/ 3217859 w 12192000"/>
              <a:gd name="connsiteY184" fmla="*/ 5087484 h 5096785"/>
              <a:gd name="connsiteX185" fmla="*/ 3182980 w 12192000"/>
              <a:gd name="connsiteY185" fmla="*/ 5074650 h 5096785"/>
              <a:gd name="connsiteX186" fmla="*/ 3123938 w 12192000"/>
              <a:gd name="connsiteY186" fmla="*/ 5089912 h 5096785"/>
              <a:gd name="connsiteX187" fmla="*/ 3101912 w 12192000"/>
              <a:gd name="connsiteY187" fmla="*/ 5090281 h 5096785"/>
              <a:gd name="connsiteX188" fmla="*/ 3089591 w 12192000"/>
              <a:gd name="connsiteY188" fmla="*/ 5091865 h 5096785"/>
              <a:gd name="connsiteX189" fmla="*/ 3088465 w 12192000"/>
              <a:gd name="connsiteY189" fmla="*/ 5092858 h 5096785"/>
              <a:gd name="connsiteX190" fmla="*/ 3055081 w 12192000"/>
              <a:gd name="connsiteY190" fmla="*/ 5080424 h 5096785"/>
              <a:gd name="connsiteX191" fmla="*/ 3049807 w 12192000"/>
              <a:gd name="connsiteY191" fmla="*/ 5080860 h 5096785"/>
              <a:gd name="connsiteX192" fmla="*/ 3029122 w 12192000"/>
              <a:gd name="connsiteY192" fmla="*/ 5070085 h 5096785"/>
              <a:gd name="connsiteX193" fmla="*/ 3017862 w 12192000"/>
              <a:gd name="connsiteY193" fmla="*/ 5065942 h 5096785"/>
              <a:gd name="connsiteX194" fmla="*/ 3015868 w 12192000"/>
              <a:gd name="connsiteY194" fmla="*/ 5061832 h 5096785"/>
              <a:gd name="connsiteX195" fmla="*/ 2998644 w 12192000"/>
              <a:gd name="connsiteY195" fmla="*/ 5057210 h 5096785"/>
              <a:gd name="connsiteX196" fmla="*/ 2996219 w 12192000"/>
              <a:gd name="connsiteY196" fmla="*/ 5057788 h 5096785"/>
              <a:gd name="connsiteX197" fmla="*/ 2983676 w 12192000"/>
              <a:gd name="connsiteY197" fmla="*/ 5049852 h 5096785"/>
              <a:gd name="connsiteX198" fmla="*/ 2975170 w 12192000"/>
              <a:gd name="connsiteY198" fmla="*/ 5038214 h 5096785"/>
              <a:gd name="connsiteX199" fmla="*/ 2822441 w 12192000"/>
              <a:gd name="connsiteY199" fmla="*/ 5014517 h 5096785"/>
              <a:gd name="connsiteX200" fmla="*/ 2624713 w 12192000"/>
              <a:gd name="connsiteY200" fmla="*/ 4938959 h 5096785"/>
              <a:gd name="connsiteX201" fmla="*/ 2532669 w 12192000"/>
              <a:gd name="connsiteY201" fmla="*/ 4940573 h 5096785"/>
              <a:gd name="connsiteX202" fmla="*/ 2389931 w 12192000"/>
              <a:gd name="connsiteY202" fmla="*/ 4905785 h 5096785"/>
              <a:gd name="connsiteX203" fmla="*/ 2335186 w 12192000"/>
              <a:gd name="connsiteY203" fmla="*/ 4902957 h 5096785"/>
              <a:gd name="connsiteX204" fmla="*/ 2295307 w 12192000"/>
              <a:gd name="connsiteY204" fmla="*/ 4879800 h 5096785"/>
              <a:gd name="connsiteX205" fmla="*/ 2273393 w 12192000"/>
              <a:gd name="connsiteY205" fmla="*/ 4883565 h 5096785"/>
              <a:gd name="connsiteX206" fmla="*/ 2269523 w 12192000"/>
              <a:gd name="connsiteY206" fmla="*/ 4884442 h 5096785"/>
              <a:gd name="connsiteX207" fmla="*/ 2256015 w 12192000"/>
              <a:gd name="connsiteY207" fmla="*/ 4883014 h 5096785"/>
              <a:gd name="connsiteX208" fmla="*/ 2249731 w 12192000"/>
              <a:gd name="connsiteY208" fmla="*/ 4888778 h 5096785"/>
              <a:gd name="connsiteX209" fmla="*/ 2227629 w 12192000"/>
              <a:gd name="connsiteY209" fmla="*/ 4891047 h 5096785"/>
              <a:gd name="connsiteX210" fmla="*/ 2203460 w 12192000"/>
              <a:gd name="connsiteY210" fmla="*/ 4886696 h 5096785"/>
              <a:gd name="connsiteX211" fmla="*/ 2091528 w 12192000"/>
              <a:gd name="connsiteY211" fmla="*/ 4859155 h 5096785"/>
              <a:gd name="connsiteX212" fmla="*/ 2022901 w 12192000"/>
              <a:gd name="connsiteY212" fmla="*/ 4846594 h 5096785"/>
              <a:gd name="connsiteX213" fmla="*/ 1994227 w 12192000"/>
              <a:gd name="connsiteY213" fmla="*/ 4847973 h 5096785"/>
              <a:gd name="connsiteX214" fmla="*/ 1955936 w 12192000"/>
              <a:gd name="connsiteY214" fmla="*/ 4845765 h 5096785"/>
              <a:gd name="connsiteX215" fmla="*/ 1741924 w 12192000"/>
              <a:gd name="connsiteY215" fmla="*/ 4808054 h 5096785"/>
              <a:gd name="connsiteX216" fmla="*/ 1734410 w 12192000"/>
              <a:gd name="connsiteY216" fmla="*/ 4811675 h 5096785"/>
              <a:gd name="connsiteX217" fmla="*/ 1691423 w 12192000"/>
              <a:gd name="connsiteY217" fmla="*/ 4802777 h 5096785"/>
              <a:gd name="connsiteX218" fmla="*/ 1554504 w 12192000"/>
              <a:gd name="connsiteY218" fmla="*/ 4739985 h 5096785"/>
              <a:gd name="connsiteX219" fmla="*/ 1470119 w 12192000"/>
              <a:gd name="connsiteY219" fmla="*/ 4723470 h 5096785"/>
              <a:gd name="connsiteX220" fmla="*/ 1437967 w 12192000"/>
              <a:gd name="connsiteY220" fmla="*/ 4722710 h 5096785"/>
              <a:gd name="connsiteX221" fmla="*/ 1384234 w 12192000"/>
              <a:gd name="connsiteY221" fmla="*/ 4721117 h 5096785"/>
              <a:gd name="connsiteX222" fmla="*/ 1338647 w 12192000"/>
              <a:gd name="connsiteY222" fmla="*/ 4732483 h 5096785"/>
              <a:gd name="connsiteX223" fmla="*/ 1295869 w 12192000"/>
              <a:gd name="connsiteY223" fmla="*/ 4726175 h 5096785"/>
              <a:gd name="connsiteX224" fmla="*/ 1292949 w 12192000"/>
              <a:gd name="connsiteY224" fmla="*/ 4708469 h 5096785"/>
              <a:gd name="connsiteX225" fmla="*/ 1244908 w 12192000"/>
              <a:gd name="connsiteY225" fmla="*/ 4706993 h 5096785"/>
              <a:gd name="connsiteX226" fmla="*/ 1171266 w 12192000"/>
              <a:gd name="connsiteY226" fmla="*/ 4706535 h 5096785"/>
              <a:gd name="connsiteX227" fmla="*/ 1160868 w 12192000"/>
              <a:gd name="connsiteY227" fmla="*/ 4701936 h 5096785"/>
              <a:gd name="connsiteX228" fmla="*/ 1147599 w 12192000"/>
              <a:gd name="connsiteY228" fmla="*/ 4714833 h 5096785"/>
              <a:gd name="connsiteX229" fmla="*/ 1119603 w 12192000"/>
              <a:gd name="connsiteY229" fmla="*/ 4721303 h 5096785"/>
              <a:gd name="connsiteX230" fmla="*/ 997851 w 12192000"/>
              <a:gd name="connsiteY230" fmla="*/ 4722336 h 5096785"/>
              <a:gd name="connsiteX231" fmla="*/ 976455 w 12192000"/>
              <a:gd name="connsiteY231" fmla="*/ 4726407 h 5096785"/>
              <a:gd name="connsiteX232" fmla="*/ 949939 w 12192000"/>
              <a:gd name="connsiteY232" fmla="*/ 4719699 h 5096785"/>
              <a:gd name="connsiteX233" fmla="*/ 894148 w 12192000"/>
              <a:gd name="connsiteY233" fmla="*/ 4710406 h 5096785"/>
              <a:gd name="connsiteX234" fmla="*/ 857990 w 12192000"/>
              <a:gd name="connsiteY234" fmla="*/ 4696844 h 5096785"/>
              <a:gd name="connsiteX235" fmla="*/ 848649 w 12192000"/>
              <a:gd name="connsiteY235" fmla="*/ 4704021 h 5096785"/>
              <a:gd name="connsiteX236" fmla="*/ 826436 w 12192000"/>
              <a:gd name="connsiteY236" fmla="*/ 4707421 h 5096785"/>
              <a:gd name="connsiteX237" fmla="*/ 733052 w 12192000"/>
              <a:gd name="connsiteY237" fmla="*/ 4701884 h 5096785"/>
              <a:gd name="connsiteX238" fmla="*/ 716185 w 12192000"/>
              <a:gd name="connsiteY238" fmla="*/ 4703827 h 5096785"/>
              <a:gd name="connsiteX239" fmla="*/ 696663 w 12192000"/>
              <a:gd name="connsiteY239" fmla="*/ 4697420 h 5096785"/>
              <a:gd name="connsiteX240" fmla="*/ 582722 w 12192000"/>
              <a:gd name="connsiteY240" fmla="*/ 4658637 h 5096785"/>
              <a:gd name="connsiteX241" fmla="*/ 581118 w 12192000"/>
              <a:gd name="connsiteY241" fmla="*/ 4654120 h 5096785"/>
              <a:gd name="connsiteX242" fmla="*/ 546453 w 12192000"/>
              <a:gd name="connsiteY242" fmla="*/ 4652542 h 5096785"/>
              <a:gd name="connsiteX243" fmla="*/ 536773 w 12192000"/>
              <a:gd name="connsiteY243" fmla="*/ 4644609 h 5096785"/>
              <a:gd name="connsiteX244" fmla="*/ 518899 w 12192000"/>
              <a:gd name="connsiteY244" fmla="*/ 4642839 h 5096785"/>
              <a:gd name="connsiteX245" fmla="*/ 388896 w 12192000"/>
              <a:gd name="connsiteY245" fmla="*/ 4619173 h 5096785"/>
              <a:gd name="connsiteX246" fmla="*/ 366479 w 12192000"/>
              <a:gd name="connsiteY246" fmla="*/ 4618896 h 5096785"/>
              <a:gd name="connsiteX247" fmla="*/ 342781 w 12192000"/>
              <a:gd name="connsiteY247" fmla="*/ 4601239 h 5096785"/>
              <a:gd name="connsiteX248" fmla="*/ 255925 w 12192000"/>
              <a:gd name="connsiteY248" fmla="*/ 4598685 h 5096785"/>
              <a:gd name="connsiteX249" fmla="*/ 226919 w 12192000"/>
              <a:gd name="connsiteY249" fmla="*/ 4598460 h 5096785"/>
              <a:gd name="connsiteX250" fmla="*/ 213925 w 12192000"/>
              <a:gd name="connsiteY250" fmla="*/ 4597783 h 5096785"/>
              <a:gd name="connsiteX251" fmla="*/ 215196 w 12192000"/>
              <a:gd name="connsiteY251" fmla="*/ 4588576 h 5096785"/>
              <a:gd name="connsiteX252" fmla="*/ 180214 w 12192000"/>
              <a:gd name="connsiteY252" fmla="*/ 4583701 h 5096785"/>
              <a:gd name="connsiteX253" fmla="*/ 83203 w 12192000"/>
              <a:gd name="connsiteY253" fmla="*/ 4531664 h 5096785"/>
              <a:gd name="connsiteX254" fmla="*/ 4106 w 12192000"/>
              <a:gd name="connsiteY254" fmla="*/ 4517202 h 5096785"/>
              <a:gd name="connsiteX255" fmla="*/ 0 w 12192000"/>
              <a:gd name="connsiteY255" fmla="*/ 4516084 h 5096785"/>
              <a:gd name="connsiteX256" fmla="*/ 0 w 12192000"/>
              <a:gd name="connsiteY256"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452621 w 12192000"/>
              <a:gd name="connsiteY88" fmla="*/ 4694822 h 5096785"/>
              <a:gd name="connsiteX89" fmla="*/ 6434329 w 12192000"/>
              <a:gd name="connsiteY89" fmla="*/ 4704111 h 5096785"/>
              <a:gd name="connsiteX90" fmla="*/ 6425215 w 12192000"/>
              <a:gd name="connsiteY90" fmla="*/ 4710396 h 5096785"/>
              <a:gd name="connsiteX91" fmla="*/ 6425070 w 12192000"/>
              <a:gd name="connsiteY91" fmla="*/ 4711644 h 5096785"/>
              <a:gd name="connsiteX92" fmla="*/ 6386800 w 12192000"/>
              <a:gd name="connsiteY92" fmla="*/ 4715431 h 5096785"/>
              <a:gd name="connsiteX93" fmla="*/ 6382703 w 12192000"/>
              <a:gd name="connsiteY93" fmla="*/ 4717930 h 5096785"/>
              <a:gd name="connsiteX94" fmla="*/ 6356495 w 12192000"/>
              <a:gd name="connsiteY94" fmla="*/ 4717843 h 5096785"/>
              <a:gd name="connsiteX95" fmla="*/ 6343628 w 12192000"/>
              <a:gd name="connsiteY95" fmla="*/ 4719161 h 5096785"/>
              <a:gd name="connsiteX96" fmla="*/ 6338605 w 12192000"/>
              <a:gd name="connsiteY96" fmla="*/ 4716723 h 5096785"/>
              <a:gd name="connsiteX97" fmla="*/ 6320318 w 12192000"/>
              <a:gd name="connsiteY97" fmla="*/ 4720095 h 5096785"/>
              <a:gd name="connsiteX98" fmla="*/ 6318742 w 12192000"/>
              <a:gd name="connsiteY98" fmla="*/ 4721541 h 5096785"/>
              <a:gd name="connsiteX99" fmla="*/ 6301708 w 12192000"/>
              <a:gd name="connsiteY99" fmla="*/ 4720380 h 5096785"/>
              <a:gd name="connsiteX100" fmla="*/ 6285082 w 12192000"/>
              <a:gd name="connsiteY100" fmla="*/ 4714639 h 5096785"/>
              <a:gd name="connsiteX101" fmla="*/ 6136936 w 12192000"/>
              <a:gd name="connsiteY101" fmla="*/ 4758246 h 5096785"/>
              <a:gd name="connsiteX102" fmla="*/ 5988578 w 12192000"/>
              <a:gd name="connsiteY102" fmla="*/ 4754427 h 5096785"/>
              <a:gd name="connsiteX103" fmla="*/ 5908701 w 12192000"/>
              <a:gd name="connsiteY103" fmla="*/ 4779160 h 5096785"/>
              <a:gd name="connsiteX104" fmla="*/ 5892219 w 12192000"/>
              <a:gd name="connsiteY104" fmla="*/ 4807892 h 5096785"/>
              <a:gd name="connsiteX105" fmla="*/ 5683612 w 12192000"/>
              <a:gd name="connsiteY105" fmla="*/ 4848770 h 5096785"/>
              <a:gd name="connsiteX106" fmla="*/ 5635111 w 12192000"/>
              <a:gd name="connsiteY106" fmla="*/ 4868888 h 5096785"/>
              <a:gd name="connsiteX107" fmla="*/ 5582652 w 12192000"/>
              <a:gd name="connsiteY107" fmla="*/ 4866836 h 5096785"/>
              <a:gd name="connsiteX108" fmla="*/ 5567213 w 12192000"/>
              <a:gd name="connsiteY108" fmla="*/ 4878769 h 5096785"/>
              <a:gd name="connsiteX109" fmla="*/ 5564659 w 12192000"/>
              <a:gd name="connsiteY109" fmla="*/ 4881042 h 5096785"/>
              <a:gd name="connsiteX110" fmla="*/ 5552102 w 12192000"/>
              <a:gd name="connsiteY110" fmla="*/ 4885426 h 5096785"/>
              <a:gd name="connsiteX111" fmla="*/ 5551475 w 12192000"/>
              <a:gd name="connsiteY111" fmla="*/ 4892560 h 5096785"/>
              <a:gd name="connsiteX112" fmla="*/ 5534664 w 12192000"/>
              <a:gd name="connsiteY112" fmla="*/ 4903385 h 5096785"/>
              <a:gd name="connsiteX113" fmla="*/ 5510737 w 12192000"/>
              <a:gd name="connsiteY113" fmla="*/ 4909807 h 5096785"/>
              <a:gd name="connsiteX114" fmla="*/ 5393901 w 12192000"/>
              <a:gd name="connsiteY114" fmla="*/ 4933709 h 5096785"/>
              <a:gd name="connsiteX115" fmla="*/ 5325782 w 12192000"/>
              <a:gd name="connsiteY115" fmla="*/ 4951789 h 5096785"/>
              <a:gd name="connsiteX116" fmla="*/ 5302703 w 12192000"/>
              <a:gd name="connsiteY116" fmla="*/ 4964590 h 5096785"/>
              <a:gd name="connsiteX117" fmla="*/ 5268591 w 12192000"/>
              <a:gd name="connsiteY117" fmla="*/ 4978479 h 5096785"/>
              <a:gd name="connsiteX118" fmla="*/ 5210559 w 12192000"/>
              <a:gd name="connsiteY118" fmla="*/ 5007585 h 5096785"/>
              <a:gd name="connsiteX119" fmla="*/ 5177597 w 12192000"/>
              <a:gd name="connsiteY119" fmla="*/ 5015926 h 5096785"/>
              <a:gd name="connsiteX120" fmla="*/ 5160569 w 12192000"/>
              <a:gd name="connsiteY120" fmla="*/ 5025681 h 5096785"/>
              <a:gd name="connsiteX121" fmla="*/ 5152748 w 12192000"/>
              <a:gd name="connsiteY121" fmla="*/ 5026569 h 5096785"/>
              <a:gd name="connsiteX122" fmla="*/ 5127678 w 12192000"/>
              <a:gd name="connsiteY122" fmla="*/ 5032947 h 5096785"/>
              <a:gd name="connsiteX123" fmla="*/ 5113147 w 12192000"/>
              <a:gd name="connsiteY123" fmla="*/ 5035818 h 5096785"/>
              <a:gd name="connsiteX124" fmla="*/ 5107301 w 12192000"/>
              <a:gd name="connsiteY124" fmla="*/ 5036672 h 5096785"/>
              <a:gd name="connsiteX125" fmla="*/ 5093215 w 12192000"/>
              <a:gd name="connsiteY125" fmla="*/ 5032880 h 5096785"/>
              <a:gd name="connsiteX126" fmla="*/ 5077058 w 12192000"/>
              <a:gd name="connsiteY126" fmla="*/ 5038681 h 5096785"/>
              <a:gd name="connsiteX127" fmla="*/ 5057349 w 12192000"/>
              <a:gd name="connsiteY127" fmla="*/ 5036015 h 5096785"/>
              <a:gd name="connsiteX128" fmla="*/ 5053945 w 12192000"/>
              <a:gd name="connsiteY128" fmla="*/ 5041952 h 5096785"/>
              <a:gd name="connsiteX129" fmla="*/ 5040021 w 12192000"/>
              <a:gd name="connsiteY129" fmla="*/ 5050052 h 5096785"/>
              <a:gd name="connsiteX130" fmla="*/ 5025913 w 12192000"/>
              <a:gd name="connsiteY130" fmla="*/ 5046535 h 5096785"/>
              <a:gd name="connsiteX131" fmla="*/ 4998218 w 12192000"/>
              <a:gd name="connsiteY131" fmla="*/ 5048065 h 5096785"/>
              <a:gd name="connsiteX132" fmla="*/ 4991008 w 12192000"/>
              <a:gd name="connsiteY132" fmla="*/ 5050439 h 5096785"/>
              <a:gd name="connsiteX133" fmla="*/ 4963503 w 12192000"/>
              <a:gd name="connsiteY133" fmla="*/ 5047575 h 5096785"/>
              <a:gd name="connsiteX134" fmla="*/ 4921053 w 12192000"/>
              <a:gd name="connsiteY134" fmla="*/ 5048925 h 5096785"/>
              <a:gd name="connsiteX135" fmla="*/ 4873420 w 12192000"/>
              <a:gd name="connsiteY135" fmla="*/ 5054929 h 5096785"/>
              <a:gd name="connsiteX136" fmla="*/ 4858825 w 12192000"/>
              <a:gd name="connsiteY136" fmla="*/ 5051329 h 5096785"/>
              <a:gd name="connsiteX137" fmla="*/ 4769340 w 12192000"/>
              <a:gd name="connsiteY137" fmla="*/ 5053090 h 5096785"/>
              <a:gd name="connsiteX138" fmla="*/ 4744152 w 12192000"/>
              <a:gd name="connsiteY138" fmla="*/ 5053391 h 5096785"/>
              <a:gd name="connsiteX139" fmla="*/ 4723556 w 12192000"/>
              <a:gd name="connsiteY139" fmla="*/ 5059633 h 5096785"/>
              <a:gd name="connsiteX140" fmla="*/ 4719699 w 12192000"/>
              <a:gd name="connsiteY140" fmla="*/ 5066298 h 5096785"/>
              <a:gd name="connsiteX141" fmla="*/ 4706016 w 12192000"/>
              <a:gd name="connsiteY141" fmla="*/ 5067422 h 5096785"/>
              <a:gd name="connsiteX142" fmla="*/ 4702593 w 12192000"/>
              <a:gd name="connsiteY142" fmla="*/ 5068973 h 5096785"/>
              <a:gd name="connsiteX143" fmla="*/ 4682766 w 12192000"/>
              <a:gd name="connsiteY143" fmla="*/ 5076609 h 5096785"/>
              <a:gd name="connsiteX144" fmla="*/ 4634960 w 12192000"/>
              <a:gd name="connsiteY144" fmla="*/ 5061852 h 5096785"/>
              <a:gd name="connsiteX145" fmla="*/ 4580645 w 12192000"/>
              <a:gd name="connsiteY145" fmla="*/ 5069246 h 5096785"/>
              <a:gd name="connsiteX146" fmla="*/ 4368005 w 12192000"/>
              <a:gd name="connsiteY146" fmla="*/ 5057426 h 5096785"/>
              <a:gd name="connsiteX147" fmla="*/ 4339489 w 12192000"/>
              <a:gd name="connsiteY147" fmla="*/ 5080858 h 5096785"/>
              <a:gd name="connsiteX148" fmla="*/ 4253895 w 12192000"/>
              <a:gd name="connsiteY148" fmla="*/ 5085008 h 5096785"/>
              <a:gd name="connsiteX149" fmla="*/ 4117780 w 12192000"/>
              <a:gd name="connsiteY149" fmla="*/ 5045175 h 5096785"/>
              <a:gd name="connsiteX150" fmla="*/ 3960074 w 12192000"/>
              <a:gd name="connsiteY150" fmla="*/ 5050708 h 5096785"/>
              <a:gd name="connsiteX151" fmla="*/ 3947260 w 12192000"/>
              <a:gd name="connsiteY151" fmla="*/ 5041167 h 5096785"/>
              <a:gd name="connsiteX152" fmla="*/ 3931969 w 12192000"/>
              <a:gd name="connsiteY152" fmla="*/ 5035902 h 5096785"/>
              <a:gd name="connsiteX153" fmla="*/ 3929836 w 12192000"/>
              <a:gd name="connsiteY153" fmla="*/ 5036901 h 5096785"/>
              <a:gd name="connsiteX154" fmla="*/ 3911296 w 12192000"/>
              <a:gd name="connsiteY154" fmla="*/ 5035663 h 5096785"/>
              <a:gd name="connsiteX155" fmla="*/ 3907746 w 12192000"/>
              <a:gd name="connsiteY155" fmla="*/ 5032107 h 5096785"/>
              <a:gd name="connsiteX156" fmla="*/ 3895182 w 12192000"/>
              <a:gd name="connsiteY156" fmla="*/ 5030229 h 5096785"/>
              <a:gd name="connsiteX157" fmla="*/ 3870866 w 12192000"/>
              <a:gd name="connsiteY157" fmla="*/ 5023753 h 5096785"/>
              <a:gd name="connsiteX158" fmla="*/ 3865913 w 12192000"/>
              <a:gd name="connsiteY158" fmla="*/ 5025143 h 5096785"/>
              <a:gd name="connsiteX159" fmla="*/ 3828606 w 12192000"/>
              <a:gd name="connsiteY159" fmla="*/ 5019426 h 5096785"/>
              <a:gd name="connsiteX160" fmla="*/ 3827901 w 12192000"/>
              <a:gd name="connsiteY160" fmla="*/ 5020583 h 5096785"/>
              <a:gd name="connsiteX161" fmla="*/ 3816543 w 12192000"/>
              <a:gd name="connsiteY161" fmla="*/ 5024366 h 5096785"/>
              <a:gd name="connsiteX162" fmla="*/ 3795278 w 12192000"/>
              <a:gd name="connsiteY162" fmla="*/ 5028779 h 5096785"/>
              <a:gd name="connsiteX163" fmla="*/ 3743858 w 12192000"/>
              <a:gd name="connsiteY163" fmla="*/ 5054237 h 5096785"/>
              <a:gd name="connsiteX164" fmla="*/ 3704945 w 12192000"/>
              <a:gd name="connsiteY164" fmla="*/ 5048413 h 5096785"/>
              <a:gd name="connsiteX165" fmla="*/ 3696992 w 12192000"/>
              <a:gd name="connsiteY165" fmla="*/ 5047914 h 5096785"/>
              <a:gd name="connsiteX166" fmla="*/ 3696780 w 12192000"/>
              <a:gd name="connsiteY166" fmla="*/ 5048181 h 5096785"/>
              <a:gd name="connsiteX167" fmla="*/ 3688290 w 12192000"/>
              <a:gd name="connsiteY167" fmla="*/ 5048204 h 5096785"/>
              <a:gd name="connsiteX168" fmla="*/ 3682486 w 12192000"/>
              <a:gd name="connsiteY168" fmla="*/ 5047000 h 5096785"/>
              <a:gd name="connsiteX169" fmla="*/ 3667056 w 12192000"/>
              <a:gd name="connsiteY169" fmla="*/ 5046030 h 5096785"/>
              <a:gd name="connsiteX170" fmla="*/ 3661403 w 12192000"/>
              <a:gd name="connsiteY170" fmla="*/ 5047537 h 5096785"/>
              <a:gd name="connsiteX171" fmla="*/ 3658673 w 12192000"/>
              <a:gd name="connsiteY171" fmla="*/ 5050790 h 5096785"/>
              <a:gd name="connsiteX172" fmla="*/ 3657333 w 12192000"/>
              <a:gd name="connsiteY172" fmla="*/ 5050325 h 5096785"/>
              <a:gd name="connsiteX173" fmla="*/ 3626778 w 12192000"/>
              <a:gd name="connsiteY173" fmla="*/ 5057882 h 5096785"/>
              <a:gd name="connsiteX174" fmla="*/ 3560067 w 12192000"/>
              <a:gd name="connsiteY174" fmla="*/ 5064266 h 5096785"/>
              <a:gd name="connsiteX175" fmla="*/ 3522641 w 12192000"/>
              <a:gd name="connsiteY175" fmla="*/ 5063654 h 5096785"/>
              <a:gd name="connsiteX176" fmla="*/ 3419275 w 12192000"/>
              <a:gd name="connsiteY176" fmla="*/ 5066646 h 5096785"/>
              <a:gd name="connsiteX177" fmla="*/ 3314869 w 12192000"/>
              <a:gd name="connsiteY177" fmla="*/ 5073197 h 5096785"/>
              <a:gd name="connsiteX178" fmla="*/ 3259088 w 12192000"/>
              <a:gd name="connsiteY178" fmla="*/ 5096363 h 5096785"/>
              <a:gd name="connsiteX179" fmla="*/ 3253104 w 12192000"/>
              <a:gd name="connsiteY179" fmla="*/ 5096785 h 5096785"/>
              <a:gd name="connsiteX180" fmla="*/ 3238751 w 12192000"/>
              <a:gd name="connsiteY180" fmla="*/ 5092996 h 5096785"/>
              <a:gd name="connsiteX181" fmla="*/ 3233681 w 12192000"/>
              <a:gd name="connsiteY181" fmla="*/ 5090758 h 5096785"/>
              <a:gd name="connsiteX182" fmla="*/ 3225562 w 12192000"/>
              <a:gd name="connsiteY182" fmla="*/ 5089215 h 5096785"/>
              <a:gd name="connsiteX183" fmla="*/ 3225260 w 12192000"/>
              <a:gd name="connsiteY183" fmla="*/ 5089437 h 5096785"/>
              <a:gd name="connsiteX184" fmla="*/ 3217859 w 12192000"/>
              <a:gd name="connsiteY184" fmla="*/ 5087484 h 5096785"/>
              <a:gd name="connsiteX185" fmla="*/ 3182980 w 12192000"/>
              <a:gd name="connsiteY185" fmla="*/ 5074650 h 5096785"/>
              <a:gd name="connsiteX186" fmla="*/ 3123938 w 12192000"/>
              <a:gd name="connsiteY186" fmla="*/ 5089912 h 5096785"/>
              <a:gd name="connsiteX187" fmla="*/ 3101912 w 12192000"/>
              <a:gd name="connsiteY187" fmla="*/ 5090281 h 5096785"/>
              <a:gd name="connsiteX188" fmla="*/ 3089591 w 12192000"/>
              <a:gd name="connsiteY188" fmla="*/ 5091865 h 5096785"/>
              <a:gd name="connsiteX189" fmla="*/ 3088465 w 12192000"/>
              <a:gd name="connsiteY189" fmla="*/ 5092858 h 5096785"/>
              <a:gd name="connsiteX190" fmla="*/ 3055081 w 12192000"/>
              <a:gd name="connsiteY190" fmla="*/ 5080424 h 5096785"/>
              <a:gd name="connsiteX191" fmla="*/ 3049807 w 12192000"/>
              <a:gd name="connsiteY191" fmla="*/ 5080860 h 5096785"/>
              <a:gd name="connsiteX192" fmla="*/ 3029122 w 12192000"/>
              <a:gd name="connsiteY192" fmla="*/ 5070085 h 5096785"/>
              <a:gd name="connsiteX193" fmla="*/ 3017862 w 12192000"/>
              <a:gd name="connsiteY193" fmla="*/ 5065942 h 5096785"/>
              <a:gd name="connsiteX194" fmla="*/ 3015868 w 12192000"/>
              <a:gd name="connsiteY194" fmla="*/ 5061832 h 5096785"/>
              <a:gd name="connsiteX195" fmla="*/ 2998644 w 12192000"/>
              <a:gd name="connsiteY195" fmla="*/ 5057210 h 5096785"/>
              <a:gd name="connsiteX196" fmla="*/ 2996219 w 12192000"/>
              <a:gd name="connsiteY196" fmla="*/ 5057788 h 5096785"/>
              <a:gd name="connsiteX197" fmla="*/ 2983676 w 12192000"/>
              <a:gd name="connsiteY197" fmla="*/ 5049852 h 5096785"/>
              <a:gd name="connsiteX198" fmla="*/ 2975170 w 12192000"/>
              <a:gd name="connsiteY198" fmla="*/ 5038214 h 5096785"/>
              <a:gd name="connsiteX199" fmla="*/ 2822441 w 12192000"/>
              <a:gd name="connsiteY199" fmla="*/ 5014517 h 5096785"/>
              <a:gd name="connsiteX200" fmla="*/ 2532669 w 12192000"/>
              <a:gd name="connsiteY200" fmla="*/ 4940573 h 5096785"/>
              <a:gd name="connsiteX201" fmla="*/ 2389931 w 12192000"/>
              <a:gd name="connsiteY201" fmla="*/ 4905785 h 5096785"/>
              <a:gd name="connsiteX202" fmla="*/ 2335186 w 12192000"/>
              <a:gd name="connsiteY202" fmla="*/ 4902957 h 5096785"/>
              <a:gd name="connsiteX203" fmla="*/ 2295307 w 12192000"/>
              <a:gd name="connsiteY203" fmla="*/ 4879800 h 5096785"/>
              <a:gd name="connsiteX204" fmla="*/ 2273393 w 12192000"/>
              <a:gd name="connsiteY204" fmla="*/ 4883565 h 5096785"/>
              <a:gd name="connsiteX205" fmla="*/ 2269523 w 12192000"/>
              <a:gd name="connsiteY205" fmla="*/ 4884442 h 5096785"/>
              <a:gd name="connsiteX206" fmla="*/ 2256015 w 12192000"/>
              <a:gd name="connsiteY206" fmla="*/ 4883014 h 5096785"/>
              <a:gd name="connsiteX207" fmla="*/ 2249731 w 12192000"/>
              <a:gd name="connsiteY207" fmla="*/ 4888778 h 5096785"/>
              <a:gd name="connsiteX208" fmla="*/ 2227629 w 12192000"/>
              <a:gd name="connsiteY208" fmla="*/ 4891047 h 5096785"/>
              <a:gd name="connsiteX209" fmla="*/ 2203460 w 12192000"/>
              <a:gd name="connsiteY209" fmla="*/ 4886696 h 5096785"/>
              <a:gd name="connsiteX210" fmla="*/ 2091528 w 12192000"/>
              <a:gd name="connsiteY210" fmla="*/ 4859155 h 5096785"/>
              <a:gd name="connsiteX211" fmla="*/ 2022901 w 12192000"/>
              <a:gd name="connsiteY211" fmla="*/ 4846594 h 5096785"/>
              <a:gd name="connsiteX212" fmla="*/ 1994227 w 12192000"/>
              <a:gd name="connsiteY212" fmla="*/ 4847973 h 5096785"/>
              <a:gd name="connsiteX213" fmla="*/ 1955936 w 12192000"/>
              <a:gd name="connsiteY213" fmla="*/ 4845765 h 5096785"/>
              <a:gd name="connsiteX214" fmla="*/ 1741924 w 12192000"/>
              <a:gd name="connsiteY214" fmla="*/ 4808054 h 5096785"/>
              <a:gd name="connsiteX215" fmla="*/ 1734410 w 12192000"/>
              <a:gd name="connsiteY215" fmla="*/ 4811675 h 5096785"/>
              <a:gd name="connsiteX216" fmla="*/ 1691423 w 12192000"/>
              <a:gd name="connsiteY216" fmla="*/ 4802777 h 5096785"/>
              <a:gd name="connsiteX217" fmla="*/ 1554504 w 12192000"/>
              <a:gd name="connsiteY217" fmla="*/ 4739985 h 5096785"/>
              <a:gd name="connsiteX218" fmla="*/ 1470119 w 12192000"/>
              <a:gd name="connsiteY218" fmla="*/ 4723470 h 5096785"/>
              <a:gd name="connsiteX219" fmla="*/ 1437967 w 12192000"/>
              <a:gd name="connsiteY219" fmla="*/ 4722710 h 5096785"/>
              <a:gd name="connsiteX220" fmla="*/ 1384234 w 12192000"/>
              <a:gd name="connsiteY220" fmla="*/ 4721117 h 5096785"/>
              <a:gd name="connsiteX221" fmla="*/ 1338647 w 12192000"/>
              <a:gd name="connsiteY221" fmla="*/ 4732483 h 5096785"/>
              <a:gd name="connsiteX222" fmla="*/ 1295869 w 12192000"/>
              <a:gd name="connsiteY222" fmla="*/ 4726175 h 5096785"/>
              <a:gd name="connsiteX223" fmla="*/ 1292949 w 12192000"/>
              <a:gd name="connsiteY223" fmla="*/ 4708469 h 5096785"/>
              <a:gd name="connsiteX224" fmla="*/ 1244908 w 12192000"/>
              <a:gd name="connsiteY224" fmla="*/ 4706993 h 5096785"/>
              <a:gd name="connsiteX225" fmla="*/ 1171266 w 12192000"/>
              <a:gd name="connsiteY225" fmla="*/ 4706535 h 5096785"/>
              <a:gd name="connsiteX226" fmla="*/ 1160868 w 12192000"/>
              <a:gd name="connsiteY226" fmla="*/ 4701936 h 5096785"/>
              <a:gd name="connsiteX227" fmla="*/ 1147599 w 12192000"/>
              <a:gd name="connsiteY227" fmla="*/ 4714833 h 5096785"/>
              <a:gd name="connsiteX228" fmla="*/ 1119603 w 12192000"/>
              <a:gd name="connsiteY228" fmla="*/ 4721303 h 5096785"/>
              <a:gd name="connsiteX229" fmla="*/ 997851 w 12192000"/>
              <a:gd name="connsiteY229" fmla="*/ 4722336 h 5096785"/>
              <a:gd name="connsiteX230" fmla="*/ 976455 w 12192000"/>
              <a:gd name="connsiteY230" fmla="*/ 4726407 h 5096785"/>
              <a:gd name="connsiteX231" fmla="*/ 949939 w 12192000"/>
              <a:gd name="connsiteY231" fmla="*/ 4719699 h 5096785"/>
              <a:gd name="connsiteX232" fmla="*/ 894148 w 12192000"/>
              <a:gd name="connsiteY232" fmla="*/ 4710406 h 5096785"/>
              <a:gd name="connsiteX233" fmla="*/ 857990 w 12192000"/>
              <a:gd name="connsiteY233" fmla="*/ 4696844 h 5096785"/>
              <a:gd name="connsiteX234" fmla="*/ 848649 w 12192000"/>
              <a:gd name="connsiteY234" fmla="*/ 4704021 h 5096785"/>
              <a:gd name="connsiteX235" fmla="*/ 826436 w 12192000"/>
              <a:gd name="connsiteY235" fmla="*/ 4707421 h 5096785"/>
              <a:gd name="connsiteX236" fmla="*/ 733052 w 12192000"/>
              <a:gd name="connsiteY236" fmla="*/ 4701884 h 5096785"/>
              <a:gd name="connsiteX237" fmla="*/ 716185 w 12192000"/>
              <a:gd name="connsiteY237" fmla="*/ 4703827 h 5096785"/>
              <a:gd name="connsiteX238" fmla="*/ 696663 w 12192000"/>
              <a:gd name="connsiteY238" fmla="*/ 4697420 h 5096785"/>
              <a:gd name="connsiteX239" fmla="*/ 582722 w 12192000"/>
              <a:gd name="connsiteY239" fmla="*/ 4658637 h 5096785"/>
              <a:gd name="connsiteX240" fmla="*/ 581118 w 12192000"/>
              <a:gd name="connsiteY240" fmla="*/ 4654120 h 5096785"/>
              <a:gd name="connsiteX241" fmla="*/ 546453 w 12192000"/>
              <a:gd name="connsiteY241" fmla="*/ 4652542 h 5096785"/>
              <a:gd name="connsiteX242" fmla="*/ 536773 w 12192000"/>
              <a:gd name="connsiteY242" fmla="*/ 4644609 h 5096785"/>
              <a:gd name="connsiteX243" fmla="*/ 518899 w 12192000"/>
              <a:gd name="connsiteY243" fmla="*/ 4642839 h 5096785"/>
              <a:gd name="connsiteX244" fmla="*/ 388896 w 12192000"/>
              <a:gd name="connsiteY244" fmla="*/ 4619173 h 5096785"/>
              <a:gd name="connsiteX245" fmla="*/ 366479 w 12192000"/>
              <a:gd name="connsiteY245" fmla="*/ 4618896 h 5096785"/>
              <a:gd name="connsiteX246" fmla="*/ 342781 w 12192000"/>
              <a:gd name="connsiteY246" fmla="*/ 4601239 h 5096785"/>
              <a:gd name="connsiteX247" fmla="*/ 255925 w 12192000"/>
              <a:gd name="connsiteY247" fmla="*/ 4598685 h 5096785"/>
              <a:gd name="connsiteX248" fmla="*/ 226919 w 12192000"/>
              <a:gd name="connsiteY248" fmla="*/ 4598460 h 5096785"/>
              <a:gd name="connsiteX249" fmla="*/ 213925 w 12192000"/>
              <a:gd name="connsiteY249" fmla="*/ 4597783 h 5096785"/>
              <a:gd name="connsiteX250" fmla="*/ 215196 w 12192000"/>
              <a:gd name="connsiteY250" fmla="*/ 4588576 h 5096785"/>
              <a:gd name="connsiteX251" fmla="*/ 180214 w 12192000"/>
              <a:gd name="connsiteY251" fmla="*/ 4583701 h 5096785"/>
              <a:gd name="connsiteX252" fmla="*/ 83203 w 12192000"/>
              <a:gd name="connsiteY252" fmla="*/ 4531664 h 5096785"/>
              <a:gd name="connsiteX253" fmla="*/ 4106 w 12192000"/>
              <a:gd name="connsiteY253" fmla="*/ 4517202 h 5096785"/>
              <a:gd name="connsiteX254" fmla="*/ 0 w 12192000"/>
              <a:gd name="connsiteY254" fmla="*/ 4516084 h 5096785"/>
              <a:gd name="connsiteX255" fmla="*/ 0 w 12192000"/>
              <a:gd name="connsiteY255"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452621 w 12192000"/>
              <a:gd name="connsiteY88" fmla="*/ 4694822 h 5096785"/>
              <a:gd name="connsiteX89" fmla="*/ 6434329 w 12192000"/>
              <a:gd name="connsiteY89" fmla="*/ 4704111 h 5096785"/>
              <a:gd name="connsiteX90" fmla="*/ 6425215 w 12192000"/>
              <a:gd name="connsiteY90" fmla="*/ 4710396 h 5096785"/>
              <a:gd name="connsiteX91" fmla="*/ 6425070 w 12192000"/>
              <a:gd name="connsiteY91" fmla="*/ 4711644 h 5096785"/>
              <a:gd name="connsiteX92" fmla="*/ 6386800 w 12192000"/>
              <a:gd name="connsiteY92" fmla="*/ 4715431 h 5096785"/>
              <a:gd name="connsiteX93" fmla="*/ 6382703 w 12192000"/>
              <a:gd name="connsiteY93" fmla="*/ 4717930 h 5096785"/>
              <a:gd name="connsiteX94" fmla="*/ 6356495 w 12192000"/>
              <a:gd name="connsiteY94" fmla="*/ 4717843 h 5096785"/>
              <a:gd name="connsiteX95" fmla="*/ 6343628 w 12192000"/>
              <a:gd name="connsiteY95" fmla="*/ 4719161 h 5096785"/>
              <a:gd name="connsiteX96" fmla="*/ 6338605 w 12192000"/>
              <a:gd name="connsiteY96" fmla="*/ 4716723 h 5096785"/>
              <a:gd name="connsiteX97" fmla="*/ 6320318 w 12192000"/>
              <a:gd name="connsiteY97" fmla="*/ 4720095 h 5096785"/>
              <a:gd name="connsiteX98" fmla="*/ 6318742 w 12192000"/>
              <a:gd name="connsiteY98" fmla="*/ 4721541 h 5096785"/>
              <a:gd name="connsiteX99" fmla="*/ 6301708 w 12192000"/>
              <a:gd name="connsiteY99" fmla="*/ 4720380 h 5096785"/>
              <a:gd name="connsiteX100" fmla="*/ 6285082 w 12192000"/>
              <a:gd name="connsiteY100" fmla="*/ 4714639 h 5096785"/>
              <a:gd name="connsiteX101" fmla="*/ 6136936 w 12192000"/>
              <a:gd name="connsiteY101" fmla="*/ 4758246 h 5096785"/>
              <a:gd name="connsiteX102" fmla="*/ 5988578 w 12192000"/>
              <a:gd name="connsiteY102" fmla="*/ 4754427 h 5096785"/>
              <a:gd name="connsiteX103" fmla="*/ 5908701 w 12192000"/>
              <a:gd name="connsiteY103" fmla="*/ 4779160 h 5096785"/>
              <a:gd name="connsiteX104" fmla="*/ 5892219 w 12192000"/>
              <a:gd name="connsiteY104" fmla="*/ 4807892 h 5096785"/>
              <a:gd name="connsiteX105" fmla="*/ 5683612 w 12192000"/>
              <a:gd name="connsiteY105" fmla="*/ 4848770 h 5096785"/>
              <a:gd name="connsiteX106" fmla="*/ 5635111 w 12192000"/>
              <a:gd name="connsiteY106" fmla="*/ 4868888 h 5096785"/>
              <a:gd name="connsiteX107" fmla="*/ 5582652 w 12192000"/>
              <a:gd name="connsiteY107" fmla="*/ 4866836 h 5096785"/>
              <a:gd name="connsiteX108" fmla="*/ 5567213 w 12192000"/>
              <a:gd name="connsiteY108" fmla="*/ 4878769 h 5096785"/>
              <a:gd name="connsiteX109" fmla="*/ 5564659 w 12192000"/>
              <a:gd name="connsiteY109" fmla="*/ 4881042 h 5096785"/>
              <a:gd name="connsiteX110" fmla="*/ 5552102 w 12192000"/>
              <a:gd name="connsiteY110" fmla="*/ 4885426 h 5096785"/>
              <a:gd name="connsiteX111" fmla="*/ 5551475 w 12192000"/>
              <a:gd name="connsiteY111" fmla="*/ 4892560 h 5096785"/>
              <a:gd name="connsiteX112" fmla="*/ 5534664 w 12192000"/>
              <a:gd name="connsiteY112" fmla="*/ 4903385 h 5096785"/>
              <a:gd name="connsiteX113" fmla="*/ 5510737 w 12192000"/>
              <a:gd name="connsiteY113" fmla="*/ 4909807 h 5096785"/>
              <a:gd name="connsiteX114" fmla="*/ 5393901 w 12192000"/>
              <a:gd name="connsiteY114" fmla="*/ 4933709 h 5096785"/>
              <a:gd name="connsiteX115" fmla="*/ 5325782 w 12192000"/>
              <a:gd name="connsiteY115" fmla="*/ 4951789 h 5096785"/>
              <a:gd name="connsiteX116" fmla="*/ 5302703 w 12192000"/>
              <a:gd name="connsiteY116" fmla="*/ 4964590 h 5096785"/>
              <a:gd name="connsiteX117" fmla="*/ 5268591 w 12192000"/>
              <a:gd name="connsiteY117" fmla="*/ 4978479 h 5096785"/>
              <a:gd name="connsiteX118" fmla="*/ 5210559 w 12192000"/>
              <a:gd name="connsiteY118" fmla="*/ 5007585 h 5096785"/>
              <a:gd name="connsiteX119" fmla="*/ 5177597 w 12192000"/>
              <a:gd name="connsiteY119" fmla="*/ 5015926 h 5096785"/>
              <a:gd name="connsiteX120" fmla="*/ 5160569 w 12192000"/>
              <a:gd name="connsiteY120" fmla="*/ 5025681 h 5096785"/>
              <a:gd name="connsiteX121" fmla="*/ 5152748 w 12192000"/>
              <a:gd name="connsiteY121" fmla="*/ 5026569 h 5096785"/>
              <a:gd name="connsiteX122" fmla="*/ 5127678 w 12192000"/>
              <a:gd name="connsiteY122" fmla="*/ 5032947 h 5096785"/>
              <a:gd name="connsiteX123" fmla="*/ 5113147 w 12192000"/>
              <a:gd name="connsiteY123" fmla="*/ 5035818 h 5096785"/>
              <a:gd name="connsiteX124" fmla="*/ 5107301 w 12192000"/>
              <a:gd name="connsiteY124" fmla="*/ 5036672 h 5096785"/>
              <a:gd name="connsiteX125" fmla="*/ 5093215 w 12192000"/>
              <a:gd name="connsiteY125" fmla="*/ 5032880 h 5096785"/>
              <a:gd name="connsiteX126" fmla="*/ 5077058 w 12192000"/>
              <a:gd name="connsiteY126" fmla="*/ 5038681 h 5096785"/>
              <a:gd name="connsiteX127" fmla="*/ 5057349 w 12192000"/>
              <a:gd name="connsiteY127" fmla="*/ 5036015 h 5096785"/>
              <a:gd name="connsiteX128" fmla="*/ 5053945 w 12192000"/>
              <a:gd name="connsiteY128" fmla="*/ 5041952 h 5096785"/>
              <a:gd name="connsiteX129" fmla="*/ 5040021 w 12192000"/>
              <a:gd name="connsiteY129" fmla="*/ 5050052 h 5096785"/>
              <a:gd name="connsiteX130" fmla="*/ 5025913 w 12192000"/>
              <a:gd name="connsiteY130" fmla="*/ 5046535 h 5096785"/>
              <a:gd name="connsiteX131" fmla="*/ 4998218 w 12192000"/>
              <a:gd name="connsiteY131" fmla="*/ 5048065 h 5096785"/>
              <a:gd name="connsiteX132" fmla="*/ 4991008 w 12192000"/>
              <a:gd name="connsiteY132" fmla="*/ 5050439 h 5096785"/>
              <a:gd name="connsiteX133" fmla="*/ 4963503 w 12192000"/>
              <a:gd name="connsiteY133" fmla="*/ 5047575 h 5096785"/>
              <a:gd name="connsiteX134" fmla="*/ 4921053 w 12192000"/>
              <a:gd name="connsiteY134" fmla="*/ 5048925 h 5096785"/>
              <a:gd name="connsiteX135" fmla="*/ 4873420 w 12192000"/>
              <a:gd name="connsiteY135" fmla="*/ 5054929 h 5096785"/>
              <a:gd name="connsiteX136" fmla="*/ 4858825 w 12192000"/>
              <a:gd name="connsiteY136" fmla="*/ 5051329 h 5096785"/>
              <a:gd name="connsiteX137" fmla="*/ 4769340 w 12192000"/>
              <a:gd name="connsiteY137" fmla="*/ 5053090 h 5096785"/>
              <a:gd name="connsiteX138" fmla="*/ 4744152 w 12192000"/>
              <a:gd name="connsiteY138" fmla="*/ 5053391 h 5096785"/>
              <a:gd name="connsiteX139" fmla="*/ 4723556 w 12192000"/>
              <a:gd name="connsiteY139" fmla="*/ 5059633 h 5096785"/>
              <a:gd name="connsiteX140" fmla="*/ 4719699 w 12192000"/>
              <a:gd name="connsiteY140" fmla="*/ 5066298 h 5096785"/>
              <a:gd name="connsiteX141" fmla="*/ 4706016 w 12192000"/>
              <a:gd name="connsiteY141" fmla="*/ 5067422 h 5096785"/>
              <a:gd name="connsiteX142" fmla="*/ 4702593 w 12192000"/>
              <a:gd name="connsiteY142" fmla="*/ 5068973 h 5096785"/>
              <a:gd name="connsiteX143" fmla="*/ 4682766 w 12192000"/>
              <a:gd name="connsiteY143" fmla="*/ 5076609 h 5096785"/>
              <a:gd name="connsiteX144" fmla="*/ 4634960 w 12192000"/>
              <a:gd name="connsiteY144" fmla="*/ 5061852 h 5096785"/>
              <a:gd name="connsiteX145" fmla="*/ 4580645 w 12192000"/>
              <a:gd name="connsiteY145" fmla="*/ 5069246 h 5096785"/>
              <a:gd name="connsiteX146" fmla="*/ 4368005 w 12192000"/>
              <a:gd name="connsiteY146" fmla="*/ 5057426 h 5096785"/>
              <a:gd name="connsiteX147" fmla="*/ 4339489 w 12192000"/>
              <a:gd name="connsiteY147" fmla="*/ 5080858 h 5096785"/>
              <a:gd name="connsiteX148" fmla="*/ 4253895 w 12192000"/>
              <a:gd name="connsiteY148" fmla="*/ 5085008 h 5096785"/>
              <a:gd name="connsiteX149" fmla="*/ 4117780 w 12192000"/>
              <a:gd name="connsiteY149" fmla="*/ 5045175 h 5096785"/>
              <a:gd name="connsiteX150" fmla="*/ 3960074 w 12192000"/>
              <a:gd name="connsiteY150" fmla="*/ 5050708 h 5096785"/>
              <a:gd name="connsiteX151" fmla="*/ 3947260 w 12192000"/>
              <a:gd name="connsiteY151" fmla="*/ 5041167 h 5096785"/>
              <a:gd name="connsiteX152" fmla="*/ 3931969 w 12192000"/>
              <a:gd name="connsiteY152" fmla="*/ 5035902 h 5096785"/>
              <a:gd name="connsiteX153" fmla="*/ 3929836 w 12192000"/>
              <a:gd name="connsiteY153" fmla="*/ 5036901 h 5096785"/>
              <a:gd name="connsiteX154" fmla="*/ 3911296 w 12192000"/>
              <a:gd name="connsiteY154" fmla="*/ 5035663 h 5096785"/>
              <a:gd name="connsiteX155" fmla="*/ 3907746 w 12192000"/>
              <a:gd name="connsiteY155" fmla="*/ 5032107 h 5096785"/>
              <a:gd name="connsiteX156" fmla="*/ 3895182 w 12192000"/>
              <a:gd name="connsiteY156" fmla="*/ 5030229 h 5096785"/>
              <a:gd name="connsiteX157" fmla="*/ 3870866 w 12192000"/>
              <a:gd name="connsiteY157" fmla="*/ 5023753 h 5096785"/>
              <a:gd name="connsiteX158" fmla="*/ 3865913 w 12192000"/>
              <a:gd name="connsiteY158" fmla="*/ 5025143 h 5096785"/>
              <a:gd name="connsiteX159" fmla="*/ 3828606 w 12192000"/>
              <a:gd name="connsiteY159" fmla="*/ 5019426 h 5096785"/>
              <a:gd name="connsiteX160" fmla="*/ 3827901 w 12192000"/>
              <a:gd name="connsiteY160" fmla="*/ 5020583 h 5096785"/>
              <a:gd name="connsiteX161" fmla="*/ 3816543 w 12192000"/>
              <a:gd name="connsiteY161" fmla="*/ 5024366 h 5096785"/>
              <a:gd name="connsiteX162" fmla="*/ 3795278 w 12192000"/>
              <a:gd name="connsiteY162" fmla="*/ 5028779 h 5096785"/>
              <a:gd name="connsiteX163" fmla="*/ 3743858 w 12192000"/>
              <a:gd name="connsiteY163" fmla="*/ 5054237 h 5096785"/>
              <a:gd name="connsiteX164" fmla="*/ 3704945 w 12192000"/>
              <a:gd name="connsiteY164" fmla="*/ 5048413 h 5096785"/>
              <a:gd name="connsiteX165" fmla="*/ 3696992 w 12192000"/>
              <a:gd name="connsiteY165" fmla="*/ 5047914 h 5096785"/>
              <a:gd name="connsiteX166" fmla="*/ 3696780 w 12192000"/>
              <a:gd name="connsiteY166" fmla="*/ 5048181 h 5096785"/>
              <a:gd name="connsiteX167" fmla="*/ 3688290 w 12192000"/>
              <a:gd name="connsiteY167" fmla="*/ 5048204 h 5096785"/>
              <a:gd name="connsiteX168" fmla="*/ 3682486 w 12192000"/>
              <a:gd name="connsiteY168" fmla="*/ 5047000 h 5096785"/>
              <a:gd name="connsiteX169" fmla="*/ 3667056 w 12192000"/>
              <a:gd name="connsiteY169" fmla="*/ 5046030 h 5096785"/>
              <a:gd name="connsiteX170" fmla="*/ 3661403 w 12192000"/>
              <a:gd name="connsiteY170" fmla="*/ 5047537 h 5096785"/>
              <a:gd name="connsiteX171" fmla="*/ 3658673 w 12192000"/>
              <a:gd name="connsiteY171" fmla="*/ 5050790 h 5096785"/>
              <a:gd name="connsiteX172" fmla="*/ 3657333 w 12192000"/>
              <a:gd name="connsiteY172" fmla="*/ 5050325 h 5096785"/>
              <a:gd name="connsiteX173" fmla="*/ 3626778 w 12192000"/>
              <a:gd name="connsiteY173" fmla="*/ 5057882 h 5096785"/>
              <a:gd name="connsiteX174" fmla="*/ 3560067 w 12192000"/>
              <a:gd name="connsiteY174" fmla="*/ 5064266 h 5096785"/>
              <a:gd name="connsiteX175" fmla="*/ 3522641 w 12192000"/>
              <a:gd name="connsiteY175" fmla="*/ 5063654 h 5096785"/>
              <a:gd name="connsiteX176" fmla="*/ 3419275 w 12192000"/>
              <a:gd name="connsiteY176" fmla="*/ 5066646 h 5096785"/>
              <a:gd name="connsiteX177" fmla="*/ 3314869 w 12192000"/>
              <a:gd name="connsiteY177" fmla="*/ 5073197 h 5096785"/>
              <a:gd name="connsiteX178" fmla="*/ 3259088 w 12192000"/>
              <a:gd name="connsiteY178" fmla="*/ 5096363 h 5096785"/>
              <a:gd name="connsiteX179" fmla="*/ 3253104 w 12192000"/>
              <a:gd name="connsiteY179" fmla="*/ 5096785 h 5096785"/>
              <a:gd name="connsiteX180" fmla="*/ 3238751 w 12192000"/>
              <a:gd name="connsiteY180" fmla="*/ 5092996 h 5096785"/>
              <a:gd name="connsiteX181" fmla="*/ 3233681 w 12192000"/>
              <a:gd name="connsiteY181" fmla="*/ 5090758 h 5096785"/>
              <a:gd name="connsiteX182" fmla="*/ 3225562 w 12192000"/>
              <a:gd name="connsiteY182" fmla="*/ 5089215 h 5096785"/>
              <a:gd name="connsiteX183" fmla="*/ 3225260 w 12192000"/>
              <a:gd name="connsiteY183" fmla="*/ 5089437 h 5096785"/>
              <a:gd name="connsiteX184" fmla="*/ 3217859 w 12192000"/>
              <a:gd name="connsiteY184" fmla="*/ 5087484 h 5096785"/>
              <a:gd name="connsiteX185" fmla="*/ 3182980 w 12192000"/>
              <a:gd name="connsiteY185" fmla="*/ 5074650 h 5096785"/>
              <a:gd name="connsiteX186" fmla="*/ 3123938 w 12192000"/>
              <a:gd name="connsiteY186" fmla="*/ 5089912 h 5096785"/>
              <a:gd name="connsiteX187" fmla="*/ 3101912 w 12192000"/>
              <a:gd name="connsiteY187" fmla="*/ 5090281 h 5096785"/>
              <a:gd name="connsiteX188" fmla="*/ 3089591 w 12192000"/>
              <a:gd name="connsiteY188" fmla="*/ 5091865 h 5096785"/>
              <a:gd name="connsiteX189" fmla="*/ 3088465 w 12192000"/>
              <a:gd name="connsiteY189" fmla="*/ 5092858 h 5096785"/>
              <a:gd name="connsiteX190" fmla="*/ 3055081 w 12192000"/>
              <a:gd name="connsiteY190" fmla="*/ 5080424 h 5096785"/>
              <a:gd name="connsiteX191" fmla="*/ 3049807 w 12192000"/>
              <a:gd name="connsiteY191" fmla="*/ 5080860 h 5096785"/>
              <a:gd name="connsiteX192" fmla="*/ 3029122 w 12192000"/>
              <a:gd name="connsiteY192" fmla="*/ 5070085 h 5096785"/>
              <a:gd name="connsiteX193" fmla="*/ 3017862 w 12192000"/>
              <a:gd name="connsiteY193" fmla="*/ 5065942 h 5096785"/>
              <a:gd name="connsiteX194" fmla="*/ 3015868 w 12192000"/>
              <a:gd name="connsiteY194" fmla="*/ 5061832 h 5096785"/>
              <a:gd name="connsiteX195" fmla="*/ 2998644 w 12192000"/>
              <a:gd name="connsiteY195" fmla="*/ 5057210 h 5096785"/>
              <a:gd name="connsiteX196" fmla="*/ 2996219 w 12192000"/>
              <a:gd name="connsiteY196" fmla="*/ 5057788 h 5096785"/>
              <a:gd name="connsiteX197" fmla="*/ 2983676 w 12192000"/>
              <a:gd name="connsiteY197" fmla="*/ 5049852 h 5096785"/>
              <a:gd name="connsiteX198" fmla="*/ 2975170 w 12192000"/>
              <a:gd name="connsiteY198" fmla="*/ 5038214 h 5096785"/>
              <a:gd name="connsiteX199" fmla="*/ 2758830 w 12192000"/>
              <a:gd name="connsiteY199" fmla="*/ 4974760 h 5096785"/>
              <a:gd name="connsiteX200" fmla="*/ 2532669 w 12192000"/>
              <a:gd name="connsiteY200" fmla="*/ 4940573 h 5096785"/>
              <a:gd name="connsiteX201" fmla="*/ 2389931 w 12192000"/>
              <a:gd name="connsiteY201" fmla="*/ 4905785 h 5096785"/>
              <a:gd name="connsiteX202" fmla="*/ 2335186 w 12192000"/>
              <a:gd name="connsiteY202" fmla="*/ 4902957 h 5096785"/>
              <a:gd name="connsiteX203" fmla="*/ 2295307 w 12192000"/>
              <a:gd name="connsiteY203" fmla="*/ 4879800 h 5096785"/>
              <a:gd name="connsiteX204" fmla="*/ 2273393 w 12192000"/>
              <a:gd name="connsiteY204" fmla="*/ 4883565 h 5096785"/>
              <a:gd name="connsiteX205" fmla="*/ 2269523 w 12192000"/>
              <a:gd name="connsiteY205" fmla="*/ 4884442 h 5096785"/>
              <a:gd name="connsiteX206" fmla="*/ 2256015 w 12192000"/>
              <a:gd name="connsiteY206" fmla="*/ 4883014 h 5096785"/>
              <a:gd name="connsiteX207" fmla="*/ 2249731 w 12192000"/>
              <a:gd name="connsiteY207" fmla="*/ 4888778 h 5096785"/>
              <a:gd name="connsiteX208" fmla="*/ 2227629 w 12192000"/>
              <a:gd name="connsiteY208" fmla="*/ 4891047 h 5096785"/>
              <a:gd name="connsiteX209" fmla="*/ 2203460 w 12192000"/>
              <a:gd name="connsiteY209" fmla="*/ 4886696 h 5096785"/>
              <a:gd name="connsiteX210" fmla="*/ 2091528 w 12192000"/>
              <a:gd name="connsiteY210" fmla="*/ 4859155 h 5096785"/>
              <a:gd name="connsiteX211" fmla="*/ 2022901 w 12192000"/>
              <a:gd name="connsiteY211" fmla="*/ 4846594 h 5096785"/>
              <a:gd name="connsiteX212" fmla="*/ 1994227 w 12192000"/>
              <a:gd name="connsiteY212" fmla="*/ 4847973 h 5096785"/>
              <a:gd name="connsiteX213" fmla="*/ 1955936 w 12192000"/>
              <a:gd name="connsiteY213" fmla="*/ 4845765 h 5096785"/>
              <a:gd name="connsiteX214" fmla="*/ 1741924 w 12192000"/>
              <a:gd name="connsiteY214" fmla="*/ 4808054 h 5096785"/>
              <a:gd name="connsiteX215" fmla="*/ 1734410 w 12192000"/>
              <a:gd name="connsiteY215" fmla="*/ 4811675 h 5096785"/>
              <a:gd name="connsiteX216" fmla="*/ 1691423 w 12192000"/>
              <a:gd name="connsiteY216" fmla="*/ 4802777 h 5096785"/>
              <a:gd name="connsiteX217" fmla="*/ 1554504 w 12192000"/>
              <a:gd name="connsiteY217" fmla="*/ 4739985 h 5096785"/>
              <a:gd name="connsiteX218" fmla="*/ 1470119 w 12192000"/>
              <a:gd name="connsiteY218" fmla="*/ 4723470 h 5096785"/>
              <a:gd name="connsiteX219" fmla="*/ 1437967 w 12192000"/>
              <a:gd name="connsiteY219" fmla="*/ 4722710 h 5096785"/>
              <a:gd name="connsiteX220" fmla="*/ 1384234 w 12192000"/>
              <a:gd name="connsiteY220" fmla="*/ 4721117 h 5096785"/>
              <a:gd name="connsiteX221" fmla="*/ 1338647 w 12192000"/>
              <a:gd name="connsiteY221" fmla="*/ 4732483 h 5096785"/>
              <a:gd name="connsiteX222" fmla="*/ 1295869 w 12192000"/>
              <a:gd name="connsiteY222" fmla="*/ 4726175 h 5096785"/>
              <a:gd name="connsiteX223" fmla="*/ 1292949 w 12192000"/>
              <a:gd name="connsiteY223" fmla="*/ 4708469 h 5096785"/>
              <a:gd name="connsiteX224" fmla="*/ 1244908 w 12192000"/>
              <a:gd name="connsiteY224" fmla="*/ 4706993 h 5096785"/>
              <a:gd name="connsiteX225" fmla="*/ 1171266 w 12192000"/>
              <a:gd name="connsiteY225" fmla="*/ 4706535 h 5096785"/>
              <a:gd name="connsiteX226" fmla="*/ 1160868 w 12192000"/>
              <a:gd name="connsiteY226" fmla="*/ 4701936 h 5096785"/>
              <a:gd name="connsiteX227" fmla="*/ 1147599 w 12192000"/>
              <a:gd name="connsiteY227" fmla="*/ 4714833 h 5096785"/>
              <a:gd name="connsiteX228" fmla="*/ 1119603 w 12192000"/>
              <a:gd name="connsiteY228" fmla="*/ 4721303 h 5096785"/>
              <a:gd name="connsiteX229" fmla="*/ 997851 w 12192000"/>
              <a:gd name="connsiteY229" fmla="*/ 4722336 h 5096785"/>
              <a:gd name="connsiteX230" fmla="*/ 976455 w 12192000"/>
              <a:gd name="connsiteY230" fmla="*/ 4726407 h 5096785"/>
              <a:gd name="connsiteX231" fmla="*/ 949939 w 12192000"/>
              <a:gd name="connsiteY231" fmla="*/ 4719699 h 5096785"/>
              <a:gd name="connsiteX232" fmla="*/ 894148 w 12192000"/>
              <a:gd name="connsiteY232" fmla="*/ 4710406 h 5096785"/>
              <a:gd name="connsiteX233" fmla="*/ 857990 w 12192000"/>
              <a:gd name="connsiteY233" fmla="*/ 4696844 h 5096785"/>
              <a:gd name="connsiteX234" fmla="*/ 848649 w 12192000"/>
              <a:gd name="connsiteY234" fmla="*/ 4704021 h 5096785"/>
              <a:gd name="connsiteX235" fmla="*/ 826436 w 12192000"/>
              <a:gd name="connsiteY235" fmla="*/ 4707421 h 5096785"/>
              <a:gd name="connsiteX236" fmla="*/ 733052 w 12192000"/>
              <a:gd name="connsiteY236" fmla="*/ 4701884 h 5096785"/>
              <a:gd name="connsiteX237" fmla="*/ 716185 w 12192000"/>
              <a:gd name="connsiteY237" fmla="*/ 4703827 h 5096785"/>
              <a:gd name="connsiteX238" fmla="*/ 696663 w 12192000"/>
              <a:gd name="connsiteY238" fmla="*/ 4697420 h 5096785"/>
              <a:gd name="connsiteX239" fmla="*/ 582722 w 12192000"/>
              <a:gd name="connsiteY239" fmla="*/ 4658637 h 5096785"/>
              <a:gd name="connsiteX240" fmla="*/ 581118 w 12192000"/>
              <a:gd name="connsiteY240" fmla="*/ 4654120 h 5096785"/>
              <a:gd name="connsiteX241" fmla="*/ 546453 w 12192000"/>
              <a:gd name="connsiteY241" fmla="*/ 4652542 h 5096785"/>
              <a:gd name="connsiteX242" fmla="*/ 536773 w 12192000"/>
              <a:gd name="connsiteY242" fmla="*/ 4644609 h 5096785"/>
              <a:gd name="connsiteX243" fmla="*/ 518899 w 12192000"/>
              <a:gd name="connsiteY243" fmla="*/ 4642839 h 5096785"/>
              <a:gd name="connsiteX244" fmla="*/ 388896 w 12192000"/>
              <a:gd name="connsiteY244" fmla="*/ 4619173 h 5096785"/>
              <a:gd name="connsiteX245" fmla="*/ 366479 w 12192000"/>
              <a:gd name="connsiteY245" fmla="*/ 4618896 h 5096785"/>
              <a:gd name="connsiteX246" fmla="*/ 342781 w 12192000"/>
              <a:gd name="connsiteY246" fmla="*/ 4601239 h 5096785"/>
              <a:gd name="connsiteX247" fmla="*/ 255925 w 12192000"/>
              <a:gd name="connsiteY247" fmla="*/ 4598685 h 5096785"/>
              <a:gd name="connsiteX248" fmla="*/ 226919 w 12192000"/>
              <a:gd name="connsiteY248" fmla="*/ 4598460 h 5096785"/>
              <a:gd name="connsiteX249" fmla="*/ 213925 w 12192000"/>
              <a:gd name="connsiteY249" fmla="*/ 4597783 h 5096785"/>
              <a:gd name="connsiteX250" fmla="*/ 215196 w 12192000"/>
              <a:gd name="connsiteY250" fmla="*/ 4588576 h 5096785"/>
              <a:gd name="connsiteX251" fmla="*/ 180214 w 12192000"/>
              <a:gd name="connsiteY251" fmla="*/ 4583701 h 5096785"/>
              <a:gd name="connsiteX252" fmla="*/ 83203 w 12192000"/>
              <a:gd name="connsiteY252" fmla="*/ 4531664 h 5096785"/>
              <a:gd name="connsiteX253" fmla="*/ 4106 w 12192000"/>
              <a:gd name="connsiteY253" fmla="*/ 4517202 h 5096785"/>
              <a:gd name="connsiteX254" fmla="*/ 0 w 12192000"/>
              <a:gd name="connsiteY254" fmla="*/ 4516084 h 5096785"/>
              <a:gd name="connsiteX255" fmla="*/ 0 w 12192000"/>
              <a:gd name="connsiteY255"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452621 w 12192000"/>
              <a:gd name="connsiteY88" fmla="*/ 4694822 h 5096785"/>
              <a:gd name="connsiteX89" fmla="*/ 6434329 w 12192000"/>
              <a:gd name="connsiteY89" fmla="*/ 4704111 h 5096785"/>
              <a:gd name="connsiteX90" fmla="*/ 6425215 w 12192000"/>
              <a:gd name="connsiteY90" fmla="*/ 4710396 h 5096785"/>
              <a:gd name="connsiteX91" fmla="*/ 6425070 w 12192000"/>
              <a:gd name="connsiteY91" fmla="*/ 4711644 h 5096785"/>
              <a:gd name="connsiteX92" fmla="*/ 6386800 w 12192000"/>
              <a:gd name="connsiteY92" fmla="*/ 4715431 h 5096785"/>
              <a:gd name="connsiteX93" fmla="*/ 6382703 w 12192000"/>
              <a:gd name="connsiteY93" fmla="*/ 4717930 h 5096785"/>
              <a:gd name="connsiteX94" fmla="*/ 6356495 w 12192000"/>
              <a:gd name="connsiteY94" fmla="*/ 4717843 h 5096785"/>
              <a:gd name="connsiteX95" fmla="*/ 6343628 w 12192000"/>
              <a:gd name="connsiteY95" fmla="*/ 4719161 h 5096785"/>
              <a:gd name="connsiteX96" fmla="*/ 6338605 w 12192000"/>
              <a:gd name="connsiteY96" fmla="*/ 4716723 h 5096785"/>
              <a:gd name="connsiteX97" fmla="*/ 6320318 w 12192000"/>
              <a:gd name="connsiteY97" fmla="*/ 4720095 h 5096785"/>
              <a:gd name="connsiteX98" fmla="*/ 6318742 w 12192000"/>
              <a:gd name="connsiteY98" fmla="*/ 4721541 h 5096785"/>
              <a:gd name="connsiteX99" fmla="*/ 6301708 w 12192000"/>
              <a:gd name="connsiteY99" fmla="*/ 4720380 h 5096785"/>
              <a:gd name="connsiteX100" fmla="*/ 6285082 w 12192000"/>
              <a:gd name="connsiteY100" fmla="*/ 4714639 h 5096785"/>
              <a:gd name="connsiteX101" fmla="*/ 6136936 w 12192000"/>
              <a:gd name="connsiteY101" fmla="*/ 4758246 h 5096785"/>
              <a:gd name="connsiteX102" fmla="*/ 5988578 w 12192000"/>
              <a:gd name="connsiteY102" fmla="*/ 4754427 h 5096785"/>
              <a:gd name="connsiteX103" fmla="*/ 5908701 w 12192000"/>
              <a:gd name="connsiteY103" fmla="*/ 4779160 h 5096785"/>
              <a:gd name="connsiteX104" fmla="*/ 5892219 w 12192000"/>
              <a:gd name="connsiteY104" fmla="*/ 4807892 h 5096785"/>
              <a:gd name="connsiteX105" fmla="*/ 5683612 w 12192000"/>
              <a:gd name="connsiteY105" fmla="*/ 4848770 h 5096785"/>
              <a:gd name="connsiteX106" fmla="*/ 5635111 w 12192000"/>
              <a:gd name="connsiteY106" fmla="*/ 4868888 h 5096785"/>
              <a:gd name="connsiteX107" fmla="*/ 5582652 w 12192000"/>
              <a:gd name="connsiteY107" fmla="*/ 4866836 h 5096785"/>
              <a:gd name="connsiteX108" fmla="*/ 5567213 w 12192000"/>
              <a:gd name="connsiteY108" fmla="*/ 4878769 h 5096785"/>
              <a:gd name="connsiteX109" fmla="*/ 5564659 w 12192000"/>
              <a:gd name="connsiteY109" fmla="*/ 4881042 h 5096785"/>
              <a:gd name="connsiteX110" fmla="*/ 5552102 w 12192000"/>
              <a:gd name="connsiteY110" fmla="*/ 4885426 h 5096785"/>
              <a:gd name="connsiteX111" fmla="*/ 5551475 w 12192000"/>
              <a:gd name="connsiteY111" fmla="*/ 4892560 h 5096785"/>
              <a:gd name="connsiteX112" fmla="*/ 5534664 w 12192000"/>
              <a:gd name="connsiteY112" fmla="*/ 4903385 h 5096785"/>
              <a:gd name="connsiteX113" fmla="*/ 5510737 w 12192000"/>
              <a:gd name="connsiteY113" fmla="*/ 4909807 h 5096785"/>
              <a:gd name="connsiteX114" fmla="*/ 5393901 w 12192000"/>
              <a:gd name="connsiteY114" fmla="*/ 4933709 h 5096785"/>
              <a:gd name="connsiteX115" fmla="*/ 5325782 w 12192000"/>
              <a:gd name="connsiteY115" fmla="*/ 4951789 h 5096785"/>
              <a:gd name="connsiteX116" fmla="*/ 5302703 w 12192000"/>
              <a:gd name="connsiteY116" fmla="*/ 4964590 h 5096785"/>
              <a:gd name="connsiteX117" fmla="*/ 5268591 w 12192000"/>
              <a:gd name="connsiteY117" fmla="*/ 4978479 h 5096785"/>
              <a:gd name="connsiteX118" fmla="*/ 5210559 w 12192000"/>
              <a:gd name="connsiteY118" fmla="*/ 5007585 h 5096785"/>
              <a:gd name="connsiteX119" fmla="*/ 5177597 w 12192000"/>
              <a:gd name="connsiteY119" fmla="*/ 5015926 h 5096785"/>
              <a:gd name="connsiteX120" fmla="*/ 5160569 w 12192000"/>
              <a:gd name="connsiteY120" fmla="*/ 5025681 h 5096785"/>
              <a:gd name="connsiteX121" fmla="*/ 5152748 w 12192000"/>
              <a:gd name="connsiteY121" fmla="*/ 5026569 h 5096785"/>
              <a:gd name="connsiteX122" fmla="*/ 5127678 w 12192000"/>
              <a:gd name="connsiteY122" fmla="*/ 5032947 h 5096785"/>
              <a:gd name="connsiteX123" fmla="*/ 5113147 w 12192000"/>
              <a:gd name="connsiteY123" fmla="*/ 5035818 h 5096785"/>
              <a:gd name="connsiteX124" fmla="*/ 5107301 w 12192000"/>
              <a:gd name="connsiteY124" fmla="*/ 5036672 h 5096785"/>
              <a:gd name="connsiteX125" fmla="*/ 5093215 w 12192000"/>
              <a:gd name="connsiteY125" fmla="*/ 5032880 h 5096785"/>
              <a:gd name="connsiteX126" fmla="*/ 5077058 w 12192000"/>
              <a:gd name="connsiteY126" fmla="*/ 5038681 h 5096785"/>
              <a:gd name="connsiteX127" fmla="*/ 5057349 w 12192000"/>
              <a:gd name="connsiteY127" fmla="*/ 5036015 h 5096785"/>
              <a:gd name="connsiteX128" fmla="*/ 5053945 w 12192000"/>
              <a:gd name="connsiteY128" fmla="*/ 5041952 h 5096785"/>
              <a:gd name="connsiteX129" fmla="*/ 5040021 w 12192000"/>
              <a:gd name="connsiteY129" fmla="*/ 5050052 h 5096785"/>
              <a:gd name="connsiteX130" fmla="*/ 5025913 w 12192000"/>
              <a:gd name="connsiteY130" fmla="*/ 5046535 h 5096785"/>
              <a:gd name="connsiteX131" fmla="*/ 4998218 w 12192000"/>
              <a:gd name="connsiteY131" fmla="*/ 5048065 h 5096785"/>
              <a:gd name="connsiteX132" fmla="*/ 4991008 w 12192000"/>
              <a:gd name="connsiteY132" fmla="*/ 5050439 h 5096785"/>
              <a:gd name="connsiteX133" fmla="*/ 4963503 w 12192000"/>
              <a:gd name="connsiteY133" fmla="*/ 5047575 h 5096785"/>
              <a:gd name="connsiteX134" fmla="*/ 4921053 w 12192000"/>
              <a:gd name="connsiteY134" fmla="*/ 5048925 h 5096785"/>
              <a:gd name="connsiteX135" fmla="*/ 4873420 w 12192000"/>
              <a:gd name="connsiteY135" fmla="*/ 5054929 h 5096785"/>
              <a:gd name="connsiteX136" fmla="*/ 4858825 w 12192000"/>
              <a:gd name="connsiteY136" fmla="*/ 5051329 h 5096785"/>
              <a:gd name="connsiteX137" fmla="*/ 4769340 w 12192000"/>
              <a:gd name="connsiteY137" fmla="*/ 5053090 h 5096785"/>
              <a:gd name="connsiteX138" fmla="*/ 4744152 w 12192000"/>
              <a:gd name="connsiteY138" fmla="*/ 5053391 h 5096785"/>
              <a:gd name="connsiteX139" fmla="*/ 4723556 w 12192000"/>
              <a:gd name="connsiteY139" fmla="*/ 5059633 h 5096785"/>
              <a:gd name="connsiteX140" fmla="*/ 4719699 w 12192000"/>
              <a:gd name="connsiteY140" fmla="*/ 5066298 h 5096785"/>
              <a:gd name="connsiteX141" fmla="*/ 4706016 w 12192000"/>
              <a:gd name="connsiteY141" fmla="*/ 5067422 h 5096785"/>
              <a:gd name="connsiteX142" fmla="*/ 4702593 w 12192000"/>
              <a:gd name="connsiteY142" fmla="*/ 5068973 h 5096785"/>
              <a:gd name="connsiteX143" fmla="*/ 4682766 w 12192000"/>
              <a:gd name="connsiteY143" fmla="*/ 5076609 h 5096785"/>
              <a:gd name="connsiteX144" fmla="*/ 4634960 w 12192000"/>
              <a:gd name="connsiteY144" fmla="*/ 5061852 h 5096785"/>
              <a:gd name="connsiteX145" fmla="*/ 4580645 w 12192000"/>
              <a:gd name="connsiteY145" fmla="*/ 5069246 h 5096785"/>
              <a:gd name="connsiteX146" fmla="*/ 4368005 w 12192000"/>
              <a:gd name="connsiteY146" fmla="*/ 5057426 h 5096785"/>
              <a:gd name="connsiteX147" fmla="*/ 4339489 w 12192000"/>
              <a:gd name="connsiteY147" fmla="*/ 5080858 h 5096785"/>
              <a:gd name="connsiteX148" fmla="*/ 4253895 w 12192000"/>
              <a:gd name="connsiteY148" fmla="*/ 5085008 h 5096785"/>
              <a:gd name="connsiteX149" fmla="*/ 4117780 w 12192000"/>
              <a:gd name="connsiteY149" fmla="*/ 5045175 h 5096785"/>
              <a:gd name="connsiteX150" fmla="*/ 3960074 w 12192000"/>
              <a:gd name="connsiteY150" fmla="*/ 5050708 h 5096785"/>
              <a:gd name="connsiteX151" fmla="*/ 3947260 w 12192000"/>
              <a:gd name="connsiteY151" fmla="*/ 5041167 h 5096785"/>
              <a:gd name="connsiteX152" fmla="*/ 3931969 w 12192000"/>
              <a:gd name="connsiteY152" fmla="*/ 5035902 h 5096785"/>
              <a:gd name="connsiteX153" fmla="*/ 3929836 w 12192000"/>
              <a:gd name="connsiteY153" fmla="*/ 5036901 h 5096785"/>
              <a:gd name="connsiteX154" fmla="*/ 3911296 w 12192000"/>
              <a:gd name="connsiteY154" fmla="*/ 5035663 h 5096785"/>
              <a:gd name="connsiteX155" fmla="*/ 3907746 w 12192000"/>
              <a:gd name="connsiteY155" fmla="*/ 5032107 h 5096785"/>
              <a:gd name="connsiteX156" fmla="*/ 3895182 w 12192000"/>
              <a:gd name="connsiteY156" fmla="*/ 5030229 h 5096785"/>
              <a:gd name="connsiteX157" fmla="*/ 3870866 w 12192000"/>
              <a:gd name="connsiteY157" fmla="*/ 5023753 h 5096785"/>
              <a:gd name="connsiteX158" fmla="*/ 3865913 w 12192000"/>
              <a:gd name="connsiteY158" fmla="*/ 5025143 h 5096785"/>
              <a:gd name="connsiteX159" fmla="*/ 3828606 w 12192000"/>
              <a:gd name="connsiteY159" fmla="*/ 5019426 h 5096785"/>
              <a:gd name="connsiteX160" fmla="*/ 3827901 w 12192000"/>
              <a:gd name="connsiteY160" fmla="*/ 5020583 h 5096785"/>
              <a:gd name="connsiteX161" fmla="*/ 3816543 w 12192000"/>
              <a:gd name="connsiteY161" fmla="*/ 5024366 h 5096785"/>
              <a:gd name="connsiteX162" fmla="*/ 3795278 w 12192000"/>
              <a:gd name="connsiteY162" fmla="*/ 5028779 h 5096785"/>
              <a:gd name="connsiteX163" fmla="*/ 3743858 w 12192000"/>
              <a:gd name="connsiteY163" fmla="*/ 5054237 h 5096785"/>
              <a:gd name="connsiteX164" fmla="*/ 3704945 w 12192000"/>
              <a:gd name="connsiteY164" fmla="*/ 5048413 h 5096785"/>
              <a:gd name="connsiteX165" fmla="*/ 3696992 w 12192000"/>
              <a:gd name="connsiteY165" fmla="*/ 5047914 h 5096785"/>
              <a:gd name="connsiteX166" fmla="*/ 3696780 w 12192000"/>
              <a:gd name="connsiteY166" fmla="*/ 5048181 h 5096785"/>
              <a:gd name="connsiteX167" fmla="*/ 3688290 w 12192000"/>
              <a:gd name="connsiteY167" fmla="*/ 5048204 h 5096785"/>
              <a:gd name="connsiteX168" fmla="*/ 3682486 w 12192000"/>
              <a:gd name="connsiteY168" fmla="*/ 5047000 h 5096785"/>
              <a:gd name="connsiteX169" fmla="*/ 3667056 w 12192000"/>
              <a:gd name="connsiteY169" fmla="*/ 5046030 h 5096785"/>
              <a:gd name="connsiteX170" fmla="*/ 3661403 w 12192000"/>
              <a:gd name="connsiteY170" fmla="*/ 5047537 h 5096785"/>
              <a:gd name="connsiteX171" fmla="*/ 3658673 w 12192000"/>
              <a:gd name="connsiteY171" fmla="*/ 5050790 h 5096785"/>
              <a:gd name="connsiteX172" fmla="*/ 3657333 w 12192000"/>
              <a:gd name="connsiteY172" fmla="*/ 5050325 h 5096785"/>
              <a:gd name="connsiteX173" fmla="*/ 3626778 w 12192000"/>
              <a:gd name="connsiteY173" fmla="*/ 5057882 h 5096785"/>
              <a:gd name="connsiteX174" fmla="*/ 3560067 w 12192000"/>
              <a:gd name="connsiteY174" fmla="*/ 5064266 h 5096785"/>
              <a:gd name="connsiteX175" fmla="*/ 3522641 w 12192000"/>
              <a:gd name="connsiteY175" fmla="*/ 5063654 h 5096785"/>
              <a:gd name="connsiteX176" fmla="*/ 3419275 w 12192000"/>
              <a:gd name="connsiteY176" fmla="*/ 5066646 h 5096785"/>
              <a:gd name="connsiteX177" fmla="*/ 3314869 w 12192000"/>
              <a:gd name="connsiteY177" fmla="*/ 5073197 h 5096785"/>
              <a:gd name="connsiteX178" fmla="*/ 3259088 w 12192000"/>
              <a:gd name="connsiteY178" fmla="*/ 5096363 h 5096785"/>
              <a:gd name="connsiteX179" fmla="*/ 3253104 w 12192000"/>
              <a:gd name="connsiteY179" fmla="*/ 5096785 h 5096785"/>
              <a:gd name="connsiteX180" fmla="*/ 3238751 w 12192000"/>
              <a:gd name="connsiteY180" fmla="*/ 5092996 h 5096785"/>
              <a:gd name="connsiteX181" fmla="*/ 3233681 w 12192000"/>
              <a:gd name="connsiteY181" fmla="*/ 5090758 h 5096785"/>
              <a:gd name="connsiteX182" fmla="*/ 3225562 w 12192000"/>
              <a:gd name="connsiteY182" fmla="*/ 5089215 h 5096785"/>
              <a:gd name="connsiteX183" fmla="*/ 3225260 w 12192000"/>
              <a:gd name="connsiteY183" fmla="*/ 5089437 h 5096785"/>
              <a:gd name="connsiteX184" fmla="*/ 3217859 w 12192000"/>
              <a:gd name="connsiteY184" fmla="*/ 5087484 h 5096785"/>
              <a:gd name="connsiteX185" fmla="*/ 3182980 w 12192000"/>
              <a:gd name="connsiteY185" fmla="*/ 5074650 h 5096785"/>
              <a:gd name="connsiteX186" fmla="*/ 3123938 w 12192000"/>
              <a:gd name="connsiteY186" fmla="*/ 5089912 h 5096785"/>
              <a:gd name="connsiteX187" fmla="*/ 3101912 w 12192000"/>
              <a:gd name="connsiteY187" fmla="*/ 5090281 h 5096785"/>
              <a:gd name="connsiteX188" fmla="*/ 3089591 w 12192000"/>
              <a:gd name="connsiteY188" fmla="*/ 5091865 h 5096785"/>
              <a:gd name="connsiteX189" fmla="*/ 3088465 w 12192000"/>
              <a:gd name="connsiteY189" fmla="*/ 5092858 h 5096785"/>
              <a:gd name="connsiteX190" fmla="*/ 3055081 w 12192000"/>
              <a:gd name="connsiteY190" fmla="*/ 5080424 h 5096785"/>
              <a:gd name="connsiteX191" fmla="*/ 3049807 w 12192000"/>
              <a:gd name="connsiteY191" fmla="*/ 5080860 h 5096785"/>
              <a:gd name="connsiteX192" fmla="*/ 3029122 w 12192000"/>
              <a:gd name="connsiteY192" fmla="*/ 5070085 h 5096785"/>
              <a:gd name="connsiteX193" fmla="*/ 3017862 w 12192000"/>
              <a:gd name="connsiteY193" fmla="*/ 5065942 h 5096785"/>
              <a:gd name="connsiteX194" fmla="*/ 3015868 w 12192000"/>
              <a:gd name="connsiteY194" fmla="*/ 5061832 h 5096785"/>
              <a:gd name="connsiteX195" fmla="*/ 2998644 w 12192000"/>
              <a:gd name="connsiteY195" fmla="*/ 5057210 h 5096785"/>
              <a:gd name="connsiteX196" fmla="*/ 2996219 w 12192000"/>
              <a:gd name="connsiteY196" fmla="*/ 5057788 h 5096785"/>
              <a:gd name="connsiteX197" fmla="*/ 2983676 w 12192000"/>
              <a:gd name="connsiteY197" fmla="*/ 5049852 h 5096785"/>
              <a:gd name="connsiteX198" fmla="*/ 2903609 w 12192000"/>
              <a:gd name="connsiteY198" fmla="*/ 4998457 h 5096785"/>
              <a:gd name="connsiteX199" fmla="*/ 2758830 w 12192000"/>
              <a:gd name="connsiteY199" fmla="*/ 4974760 h 5096785"/>
              <a:gd name="connsiteX200" fmla="*/ 2532669 w 12192000"/>
              <a:gd name="connsiteY200" fmla="*/ 4940573 h 5096785"/>
              <a:gd name="connsiteX201" fmla="*/ 2389931 w 12192000"/>
              <a:gd name="connsiteY201" fmla="*/ 4905785 h 5096785"/>
              <a:gd name="connsiteX202" fmla="*/ 2335186 w 12192000"/>
              <a:gd name="connsiteY202" fmla="*/ 4902957 h 5096785"/>
              <a:gd name="connsiteX203" fmla="*/ 2295307 w 12192000"/>
              <a:gd name="connsiteY203" fmla="*/ 4879800 h 5096785"/>
              <a:gd name="connsiteX204" fmla="*/ 2273393 w 12192000"/>
              <a:gd name="connsiteY204" fmla="*/ 4883565 h 5096785"/>
              <a:gd name="connsiteX205" fmla="*/ 2269523 w 12192000"/>
              <a:gd name="connsiteY205" fmla="*/ 4884442 h 5096785"/>
              <a:gd name="connsiteX206" fmla="*/ 2256015 w 12192000"/>
              <a:gd name="connsiteY206" fmla="*/ 4883014 h 5096785"/>
              <a:gd name="connsiteX207" fmla="*/ 2249731 w 12192000"/>
              <a:gd name="connsiteY207" fmla="*/ 4888778 h 5096785"/>
              <a:gd name="connsiteX208" fmla="*/ 2227629 w 12192000"/>
              <a:gd name="connsiteY208" fmla="*/ 4891047 h 5096785"/>
              <a:gd name="connsiteX209" fmla="*/ 2203460 w 12192000"/>
              <a:gd name="connsiteY209" fmla="*/ 4886696 h 5096785"/>
              <a:gd name="connsiteX210" fmla="*/ 2091528 w 12192000"/>
              <a:gd name="connsiteY210" fmla="*/ 4859155 h 5096785"/>
              <a:gd name="connsiteX211" fmla="*/ 2022901 w 12192000"/>
              <a:gd name="connsiteY211" fmla="*/ 4846594 h 5096785"/>
              <a:gd name="connsiteX212" fmla="*/ 1994227 w 12192000"/>
              <a:gd name="connsiteY212" fmla="*/ 4847973 h 5096785"/>
              <a:gd name="connsiteX213" fmla="*/ 1955936 w 12192000"/>
              <a:gd name="connsiteY213" fmla="*/ 4845765 h 5096785"/>
              <a:gd name="connsiteX214" fmla="*/ 1741924 w 12192000"/>
              <a:gd name="connsiteY214" fmla="*/ 4808054 h 5096785"/>
              <a:gd name="connsiteX215" fmla="*/ 1734410 w 12192000"/>
              <a:gd name="connsiteY215" fmla="*/ 4811675 h 5096785"/>
              <a:gd name="connsiteX216" fmla="*/ 1691423 w 12192000"/>
              <a:gd name="connsiteY216" fmla="*/ 4802777 h 5096785"/>
              <a:gd name="connsiteX217" fmla="*/ 1554504 w 12192000"/>
              <a:gd name="connsiteY217" fmla="*/ 4739985 h 5096785"/>
              <a:gd name="connsiteX218" fmla="*/ 1470119 w 12192000"/>
              <a:gd name="connsiteY218" fmla="*/ 4723470 h 5096785"/>
              <a:gd name="connsiteX219" fmla="*/ 1437967 w 12192000"/>
              <a:gd name="connsiteY219" fmla="*/ 4722710 h 5096785"/>
              <a:gd name="connsiteX220" fmla="*/ 1384234 w 12192000"/>
              <a:gd name="connsiteY220" fmla="*/ 4721117 h 5096785"/>
              <a:gd name="connsiteX221" fmla="*/ 1338647 w 12192000"/>
              <a:gd name="connsiteY221" fmla="*/ 4732483 h 5096785"/>
              <a:gd name="connsiteX222" fmla="*/ 1295869 w 12192000"/>
              <a:gd name="connsiteY222" fmla="*/ 4726175 h 5096785"/>
              <a:gd name="connsiteX223" fmla="*/ 1292949 w 12192000"/>
              <a:gd name="connsiteY223" fmla="*/ 4708469 h 5096785"/>
              <a:gd name="connsiteX224" fmla="*/ 1244908 w 12192000"/>
              <a:gd name="connsiteY224" fmla="*/ 4706993 h 5096785"/>
              <a:gd name="connsiteX225" fmla="*/ 1171266 w 12192000"/>
              <a:gd name="connsiteY225" fmla="*/ 4706535 h 5096785"/>
              <a:gd name="connsiteX226" fmla="*/ 1160868 w 12192000"/>
              <a:gd name="connsiteY226" fmla="*/ 4701936 h 5096785"/>
              <a:gd name="connsiteX227" fmla="*/ 1147599 w 12192000"/>
              <a:gd name="connsiteY227" fmla="*/ 4714833 h 5096785"/>
              <a:gd name="connsiteX228" fmla="*/ 1119603 w 12192000"/>
              <a:gd name="connsiteY228" fmla="*/ 4721303 h 5096785"/>
              <a:gd name="connsiteX229" fmla="*/ 997851 w 12192000"/>
              <a:gd name="connsiteY229" fmla="*/ 4722336 h 5096785"/>
              <a:gd name="connsiteX230" fmla="*/ 976455 w 12192000"/>
              <a:gd name="connsiteY230" fmla="*/ 4726407 h 5096785"/>
              <a:gd name="connsiteX231" fmla="*/ 949939 w 12192000"/>
              <a:gd name="connsiteY231" fmla="*/ 4719699 h 5096785"/>
              <a:gd name="connsiteX232" fmla="*/ 894148 w 12192000"/>
              <a:gd name="connsiteY232" fmla="*/ 4710406 h 5096785"/>
              <a:gd name="connsiteX233" fmla="*/ 857990 w 12192000"/>
              <a:gd name="connsiteY233" fmla="*/ 4696844 h 5096785"/>
              <a:gd name="connsiteX234" fmla="*/ 848649 w 12192000"/>
              <a:gd name="connsiteY234" fmla="*/ 4704021 h 5096785"/>
              <a:gd name="connsiteX235" fmla="*/ 826436 w 12192000"/>
              <a:gd name="connsiteY235" fmla="*/ 4707421 h 5096785"/>
              <a:gd name="connsiteX236" fmla="*/ 733052 w 12192000"/>
              <a:gd name="connsiteY236" fmla="*/ 4701884 h 5096785"/>
              <a:gd name="connsiteX237" fmla="*/ 716185 w 12192000"/>
              <a:gd name="connsiteY237" fmla="*/ 4703827 h 5096785"/>
              <a:gd name="connsiteX238" fmla="*/ 696663 w 12192000"/>
              <a:gd name="connsiteY238" fmla="*/ 4697420 h 5096785"/>
              <a:gd name="connsiteX239" fmla="*/ 582722 w 12192000"/>
              <a:gd name="connsiteY239" fmla="*/ 4658637 h 5096785"/>
              <a:gd name="connsiteX240" fmla="*/ 581118 w 12192000"/>
              <a:gd name="connsiteY240" fmla="*/ 4654120 h 5096785"/>
              <a:gd name="connsiteX241" fmla="*/ 546453 w 12192000"/>
              <a:gd name="connsiteY241" fmla="*/ 4652542 h 5096785"/>
              <a:gd name="connsiteX242" fmla="*/ 536773 w 12192000"/>
              <a:gd name="connsiteY242" fmla="*/ 4644609 h 5096785"/>
              <a:gd name="connsiteX243" fmla="*/ 518899 w 12192000"/>
              <a:gd name="connsiteY243" fmla="*/ 4642839 h 5096785"/>
              <a:gd name="connsiteX244" fmla="*/ 388896 w 12192000"/>
              <a:gd name="connsiteY244" fmla="*/ 4619173 h 5096785"/>
              <a:gd name="connsiteX245" fmla="*/ 366479 w 12192000"/>
              <a:gd name="connsiteY245" fmla="*/ 4618896 h 5096785"/>
              <a:gd name="connsiteX246" fmla="*/ 342781 w 12192000"/>
              <a:gd name="connsiteY246" fmla="*/ 4601239 h 5096785"/>
              <a:gd name="connsiteX247" fmla="*/ 255925 w 12192000"/>
              <a:gd name="connsiteY247" fmla="*/ 4598685 h 5096785"/>
              <a:gd name="connsiteX248" fmla="*/ 226919 w 12192000"/>
              <a:gd name="connsiteY248" fmla="*/ 4598460 h 5096785"/>
              <a:gd name="connsiteX249" fmla="*/ 213925 w 12192000"/>
              <a:gd name="connsiteY249" fmla="*/ 4597783 h 5096785"/>
              <a:gd name="connsiteX250" fmla="*/ 215196 w 12192000"/>
              <a:gd name="connsiteY250" fmla="*/ 4588576 h 5096785"/>
              <a:gd name="connsiteX251" fmla="*/ 180214 w 12192000"/>
              <a:gd name="connsiteY251" fmla="*/ 4583701 h 5096785"/>
              <a:gd name="connsiteX252" fmla="*/ 83203 w 12192000"/>
              <a:gd name="connsiteY252" fmla="*/ 4531664 h 5096785"/>
              <a:gd name="connsiteX253" fmla="*/ 4106 w 12192000"/>
              <a:gd name="connsiteY253" fmla="*/ 4517202 h 5096785"/>
              <a:gd name="connsiteX254" fmla="*/ 0 w 12192000"/>
              <a:gd name="connsiteY254" fmla="*/ 4516084 h 5096785"/>
              <a:gd name="connsiteX255" fmla="*/ 0 w 12192000"/>
              <a:gd name="connsiteY255"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452621 w 12192000"/>
              <a:gd name="connsiteY88" fmla="*/ 4694822 h 5096785"/>
              <a:gd name="connsiteX89" fmla="*/ 6434329 w 12192000"/>
              <a:gd name="connsiteY89" fmla="*/ 4704111 h 5096785"/>
              <a:gd name="connsiteX90" fmla="*/ 6425215 w 12192000"/>
              <a:gd name="connsiteY90" fmla="*/ 4710396 h 5096785"/>
              <a:gd name="connsiteX91" fmla="*/ 6386800 w 12192000"/>
              <a:gd name="connsiteY91" fmla="*/ 4715431 h 5096785"/>
              <a:gd name="connsiteX92" fmla="*/ 6382703 w 12192000"/>
              <a:gd name="connsiteY92" fmla="*/ 4717930 h 5096785"/>
              <a:gd name="connsiteX93" fmla="*/ 6356495 w 12192000"/>
              <a:gd name="connsiteY93" fmla="*/ 4717843 h 5096785"/>
              <a:gd name="connsiteX94" fmla="*/ 6343628 w 12192000"/>
              <a:gd name="connsiteY94" fmla="*/ 4719161 h 5096785"/>
              <a:gd name="connsiteX95" fmla="*/ 6338605 w 12192000"/>
              <a:gd name="connsiteY95" fmla="*/ 4716723 h 5096785"/>
              <a:gd name="connsiteX96" fmla="*/ 6320318 w 12192000"/>
              <a:gd name="connsiteY96" fmla="*/ 4720095 h 5096785"/>
              <a:gd name="connsiteX97" fmla="*/ 6318742 w 12192000"/>
              <a:gd name="connsiteY97" fmla="*/ 4721541 h 5096785"/>
              <a:gd name="connsiteX98" fmla="*/ 6301708 w 12192000"/>
              <a:gd name="connsiteY98" fmla="*/ 4720380 h 5096785"/>
              <a:gd name="connsiteX99" fmla="*/ 6285082 w 12192000"/>
              <a:gd name="connsiteY99" fmla="*/ 4714639 h 5096785"/>
              <a:gd name="connsiteX100" fmla="*/ 6136936 w 12192000"/>
              <a:gd name="connsiteY100" fmla="*/ 4758246 h 5096785"/>
              <a:gd name="connsiteX101" fmla="*/ 5988578 w 12192000"/>
              <a:gd name="connsiteY101" fmla="*/ 4754427 h 5096785"/>
              <a:gd name="connsiteX102" fmla="*/ 5908701 w 12192000"/>
              <a:gd name="connsiteY102" fmla="*/ 4779160 h 5096785"/>
              <a:gd name="connsiteX103" fmla="*/ 5892219 w 12192000"/>
              <a:gd name="connsiteY103" fmla="*/ 4807892 h 5096785"/>
              <a:gd name="connsiteX104" fmla="*/ 5683612 w 12192000"/>
              <a:gd name="connsiteY104" fmla="*/ 4848770 h 5096785"/>
              <a:gd name="connsiteX105" fmla="*/ 5635111 w 12192000"/>
              <a:gd name="connsiteY105" fmla="*/ 4868888 h 5096785"/>
              <a:gd name="connsiteX106" fmla="*/ 5582652 w 12192000"/>
              <a:gd name="connsiteY106" fmla="*/ 4866836 h 5096785"/>
              <a:gd name="connsiteX107" fmla="*/ 5567213 w 12192000"/>
              <a:gd name="connsiteY107" fmla="*/ 4878769 h 5096785"/>
              <a:gd name="connsiteX108" fmla="*/ 5564659 w 12192000"/>
              <a:gd name="connsiteY108" fmla="*/ 4881042 h 5096785"/>
              <a:gd name="connsiteX109" fmla="*/ 5552102 w 12192000"/>
              <a:gd name="connsiteY109" fmla="*/ 4885426 h 5096785"/>
              <a:gd name="connsiteX110" fmla="*/ 5551475 w 12192000"/>
              <a:gd name="connsiteY110" fmla="*/ 4892560 h 5096785"/>
              <a:gd name="connsiteX111" fmla="*/ 5534664 w 12192000"/>
              <a:gd name="connsiteY111" fmla="*/ 4903385 h 5096785"/>
              <a:gd name="connsiteX112" fmla="*/ 5510737 w 12192000"/>
              <a:gd name="connsiteY112" fmla="*/ 4909807 h 5096785"/>
              <a:gd name="connsiteX113" fmla="*/ 5393901 w 12192000"/>
              <a:gd name="connsiteY113" fmla="*/ 4933709 h 5096785"/>
              <a:gd name="connsiteX114" fmla="*/ 5325782 w 12192000"/>
              <a:gd name="connsiteY114" fmla="*/ 4951789 h 5096785"/>
              <a:gd name="connsiteX115" fmla="*/ 5302703 w 12192000"/>
              <a:gd name="connsiteY115" fmla="*/ 4964590 h 5096785"/>
              <a:gd name="connsiteX116" fmla="*/ 5268591 w 12192000"/>
              <a:gd name="connsiteY116" fmla="*/ 4978479 h 5096785"/>
              <a:gd name="connsiteX117" fmla="*/ 5210559 w 12192000"/>
              <a:gd name="connsiteY117" fmla="*/ 5007585 h 5096785"/>
              <a:gd name="connsiteX118" fmla="*/ 5177597 w 12192000"/>
              <a:gd name="connsiteY118" fmla="*/ 5015926 h 5096785"/>
              <a:gd name="connsiteX119" fmla="*/ 5160569 w 12192000"/>
              <a:gd name="connsiteY119" fmla="*/ 5025681 h 5096785"/>
              <a:gd name="connsiteX120" fmla="*/ 5152748 w 12192000"/>
              <a:gd name="connsiteY120" fmla="*/ 5026569 h 5096785"/>
              <a:gd name="connsiteX121" fmla="*/ 5127678 w 12192000"/>
              <a:gd name="connsiteY121" fmla="*/ 5032947 h 5096785"/>
              <a:gd name="connsiteX122" fmla="*/ 5113147 w 12192000"/>
              <a:gd name="connsiteY122" fmla="*/ 5035818 h 5096785"/>
              <a:gd name="connsiteX123" fmla="*/ 5107301 w 12192000"/>
              <a:gd name="connsiteY123" fmla="*/ 5036672 h 5096785"/>
              <a:gd name="connsiteX124" fmla="*/ 5093215 w 12192000"/>
              <a:gd name="connsiteY124" fmla="*/ 5032880 h 5096785"/>
              <a:gd name="connsiteX125" fmla="*/ 5077058 w 12192000"/>
              <a:gd name="connsiteY125" fmla="*/ 5038681 h 5096785"/>
              <a:gd name="connsiteX126" fmla="*/ 5057349 w 12192000"/>
              <a:gd name="connsiteY126" fmla="*/ 5036015 h 5096785"/>
              <a:gd name="connsiteX127" fmla="*/ 5053945 w 12192000"/>
              <a:gd name="connsiteY127" fmla="*/ 5041952 h 5096785"/>
              <a:gd name="connsiteX128" fmla="*/ 5040021 w 12192000"/>
              <a:gd name="connsiteY128" fmla="*/ 5050052 h 5096785"/>
              <a:gd name="connsiteX129" fmla="*/ 5025913 w 12192000"/>
              <a:gd name="connsiteY129" fmla="*/ 5046535 h 5096785"/>
              <a:gd name="connsiteX130" fmla="*/ 4998218 w 12192000"/>
              <a:gd name="connsiteY130" fmla="*/ 5048065 h 5096785"/>
              <a:gd name="connsiteX131" fmla="*/ 4991008 w 12192000"/>
              <a:gd name="connsiteY131" fmla="*/ 5050439 h 5096785"/>
              <a:gd name="connsiteX132" fmla="*/ 4963503 w 12192000"/>
              <a:gd name="connsiteY132" fmla="*/ 5047575 h 5096785"/>
              <a:gd name="connsiteX133" fmla="*/ 4921053 w 12192000"/>
              <a:gd name="connsiteY133" fmla="*/ 5048925 h 5096785"/>
              <a:gd name="connsiteX134" fmla="*/ 4873420 w 12192000"/>
              <a:gd name="connsiteY134" fmla="*/ 5054929 h 5096785"/>
              <a:gd name="connsiteX135" fmla="*/ 4858825 w 12192000"/>
              <a:gd name="connsiteY135" fmla="*/ 5051329 h 5096785"/>
              <a:gd name="connsiteX136" fmla="*/ 4769340 w 12192000"/>
              <a:gd name="connsiteY136" fmla="*/ 5053090 h 5096785"/>
              <a:gd name="connsiteX137" fmla="*/ 4744152 w 12192000"/>
              <a:gd name="connsiteY137" fmla="*/ 5053391 h 5096785"/>
              <a:gd name="connsiteX138" fmla="*/ 4723556 w 12192000"/>
              <a:gd name="connsiteY138" fmla="*/ 5059633 h 5096785"/>
              <a:gd name="connsiteX139" fmla="*/ 4719699 w 12192000"/>
              <a:gd name="connsiteY139" fmla="*/ 5066298 h 5096785"/>
              <a:gd name="connsiteX140" fmla="*/ 4706016 w 12192000"/>
              <a:gd name="connsiteY140" fmla="*/ 5067422 h 5096785"/>
              <a:gd name="connsiteX141" fmla="*/ 4702593 w 12192000"/>
              <a:gd name="connsiteY141" fmla="*/ 5068973 h 5096785"/>
              <a:gd name="connsiteX142" fmla="*/ 4682766 w 12192000"/>
              <a:gd name="connsiteY142" fmla="*/ 5076609 h 5096785"/>
              <a:gd name="connsiteX143" fmla="*/ 4634960 w 12192000"/>
              <a:gd name="connsiteY143" fmla="*/ 5061852 h 5096785"/>
              <a:gd name="connsiteX144" fmla="*/ 4580645 w 12192000"/>
              <a:gd name="connsiteY144" fmla="*/ 5069246 h 5096785"/>
              <a:gd name="connsiteX145" fmla="*/ 4368005 w 12192000"/>
              <a:gd name="connsiteY145" fmla="*/ 5057426 h 5096785"/>
              <a:gd name="connsiteX146" fmla="*/ 4339489 w 12192000"/>
              <a:gd name="connsiteY146" fmla="*/ 5080858 h 5096785"/>
              <a:gd name="connsiteX147" fmla="*/ 4253895 w 12192000"/>
              <a:gd name="connsiteY147" fmla="*/ 5085008 h 5096785"/>
              <a:gd name="connsiteX148" fmla="*/ 4117780 w 12192000"/>
              <a:gd name="connsiteY148" fmla="*/ 5045175 h 5096785"/>
              <a:gd name="connsiteX149" fmla="*/ 3960074 w 12192000"/>
              <a:gd name="connsiteY149" fmla="*/ 5050708 h 5096785"/>
              <a:gd name="connsiteX150" fmla="*/ 3947260 w 12192000"/>
              <a:gd name="connsiteY150" fmla="*/ 5041167 h 5096785"/>
              <a:gd name="connsiteX151" fmla="*/ 3931969 w 12192000"/>
              <a:gd name="connsiteY151" fmla="*/ 5035902 h 5096785"/>
              <a:gd name="connsiteX152" fmla="*/ 3929836 w 12192000"/>
              <a:gd name="connsiteY152" fmla="*/ 5036901 h 5096785"/>
              <a:gd name="connsiteX153" fmla="*/ 3911296 w 12192000"/>
              <a:gd name="connsiteY153" fmla="*/ 5035663 h 5096785"/>
              <a:gd name="connsiteX154" fmla="*/ 3907746 w 12192000"/>
              <a:gd name="connsiteY154" fmla="*/ 5032107 h 5096785"/>
              <a:gd name="connsiteX155" fmla="*/ 3895182 w 12192000"/>
              <a:gd name="connsiteY155" fmla="*/ 5030229 h 5096785"/>
              <a:gd name="connsiteX156" fmla="*/ 3870866 w 12192000"/>
              <a:gd name="connsiteY156" fmla="*/ 5023753 h 5096785"/>
              <a:gd name="connsiteX157" fmla="*/ 3865913 w 12192000"/>
              <a:gd name="connsiteY157" fmla="*/ 5025143 h 5096785"/>
              <a:gd name="connsiteX158" fmla="*/ 3828606 w 12192000"/>
              <a:gd name="connsiteY158" fmla="*/ 5019426 h 5096785"/>
              <a:gd name="connsiteX159" fmla="*/ 3827901 w 12192000"/>
              <a:gd name="connsiteY159" fmla="*/ 5020583 h 5096785"/>
              <a:gd name="connsiteX160" fmla="*/ 3816543 w 12192000"/>
              <a:gd name="connsiteY160" fmla="*/ 5024366 h 5096785"/>
              <a:gd name="connsiteX161" fmla="*/ 3795278 w 12192000"/>
              <a:gd name="connsiteY161" fmla="*/ 5028779 h 5096785"/>
              <a:gd name="connsiteX162" fmla="*/ 3743858 w 12192000"/>
              <a:gd name="connsiteY162" fmla="*/ 5054237 h 5096785"/>
              <a:gd name="connsiteX163" fmla="*/ 3704945 w 12192000"/>
              <a:gd name="connsiteY163" fmla="*/ 5048413 h 5096785"/>
              <a:gd name="connsiteX164" fmla="*/ 3696992 w 12192000"/>
              <a:gd name="connsiteY164" fmla="*/ 5047914 h 5096785"/>
              <a:gd name="connsiteX165" fmla="*/ 3696780 w 12192000"/>
              <a:gd name="connsiteY165" fmla="*/ 5048181 h 5096785"/>
              <a:gd name="connsiteX166" fmla="*/ 3688290 w 12192000"/>
              <a:gd name="connsiteY166" fmla="*/ 5048204 h 5096785"/>
              <a:gd name="connsiteX167" fmla="*/ 3682486 w 12192000"/>
              <a:gd name="connsiteY167" fmla="*/ 5047000 h 5096785"/>
              <a:gd name="connsiteX168" fmla="*/ 3667056 w 12192000"/>
              <a:gd name="connsiteY168" fmla="*/ 5046030 h 5096785"/>
              <a:gd name="connsiteX169" fmla="*/ 3661403 w 12192000"/>
              <a:gd name="connsiteY169" fmla="*/ 5047537 h 5096785"/>
              <a:gd name="connsiteX170" fmla="*/ 3658673 w 12192000"/>
              <a:gd name="connsiteY170" fmla="*/ 5050790 h 5096785"/>
              <a:gd name="connsiteX171" fmla="*/ 3657333 w 12192000"/>
              <a:gd name="connsiteY171" fmla="*/ 5050325 h 5096785"/>
              <a:gd name="connsiteX172" fmla="*/ 3626778 w 12192000"/>
              <a:gd name="connsiteY172" fmla="*/ 5057882 h 5096785"/>
              <a:gd name="connsiteX173" fmla="*/ 3560067 w 12192000"/>
              <a:gd name="connsiteY173" fmla="*/ 5064266 h 5096785"/>
              <a:gd name="connsiteX174" fmla="*/ 3522641 w 12192000"/>
              <a:gd name="connsiteY174" fmla="*/ 5063654 h 5096785"/>
              <a:gd name="connsiteX175" fmla="*/ 3419275 w 12192000"/>
              <a:gd name="connsiteY175" fmla="*/ 5066646 h 5096785"/>
              <a:gd name="connsiteX176" fmla="*/ 3314869 w 12192000"/>
              <a:gd name="connsiteY176" fmla="*/ 5073197 h 5096785"/>
              <a:gd name="connsiteX177" fmla="*/ 3259088 w 12192000"/>
              <a:gd name="connsiteY177" fmla="*/ 5096363 h 5096785"/>
              <a:gd name="connsiteX178" fmla="*/ 3253104 w 12192000"/>
              <a:gd name="connsiteY178" fmla="*/ 5096785 h 5096785"/>
              <a:gd name="connsiteX179" fmla="*/ 3238751 w 12192000"/>
              <a:gd name="connsiteY179" fmla="*/ 5092996 h 5096785"/>
              <a:gd name="connsiteX180" fmla="*/ 3233681 w 12192000"/>
              <a:gd name="connsiteY180" fmla="*/ 5090758 h 5096785"/>
              <a:gd name="connsiteX181" fmla="*/ 3225562 w 12192000"/>
              <a:gd name="connsiteY181" fmla="*/ 5089215 h 5096785"/>
              <a:gd name="connsiteX182" fmla="*/ 3225260 w 12192000"/>
              <a:gd name="connsiteY182" fmla="*/ 5089437 h 5096785"/>
              <a:gd name="connsiteX183" fmla="*/ 3217859 w 12192000"/>
              <a:gd name="connsiteY183" fmla="*/ 5087484 h 5096785"/>
              <a:gd name="connsiteX184" fmla="*/ 3182980 w 12192000"/>
              <a:gd name="connsiteY184" fmla="*/ 5074650 h 5096785"/>
              <a:gd name="connsiteX185" fmla="*/ 3123938 w 12192000"/>
              <a:gd name="connsiteY185" fmla="*/ 5089912 h 5096785"/>
              <a:gd name="connsiteX186" fmla="*/ 3101912 w 12192000"/>
              <a:gd name="connsiteY186" fmla="*/ 5090281 h 5096785"/>
              <a:gd name="connsiteX187" fmla="*/ 3089591 w 12192000"/>
              <a:gd name="connsiteY187" fmla="*/ 5091865 h 5096785"/>
              <a:gd name="connsiteX188" fmla="*/ 3088465 w 12192000"/>
              <a:gd name="connsiteY188" fmla="*/ 5092858 h 5096785"/>
              <a:gd name="connsiteX189" fmla="*/ 3055081 w 12192000"/>
              <a:gd name="connsiteY189" fmla="*/ 5080424 h 5096785"/>
              <a:gd name="connsiteX190" fmla="*/ 3049807 w 12192000"/>
              <a:gd name="connsiteY190" fmla="*/ 5080860 h 5096785"/>
              <a:gd name="connsiteX191" fmla="*/ 3029122 w 12192000"/>
              <a:gd name="connsiteY191" fmla="*/ 5070085 h 5096785"/>
              <a:gd name="connsiteX192" fmla="*/ 3017862 w 12192000"/>
              <a:gd name="connsiteY192" fmla="*/ 5065942 h 5096785"/>
              <a:gd name="connsiteX193" fmla="*/ 3015868 w 12192000"/>
              <a:gd name="connsiteY193" fmla="*/ 5061832 h 5096785"/>
              <a:gd name="connsiteX194" fmla="*/ 2998644 w 12192000"/>
              <a:gd name="connsiteY194" fmla="*/ 5057210 h 5096785"/>
              <a:gd name="connsiteX195" fmla="*/ 2996219 w 12192000"/>
              <a:gd name="connsiteY195" fmla="*/ 5057788 h 5096785"/>
              <a:gd name="connsiteX196" fmla="*/ 2983676 w 12192000"/>
              <a:gd name="connsiteY196" fmla="*/ 5049852 h 5096785"/>
              <a:gd name="connsiteX197" fmla="*/ 2903609 w 12192000"/>
              <a:gd name="connsiteY197" fmla="*/ 4998457 h 5096785"/>
              <a:gd name="connsiteX198" fmla="*/ 2758830 w 12192000"/>
              <a:gd name="connsiteY198" fmla="*/ 4974760 h 5096785"/>
              <a:gd name="connsiteX199" fmla="*/ 2532669 w 12192000"/>
              <a:gd name="connsiteY199" fmla="*/ 4940573 h 5096785"/>
              <a:gd name="connsiteX200" fmla="*/ 2389931 w 12192000"/>
              <a:gd name="connsiteY200" fmla="*/ 4905785 h 5096785"/>
              <a:gd name="connsiteX201" fmla="*/ 2335186 w 12192000"/>
              <a:gd name="connsiteY201" fmla="*/ 4902957 h 5096785"/>
              <a:gd name="connsiteX202" fmla="*/ 2295307 w 12192000"/>
              <a:gd name="connsiteY202" fmla="*/ 4879800 h 5096785"/>
              <a:gd name="connsiteX203" fmla="*/ 2273393 w 12192000"/>
              <a:gd name="connsiteY203" fmla="*/ 4883565 h 5096785"/>
              <a:gd name="connsiteX204" fmla="*/ 2269523 w 12192000"/>
              <a:gd name="connsiteY204" fmla="*/ 4884442 h 5096785"/>
              <a:gd name="connsiteX205" fmla="*/ 2256015 w 12192000"/>
              <a:gd name="connsiteY205" fmla="*/ 4883014 h 5096785"/>
              <a:gd name="connsiteX206" fmla="*/ 2249731 w 12192000"/>
              <a:gd name="connsiteY206" fmla="*/ 4888778 h 5096785"/>
              <a:gd name="connsiteX207" fmla="*/ 2227629 w 12192000"/>
              <a:gd name="connsiteY207" fmla="*/ 4891047 h 5096785"/>
              <a:gd name="connsiteX208" fmla="*/ 2203460 w 12192000"/>
              <a:gd name="connsiteY208" fmla="*/ 4886696 h 5096785"/>
              <a:gd name="connsiteX209" fmla="*/ 2091528 w 12192000"/>
              <a:gd name="connsiteY209" fmla="*/ 4859155 h 5096785"/>
              <a:gd name="connsiteX210" fmla="*/ 2022901 w 12192000"/>
              <a:gd name="connsiteY210" fmla="*/ 4846594 h 5096785"/>
              <a:gd name="connsiteX211" fmla="*/ 1994227 w 12192000"/>
              <a:gd name="connsiteY211" fmla="*/ 4847973 h 5096785"/>
              <a:gd name="connsiteX212" fmla="*/ 1955936 w 12192000"/>
              <a:gd name="connsiteY212" fmla="*/ 4845765 h 5096785"/>
              <a:gd name="connsiteX213" fmla="*/ 1741924 w 12192000"/>
              <a:gd name="connsiteY213" fmla="*/ 4808054 h 5096785"/>
              <a:gd name="connsiteX214" fmla="*/ 1734410 w 12192000"/>
              <a:gd name="connsiteY214" fmla="*/ 4811675 h 5096785"/>
              <a:gd name="connsiteX215" fmla="*/ 1691423 w 12192000"/>
              <a:gd name="connsiteY215" fmla="*/ 4802777 h 5096785"/>
              <a:gd name="connsiteX216" fmla="*/ 1554504 w 12192000"/>
              <a:gd name="connsiteY216" fmla="*/ 4739985 h 5096785"/>
              <a:gd name="connsiteX217" fmla="*/ 1470119 w 12192000"/>
              <a:gd name="connsiteY217" fmla="*/ 4723470 h 5096785"/>
              <a:gd name="connsiteX218" fmla="*/ 1437967 w 12192000"/>
              <a:gd name="connsiteY218" fmla="*/ 4722710 h 5096785"/>
              <a:gd name="connsiteX219" fmla="*/ 1384234 w 12192000"/>
              <a:gd name="connsiteY219" fmla="*/ 4721117 h 5096785"/>
              <a:gd name="connsiteX220" fmla="*/ 1338647 w 12192000"/>
              <a:gd name="connsiteY220" fmla="*/ 4732483 h 5096785"/>
              <a:gd name="connsiteX221" fmla="*/ 1295869 w 12192000"/>
              <a:gd name="connsiteY221" fmla="*/ 4726175 h 5096785"/>
              <a:gd name="connsiteX222" fmla="*/ 1292949 w 12192000"/>
              <a:gd name="connsiteY222" fmla="*/ 4708469 h 5096785"/>
              <a:gd name="connsiteX223" fmla="*/ 1244908 w 12192000"/>
              <a:gd name="connsiteY223" fmla="*/ 4706993 h 5096785"/>
              <a:gd name="connsiteX224" fmla="*/ 1171266 w 12192000"/>
              <a:gd name="connsiteY224" fmla="*/ 4706535 h 5096785"/>
              <a:gd name="connsiteX225" fmla="*/ 1160868 w 12192000"/>
              <a:gd name="connsiteY225" fmla="*/ 4701936 h 5096785"/>
              <a:gd name="connsiteX226" fmla="*/ 1147599 w 12192000"/>
              <a:gd name="connsiteY226" fmla="*/ 4714833 h 5096785"/>
              <a:gd name="connsiteX227" fmla="*/ 1119603 w 12192000"/>
              <a:gd name="connsiteY227" fmla="*/ 4721303 h 5096785"/>
              <a:gd name="connsiteX228" fmla="*/ 997851 w 12192000"/>
              <a:gd name="connsiteY228" fmla="*/ 4722336 h 5096785"/>
              <a:gd name="connsiteX229" fmla="*/ 976455 w 12192000"/>
              <a:gd name="connsiteY229" fmla="*/ 4726407 h 5096785"/>
              <a:gd name="connsiteX230" fmla="*/ 949939 w 12192000"/>
              <a:gd name="connsiteY230" fmla="*/ 4719699 h 5096785"/>
              <a:gd name="connsiteX231" fmla="*/ 894148 w 12192000"/>
              <a:gd name="connsiteY231" fmla="*/ 4710406 h 5096785"/>
              <a:gd name="connsiteX232" fmla="*/ 857990 w 12192000"/>
              <a:gd name="connsiteY232" fmla="*/ 4696844 h 5096785"/>
              <a:gd name="connsiteX233" fmla="*/ 848649 w 12192000"/>
              <a:gd name="connsiteY233" fmla="*/ 4704021 h 5096785"/>
              <a:gd name="connsiteX234" fmla="*/ 826436 w 12192000"/>
              <a:gd name="connsiteY234" fmla="*/ 4707421 h 5096785"/>
              <a:gd name="connsiteX235" fmla="*/ 733052 w 12192000"/>
              <a:gd name="connsiteY235" fmla="*/ 4701884 h 5096785"/>
              <a:gd name="connsiteX236" fmla="*/ 716185 w 12192000"/>
              <a:gd name="connsiteY236" fmla="*/ 4703827 h 5096785"/>
              <a:gd name="connsiteX237" fmla="*/ 696663 w 12192000"/>
              <a:gd name="connsiteY237" fmla="*/ 4697420 h 5096785"/>
              <a:gd name="connsiteX238" fmla="*/ 582722 w 12192000"/>
              <a:gd name="connsiteY238" fmla="*/ 4658637 h 5096785"/>
              <a:gd name="connsiteX239" fmla="*/ 581118 w 12192000"/>
              <a:gd name="connsiteY239" fmla="*/ 4654120 h 5096785"/>
              <a:gd name="connsiteX240" fmla="*/ 546453 w 12192000"/>
              <a:gd name="connsiteY240" fmla="*/ 4652542 h 5096785"/>
              <a:gd name="connsiteX241" fmla="*/ 536773 w 12192000"/>
              <a:gd name="connsiteY241" fmla="*/ 4644609 h 5096785"/>
              <a:gd name="connsiteX242" fmla="*/ 518899 w 12192000"/>
              <a:gd name="connsiteY242" fmla="*/ 4642839 h 5096785"/>
              <a:gd name="connsiteX243" fmla="*/ 388896 w 12192000"/>
              <a:gd name="connsiteY243" fmla="*/ 4619173 h 5096785"/>
              <a:gd name="connsiteX244" fmla="*/ 366479 w 12192000"/>
              <a:gd name="connsiteY244" fmla="*/ 4618896 h 5096785"/>
              <a:gd name="connsiteX245" fmla="*/ 342781 w 12192000"/>
              <a:gd name="connsiteY245" fmla="*/ 4601239 h 5096785"/>
              <a:gd name="connsiteX246" fmla="*/ 255925 w 12192000"/>
              <a:gd name="connsiteY246" fmla="*/ 4598685 h 5096785"/>
              <a:gd name="connsiteX247" fmla="*/ 226919 w 12192000"/>
              <a:gd name="connsiteY247" fmla="*/ 4598460 h 5096785"/>
              <a:gd name="connsiteX248" fmla="*/ 213925 w 12192000"/>
              <a:gd name="connsiteY248" fmla="*/ 4597783 h 5096785"/>
              <a:gd name="connsiteX249" fmla="*/ 215196 w 12192000"/>
              <a:gd name="connsiteY249" fmla="*/ 4588576 h 5096785"/>
              <a:gd name="connsiteX250" fmla="*/ 180214 w 12192000"/>
              <a:gd name="connsiteY250" fmla="*/ 4583701 h 5096785"/>
              <a:gd name="connsiteX251" fmla="*/ 83203 w 12192000"/>
              <a:gd name="connsiteY251" fmla="*/ 4531664 h 5096785"/>
              <a:gd name="connsiteX252" fmla="*/ 4106 w 12192000"/>
              <a:gd name="connsiteY252" fmla="*/ 4517202 h 5096785"/>
              <a:gd name="connsiteX253" fmla="*/ 0 w 12192000"/>
              <a:gd name="connsiteY253" fmla="*/ 4516084 h 5096785"/>
              <a:gd name="connsiteX254" fmla="*/ 0 w 12192000"/>
              <a:gd name="connsiteY254"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452621 w 12192000"/>
              <a:gd name="connsiteY88" fmla="*/ 4694822 h 5096785"/>
              <a:gd name="connsiteX89" fmla="*/ 6434329 w 12192000"/>
              <a:gd name="connsiteY89" fmla="*/ 4704111 h 5096785"/>
              <a:gd name="connsiteX90" fmla="*/ 6386800 w 12192000"/>
              <a:gd name="connsiteY90" fmla="*/ 4715431 h 5096785"/>
              <a:gd name="connsiteX91" fmla="*/ 6382703 w 12192000"/>
              <a:gd name="connsiteY91" fmla="*/ 4717930 h 5096785"/>
              <a:gd name="connsiteX92" fmla="*/ 6356495 w 12192000"/>
              <a:gd name="connsiteY92" fmla="*/ 4717843 h 5096785"/>
              <a:gd name="connsiteX93" fmla="*/ 6343628 w 12192000"/>
              <a:gd name="connsiteY93" fmla="*/ 4719161 h 5096785"/>
              <a:gd name="connsiteX94" fmla="*/ 6338605 w 12192000"/>
              <a:gd name="connsiteY94" fmla="*/ 4716723 h 5096785"/>
              <a:gd name="connsiteX95" fmla="*/ 6320318 w 12192000"/>
              <a:gd name="connsiteY95" fmla="*/ 4720095 h 5096785"/>
              <a:gd name="connsiteX96" fmla="*/ 6318742 w 12192000"/>
              <a:gd name="connsiteY96" fmla="*/ 4721541 h 5096785"/>
              <a:gd name="connsiteX97" fmla="*/ 6301708 w 12192000"/>
              <a:gd name="connsiteY97" fmla="*/ 4720380 h 5096785"/>
              <a:gd name="connsiteX98" fmla="*/ 6285082 w 12192000"/>
              <a:gd name="connsiteY98" fmla="*/ 4714639 h 5096785"/>
              <a:gd name="connsiteX99" fmla="*/ 6136936 w 12192000"/>
              <a:gd name="connsiteY99" fmla="*/ 4758246 h 5096785"/>
              <a:gd name="connsiteX100" fmla="*/ 5988578 w 12192000"/>
              <a:gd name="connsiteY100" fmla="*/ 4754427 h 5096785"/>
              <a:gd name="connsiteX101" fmla="*/ 5908701 w 12192000"/>
              <a:gd name="connsiteY101" fmla="*/ 4779160 h 5096785"/>
              <a:gd name="connsiteX102" fmla="*/ 5892219 w 12192000"/>
              <a:gd name="connsiteY102" fmla="*/ 4807892 h 5096785"/>
              <a:gd name="connsiteX103" fmla="*/ 5683612 w 12192000"/>
              <a:gd name="connsiteY103" fmla="*/ 4848770 h 5096785"/>
              <a:gd name="connsiteX104" fmla="*/ 5635111 w 12192000"/>
              <a:gd name="connsiteY104" fmla="*/ 4868888 h 5096785"/>
              <a:gd name="connsiteX105" fmla="*/ 5582652 w 12192000"/>
              <a:gd name="connsiteY105" fmla="*/ 4866836 h 5096785"/>
              <a:gd name="connsiteX106" fmla="*/ 5567213 w 12192000"/>
              <a:gd name="connsiteY106" fmla="*/ 4878769 h 5096785"/>
              <a:gd name="connsiteX107" fmla="*/ 5564659 w 12192000"/>
              <a:gd name="connsiteY107" fmla="*/ 4881042 h 5096785"/>
              <a:gd name="connsiteX108" fmla="*/ 5552102 w 12192000"/>
              <a:gd name="connsiteY108" fmla="*/ 4885426 h 5096785"/>
              <a:gd name="connsiteX109" fmla="*/ 5551475 w 12192000"/>
              <a:gd name="connsiteY109" fmla="*/ 4892560 h 5096785"/>
              <a:gd name="connsiteX110" fmla="*/ 5534664 w 12192000"/>
              <a:gd name="connsiteY110" fmla="*/ 4903385 h 5096785"/>
              <a:gd name="connsiteX111" fmla="*/ 5510737 w 12192000"/>
              <a:gd name="connsiteY111" fmla="*/ 4909807 h 5096785"/>
              <a:gd name="connsiteX112" fmla="*/ 5393901 w 12192000"/>
              <a:gd name="connsiteY112" fmla="*/ 4933709 h 5096785"/>
              <a:gd name="connsiteX113" fmla="*/ 5325782 w 12192000"/>
              <a:gd name="connsiteY113" fmla="*/ 4951789 h 5096785"/>
              <a:gd name="connsiteX114" fmla="*/ 5302703 w 12192000"/>
              <a:gd name="connsiteY114" fmla="*/ 4964590 h 5096785"/>
              <a:gd name="connsiteX115" fmla="*/ 5268591 w 12192000"/>
              <a:gd name="connsiteY115" fmla="*/ 4978479 h 5096785"/>
              <a:gd name="connsiteX116" fmla="*/ 5210559 w 12192000"/>
              <a:gd name="connsiteY116" fmla="*/ 5007585 h 5096785"/>
              <a:gd name="connsiteX117" fmla="*/ 5177597 w 12192000"/>
              <a:gd name="connsiteY117" fmla="*/ 5015926 h 5096785"/>
              <a:gd name="connsiteX118" fmla="*/ 5160569 w 12192000"/>
              <a:gd name="connsiteY118" fmla="*/ 5025681 h 5096785"/>
              <a:gd name="connsiteX119" fmla="*/ 5152748 w 12192000"/>
              <a:gd name="connsiteY119" fmla="*/ 5026569 h 5096785"/>
              <a:gd name="connsiteX120" fmla="*/ 5127678 w 12192000"/>
              <a:gd name="connsiteY120" fmla="*/ 5032947 h 5096785"/>
              <a:gd name="connsiteX121" fmla="*/ 5113147 w 12192000"/>
              <a:gd name="connsiteY121" fmla="*/ 5035818 h 5096785"/>
              <a:gd name="connsiteX122" fmla="*/ 5107301 w 12192000"/>
              <a:gd name="connsiteY122" fmla="*/ 5036672 h 5096785"/>
              <a:gd name="connsiteX123" fmla="*/ 5093215 w 12192000"/>
              <a:gd name="connsiteY123" fmla="*/ 5032880 h 5096785"/>
              <a:gd name="connsiteX124" fmla="*/ 5077058 w 12192000"/>
              <a:gd name="connsiteY124" fmla="*/ 5038681 h 5096785"/>
              <a:gd name="connsiteX125" fmla="*/ 5057349 w 12192000"/>
              <a:gd name="connsiteY125" fmla="*/ 5036015 h 5096785"/>
              <a:gd name="connsiteX126" fmla="*/ 5053945 w 12192000"/>
              <a:gd name="connsiteY126" fmla="*/ 5041952 h 5096785"/>
              <a:gd name="connsiteX127" fmla="*/ 5040021 w 12192000"/>
              <a:gd name="connsiteY127" fmla="*/ 5050052 h 5096785"/>
              <a:gd name="connsiteX128" fmla="*/ 5025913 w 12192000"/>
              <a:gd name="connsiteY128" fmla="*/ 5046535 h 5096785"/>
              <a:gd name="connsiteX129" fmla="*/ 4998218 w 12192000"/>
              <a:gd name="connsiteY129" fmla="*/ 5048065 h 5096785"/>
              <a:gd name="connsiteX130" fmla="*/ 4991008 w 12192000"/>
              <a:gd name="connsiteY130" fmla="*/ 5050439 h 5096785"/>
              <a:gd name="connsiteX131" fmla="*/ 4963503 w 12192000"/>
              <a:gd name="connsiteY131" fmla="*/ 5047575 h 5096785"/>
              <a:gd name="connsiteX132" fmla="*/ 4921053 w 12192000"/>
              <a:gd name="connsiteY132" fmla="*/ 5048925 h 5096785"/>
              <a:gd name="connsiteX133" fmla="*/ 4873420 w 12192000"/>
              <a:gd name="connsiteY133" fmla="*/ 5054929 h 5096785"/>
              <a:gd name="connsiteX134" fmla="*/ 4858825 w 12192000"/>
              <a:gd name="connsiteY134" fmla="*/ 5051329 h 5096785"/>
              <a:gd name="connsiteX135" fmla="*/ 4769340 w 12192000"/>
              <a:gd name="connsiteY135" fmla="*/ 5053090 h 5096785"/>
              <a:gd name="connsiteX136" fmla="*/ 4744152 w 12192000"/>
              <a:gd name="connsiteY136" fmla="*/ 5053391 h 5096785"/>
              <a:gd name="connsiteX137" fmla="*/ 4723556 w 12192000"/>
              <a:gd name="connsiteY137" fmla="*/ 5059633 h 5096785"/>
              <a:gd name="connsiteX138" fmla="*/ 4719699 w 12192000"/>
              <a:gd name="connsiteY138" fmla="*/ 5066298 h 5096785"/>
              <a:gd name="connsiteX139" fmla="*/ 4706016 w 12192000"/>
              <a:gd name="connsiteY139" fmla="*/ 5067422 h 5096785"/>
              <a:gd name="connsiteX140" fmla="*/ 4702593 w 12192000"/>
              <a:gd name="connsiteY140" fmla="*/ 5068973 h 5096785"/>
              <a:gd name="connsiteX141" fmla="*/ 4682766 w 12192000"/>
              <a:gd name="connsiteY141" fmla="*/ 5076609 h 5096785"/>
              <a:gd name="connsiteX142" fmla="*/ 4634960 w 12192000"/>
              <a:gd name="connsiteY142" fmla="*/ 5061852 h 5096785"/>
              <a:gd name="connsiteX143" fmla="*/ 4580645 w 12192000"/>
              <a:gd name="connsiteY143" fmla="*/ 5069246 h 5096785"/>
              <a:gd name="connsiteX144" fmla="*/ 4368005 w 12192000"/>
              <a:gd name="connsiteY144" fmla="*/ 5057426 h 5096785"/>
              <a:gd name="connsiteX145" fmla="*/ 4339489 w 12192000"/>
              <a:gd name="connsiteY145" fmla="*/ 5080858 h 5096785"/>
              <a:gd name="connsiteX146" fmla="*/ 4253895 w 12192000"/>
              <a:gd name="connsiteY146" fmla="*/ 5085008 h 5096785"/>
              <a:gd name="connsiteX147" fmla="*/ 4117780 w 12192000"/>
              <a:gd name="connsiteY147" fmla="*/ 5045175 h 5096785"/>
              <a:gd name="connsiteX148" fmla="*/ 3960074 w 12192000"/>
              <a:gd name="connsiteY148" fmla="*/ 5050708 h 5096785"/>
              <a:gd name="connsiteX149" fmla="*/ 3947260 w 12192000"/>
              <a:gd name="connsiteY149" fmla="*/ 5041167 h 5096785"/>
              <a:gd name="connsiteX150" fmla="*/ 3931969 w 12192000"/>
              <a:gd name="connsiteY150" fmla="*/ 5035902 h 5096785"/>
              <a:gd name="connsiteX151" fmla="*/ 3929836 w 12192000"/>
              <a:gd name="connsiteY151" fmla="*/ 5036901 h 5096785"/>
              <a:gd name="connsiteX152" fmla="*/ 3911296 w 12192000"/>
              <a:gd name="connsiteY152" fmla="*/ 5035663 h 5096785"/>
              <a:gd name="connsiteX153" fmla="*/ 3907746 w 12192000"/>
              <a:gd name="connsiteY153" fmla="*/ 5032107 h 5096785"/>
              <a:gd name="connsiteX154" fmla="*/ 3895182 w 12192000"/>
              <a:gd name="connsiteY154" fmla="*/ 5030229 h 5096785"/>
              <a:gd name="connsiteX155" fmla="*/ 3870866 w 12192000"/>
              <a:gd name="connsiteY155" fmla="*/ 5023753 h 5096785"/>
              <a:gd name="connsiteX156" fmla="*/ 3865913 w 12192000"/>
              <a:gd name="connsiteY156" fmla="*/ 5025143 h 5096785"/>
              <a:gd name="connsiteX157" fmla="*/ 3828606 w 12192000"/>
              <a:gd name="connsiteY157" fmla="*/ 5019426 h 5096785"/>
              <a:gd name="connsiteX158" fmla="*/ 3827901 w 12192000"/>
              <a:gd name="connsiteY158" fmla="*/ 5020583 h 5096785"/>
              <a:gd name="connsiteX159" fmla="*/ 3816543 w 12192000"/>
              <a:gd name="connsiteY159" fmla="*/ 5024366 h 5096785"/>
              <a:gd name="connsiteX160" fmla="*/ 3795278 w 12192000"/>
              <a:gd name="connsiteY160" fmla="*/ 5028779 h 5096785"/>
              <a:gd name="connsiteX161" fmla="*/ 3743858 w 12192000"/>
              <a:gd name="connsiteY161" fmla="*/ 5054237 h 5096785"/>
              <a:gd name="connsiteX162" fmla="*/ 3704945 w 12192000"/>
              <a:gd name="connsiteY162" fmla="*/ 5048413 h 5096785"/>
              <a:gd name="connsiteX163" fmla="*/ 3696992 w 12192000"/>
              <a:gd name="connsiteY163" fmla="*/ 5047914 h 5096785"/>
              <a:gd name="connsiteX164" fmla="*/ 3696780 w 12192000"/>
              <a:gd name="connsiteY164" fmla="*/ 5048181 h 5096785"/>
              <a:gd name="connsiteX165" fmla="*/ 3688290 w 12192000"/>
              <a:gd name="connsiteY165" fmla="*/ 5048204 h 5096785"/>
              <a:gd name="connsiteX166" fmla="*/ 3682486 w 12192000"/>
              <a:gd name="connsiteY166" fmla="*/ 5047000 h 5096785"/>
              <a:gd name="connsiteX167" fmla="*/ 3667056 w 12192000"/>
              <a:gd name="connsiteY167" fmla="*/ 5046030 h 5096785"/>
              <a:gd name="connsiteX168" fmla="*/ 3661403 w 12192000"/>
              <a:gd name="connsiteY168" fmla="*/ 5047537 h 5096785"/>
              <a:gd name="connsiteX169" fmla="*/ 3658673 w 12192000"/>
              <a:gd name="connsiteY169" fmla="*/ 5050790 h 5096785"/>
              <a:gd name="connsiteX170" fmla="*/ 3657333 w 12192000"/>
              <a:gd name="connsiteY170" fmla="*/ 5050325 h 5096785"/>
              <a:gd name="connsiteX171" fmla="*/ 3626778 w 12192000"/>
              <a:gd name="connsiteY171" fmla="*/ 5057882 h 5096785"/>
              <a:gd name="connsiteX172" fmla="*/ 3560067 w 12192000"/>
              <a:gd name="connsiteY172" fmla="*/ 5064266 h 5096785"/>
              <a:gd name="connsiteX173" fmla="*/ 3522641 w 12192000"/>
              <a:gd name="connsiteY173" fmla="*/ 5063654 h 5096785"/>
              <a:gd name="connsiteX174" fmla="*/ 3419275 w 12192000"/>
              <a:gd name="connsiteY174" fmla="*/ 5066646 h 5096785"/>
              <a:gd name="connsiteX175" fmla="*/ 3314869 w 12192000"/>
              <a:gd name="connsiteY175" fmla="*/ 5073197 h 5096785"/>
              <a:gd name="connsiteX176" fmla="*/ 3259088 w 12192000"/>
              <a:gd name="connsiteY176" fmla="*/ 5096363 h 5096785"/>
              <a:gd name="connsiteX177" fmla="*/ 3253104 w 12192000"/>
              <a:gd name="connsiteY177" fmla="*/ 5096785 h 5096785"/>
              <a:gd name="connsiteX178" fmla="*/ 3238751 w 12192000"/>
              <a:gd name="connsiteY178" fmla="*/ 5092996 h 5096785"/>
              <a:gd name="connsiteX179" fmla="*/ 3233681 w 12192000"/>
              <a:gd name="connsiteY179" fmla="*/ 5090758 h 5096785"/>
              <a:gd name="connsiteX180" fmla="*/ 3225562 w 12192000"/>
              <a:gd name="connsiteY180" fmla="*/ 5089215 h 5096785"/>
              <a:gd name="connsiteX181" fmla="*/ 3225260 w 12192000"/>
              <a:gd name="connsiteY181" fmla="*/ 5089437 h 5096785"/>
              <a:gd name="connsiteX182" fmla="*/ 3217859 w 12192000"/>
              <a:gd name="connsiteY182" fmla="*/ 5087484 h 5096785"/>
              <a:gd name="connsiteX183" fmla="*/ 3182980 w 12192000"/>
              <a:gd name="connsiteY183" fmla="*/ 5074650 h 5096785"/>
              <a:gd name="connsiteX184" fmla="*/ 3123938 w 12192000"/>
              <a:gd name="connsiteY184" fmla="*/ 5089912 h 5096785"/>
              <a:gd name="connsiteX185" fmla="*/ 3101912 w 12192000"/>
              <a:gd name="connsiteY185" fmla="*/ 5090281 h 5096785"/>
              <a:gd name="connsiteX186" fmla="*/ 3089591 w 12192000"/>
              <a:gd name="connsiteY186" fmla="*/ 5091865 h 5096785"/>
              <a:gd name="connsiteX187" fmla="*/ 3088465 w 12192000"/>
              <a:gd name="connsiteY187" fmla="*/ 5092858 h 5096785"/>
              <a:gd name="connsiteX188" fmla="*/ 3055081 w 12192000"/>
              <a:gd name="connsiteY188" fmla="*/ 5080424 h 5096785"/>
              <a:gd name="connsiteX189" fmla="*/ 3049807 w 12192000"/>
              <a:gd name="connsiteY189" fmla="*/ 5080860 h 5096785"/>
              <a:gd name="connsiteX190" fmla="*/ 3029122 w 12192000"/>
              <a:gd name="connsiteY190" fmla="*/ 5070085 h 5096785"/>
              <a:gd name="connsiteX191" fmla="*/ 3017862 w 12192000"/>
              <a:gd name="connsiteY191" fmla="*/ 5065942 h 5096785"/>
              <a:gd name="connsiteX192" fmla="*/ 3015868 w 12192000"/>
              <a:gd name="connsiteY192" fmla="*/ 5061832 h 5096785"/>
              <a:gd name="connsiteX193" fmla="*/ 2998644 w 12192000"/>
              <a:gd name="connsiteY193" fmla="*/ 5057210 h 5096785"/>
              <a:gd name="connsiteX194" fmla="*/ 2996219 w 12192000"/>
              <a:gd name="connsiteY194" fmla="*/ 5057788 h 5096785"/>
              <a:gd name="connsiteX195" fmla="*/ 2983676 w 12192000"/>
              <a:gd name="connsiteY195" fmla="*/ 5049852 h 5096785"/>
              <a:gd name="connsiteX196" fmla="*/ 2903609 w 12192000"/>
              <a:gd name="connsiteY196" fmla="*/ 4998457 h 5096785"/>
              <a:gd name="connsiteX197" fmla="*/ 2758830 w 12192000"/>
              <a:gd name="connsiteY197" fmla="*/ 4974760 h 5096785"/>
              <a:gd name="connsiteX198" fmla="*/ 2532669 w 12192000"/>
              <a:gd name="connsiteY198" fmla="*/ 4940573 h 5096785"/>
              <a:gd name="connsiteX199" fmla="*/ 2389931 w 12192000"/>
              <a:gd name="connsiteY199" fmla="*/ 4905785 h 5096785"/>
              <a:gd name="connsiteX200" fmla="*/ 2335186 w 12192000"/>
              <a:gd name="connsiteY200" fmla="*/ 4902957 h 5096785"/>
              <a:gd name="connsiteX201" fmla="*/ 2295307 w 12192000"/>
              <a:gd name="connsiteY201" fmla="*/ 4879800 h 5096785"/>
              <a:gd name="connsiteX202" fmla="*/ 2273393 w 12192000"/>
              <a:gd name="connsiteY202" fmla="*/ 4883565 h 5096785"/>
              <a:gd name="connsiteX203" fmla="*/ 2269523 w 12192000"/>
              <a:gd name="connsiteY203" fmla="*/ 4884442 h 5096785"/>
              <a:gd name="connsiteX204" fmla="*/ 2256015 w 12192000"/>
              <a:gd name="connsiteY204" fmla="*/ 4883014 h 5096785"/>
              <a:gd name="connsiteX205" fmla="*/ 2249731 w 12192000"/>
              <a:gd name="connsiteY205" fmla="*/ 4888778 h 5096785"/>
              <a:gd name="connsiteX206" fmla="*/ 2227629 w 12192000"/>
              <a:gd name="connsiteY206" fmla="*/ 4891047 h 5096785"/>
              <a:gd name="connsiteX207" fmla="*/ 2203460 w 12192000"/>
              <a:gd name="connsiteY207" fmla="*/ 4886696 h 5096785"/>
              <a:gd name="connsiteX208" fmla="*/ 2091528 w 12192000"/>
              <a:gd name="connsiteY208" fmla="*/ 4859155 h 5096785"/>
              <a:gd name="connsiteX209" fmla="*/ 2022901 w 12192000"/>
              <a:gd name="connsiteY209" fmla="*/ 4846594 h 5096785"/>
              <a:gd name="connsiteX210" fmla="*/ 1994227 w 12192000"/>
              <a:gd name="connsiteY210" fmla="*/ 4847973 h 5096785"/>
              <a:gd name="connsiteX211" fmla="*/ 1955936 w 12192000"/>
              <a:gd name="connsiteY211" fmla="*/ 4845765 h 5096785"/>
              <a:gd name="connsiteX212" fmla="*/ 1741924 w 12192000"/>
              <a:gd name="connsiteY212" fmla="*/ 4808054 h 5096785"/>
              <a:gd name="connsiteX213" fmla="*/ 1734410 w 12192000"/>
              <a:gd name="connsiteY213" fmla="*/ 4811675 h 5096785"/>
              <a:gd name="connsiteX214" fmla="*/ 1691423 w 12192000"/>
              <a:gd name="connsiteY214" fmla="*/ 4802777 h 5096785"/>
              <a:gd name="connsiteX215" fmla="*/ 1554504 w 12192000"/>
              <a:gd name="connsiteY215" fmla="*/ 4739985 h 5096785"/>
              <a:gd name="connsiteX216" fmla="*/ 1470119 w 12192000"/>
              <a:gd name="connsiteY216" fmla="*/ 4723470 h 5096785"/>
              <a:gd name="connsiteX217" fmla="*/ 1437967 w 12192000"/>
              <a:gd name="connsiteY217" fmla="*/ 4722710 h 5096785"/>
              <a:gd name="connsiteX218" fmla="*/ 1384234 w 12192000"/>
              <a:gd name="connsiteY218" fmla="*/ 4721117 h 5096785"/>
              <a:gd name="connsiteX219" fmla="*/ 1338647 w 12192000"/>
              <a:gd name="connsiteY219" fmla="*/ 4732483 h 5096785"/>
              <a:gd name="connsiteX220" fmla="*/ 1295869 w 12192000"/>
              <a:gd name="connsiteY220" fmla="*/ 4726175 h 5096785"/>
              <a:gd name="connsiteX221" fmla="*/ 1292949 w 12192000"/>
              <a:gd name="connsiteY221" fmla="*/ 4708469 h 5096785"/>
              <a:gd name="connsiteX222" fmla="*/ 1244908 w 12192000"/>
              <a:gd name="connsiteY222" fmla="*/ 4706993 h 5096785"/>
              <a:gd name="connsiteX223" fmla="*/ 1171266 w 12192000"/>
              <a:gd name="connsiteY223" fmla="*/ 4706535 h 5096785"/>
              <a:gd name="connsiteX224" fmla="*/ 1160868 w 12192000"/>
              <a:gd name="connsiteY224" fmla="*/ 4701936 h 5096785"/>
              <a:gd name="connsiteX225" fmla="*/ 1147599 w 12192000"/>
              <a:gd name="connsiteY225" fmla="*/ 4714833 h 5096785"/>
              <a:gd name="connsiteX226" fmla="*/ 1119603 w 12192000"/>
              <a:gd name="connsiteY226" fmla="*/ 4721303 h 5096785"/>
              <a:gd name="connsiteX227" fmla="*/ 997851 w 12192000"/>
              <a:gd name="connsiteY227" fmla="*/ 4722336 h 5096785"/>
              <a:gd name="connsiteX228" fmla="*/ 976455 w 12192000"/>
              <a:gd name="connsiteY228" fmla="*/ 4726407 h 5096785"/>
              <a:gd name="connsiteX229" fmla="*/ 949939 w 12192000"/>
              <a:gd name="connsiteY229" fmla="*/ 4719699 h 5096785"/>
              <a:gd name="connsiteX230" fmla="*/ 894148 w 12192000"/>
              <a:gd name="connsiteY230" fmla="*/ 4710406 h 5096785"/>
              <a:gd name="connsiteX231" fmla="*/ 857990 w 12192000"/>
              <a:gd name="connsiteY231" fmla="*/ 4696844 h 5096785"/>
              <a:gd name="connsiteX232" fmla="*/ 848649 w 12192000"/>
              <a:gd name="connsiteY232" fmla="*/ 4704021 h 5096785"/>
              <a:gd name="connsiteX233" fmla="*/ 826436 w 12192000"/>
              <a:gd name="connsiteY233" fmla="*/ 4707421 h 5096785"/>
              <a:gd name="connsiteX234" fmla="*/ 733052 w 12192000"/>
              <a:gd name="connsiteY234" fmla="*/ 4701884 h 5096785"/>
              <a:gd name="connsiteX235" fmla="*/ 716185 w 12192000"/>
              <a:gd name="connsiteY235" fmla="*/ 4703827 h 5096785"/>
              <a:gd name="connsiteX236" fmla="*/ 696663 w 12192000"/>
              <a:gd name="connsiteY236" fmla="*/ 4697420 h 5096785"/>
              <a:gd name="connsiteX237" fmla="*/ 582722 w 12192000"/>
              <a:gd name="connsiteY237" fmla="*/ 4658637 h 5096785"/>
              <a:gd name="connsiteX238" fmla="*/ 581118 w 12192000"/>
              <a:gd name="connsiteY238" fmla="*/ 4654120 h 5096785"/>
              <a:gd name="connsiteX239" fmla="*/ 546453 w 12192000"/>
              <a:gd name="connsiteY239" fmla="*/ 4652542 h 5096785"/>
              <a:gd name="connsiteX240" fmla="*/ 536773 w 12192000"/>
              <a:gd name="connsiteY240" fmla="*/ 4644609 h 5096785"/>
              <a:gd name="connsiteX241" fmla="*/ 518899 w 12192000"/>
              <a:gd name="connsiteY241" fmla="*/ 4642839 h 5096785"/>
              <a:gd name="connsiteX242" fmla="*/ 388896 w 12192000"/>
              <a:gd name="connsiteY242" fmla="*/ 4619173 h 5096785"/>
              <a:gd name="connsiteX243" fmla="*/ 366479 w 12192000"/>
              <a:gd name="connsiteY243" fmla="*/ 4618896 h 5096785"/>
              <a:gd name="connsiteX244" fmla="*/ 342781 w 12192000"/>
              <a:gd name="connsiteY244" fmla="*/ 4601239 h 5096785"/>
              <a:gd name="connsiteX245" fmla="*/ 255925 w 12192000"/>
              <a:gd name="connsiteY245" fmla="*/ 4598685 h 5096785"/>
              <a:gd name="connsiteX246" fmla="*/ 226919 w 12192000"/>
              <a:gd name="connsiteY246" fmla="*/ 4598460 h 5096785"/>
              <a:gd name="connsiteX247" fmla="*/ 213925 w 12192000"/>
              <a:gd name="connsiteY247" fmla="*/ 4597783 h 5096785"/>
              <a:gd name="connsiteX248" fmla="*/ 215196 w 12192000"/>
              <a:gd name="connsiteY248" fmla="*/ 4588576 h 5096785"/>
              <a:gd name="connsiteX249" fmla="*/ 180214 w 12192000"/>
              <a:gd name="connsiteY249" fmla="*/ 4583701 h 5096785"/>
              <a:gd name="connsiteX250" fmla="*/ 83203 w 12192000"/>
              <a:gd name="connsiteY250" fmla="*/ 4531664 h 5096785"/>
              <a:gd name="connsiteX251" fmla="*/ 4106 w 12192000"/>
              <a:gd name="connsiteY251" fmla="*/ 4517202 h 5096785"/>
              <a:gd name="connsiteX252" fmla="*/ 0 w 12192000"/>
              <a:gd name="connsiteY252" fmla="*/ 4516084 h 5096785"/>
              <a:gd name="connsiteX253" fmla="*/ 0 w 12192000"/>
              <a:gd name="connsiteY253"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452621 w 12192000"/>
              <a:gd name="connsiteY88" fmla="*/ 4694822 h 5096785"/>
              <a:gd name="connsiteX89" fmla="*/ 6386800 w 12192000"/>
              <a:gd name="connsiteY89" fmla="*/ 4715431 h 5096785"/>
              <a:gd name="connsiteX90" fmla="*/ 6382703 w 12192000"/>
              <a:gd name="connsiteY90" fmla="*/ 4717930 h 5096785"/>
              <a:gd name="connsiteX91" fmla="*/ 6356495 w 12192000"/>
              <a:gd name="connsiteY91" fmla="*/ 4717843 h 5096785"/>
              <a:gd name="connsiteX92" fmla="*/ 6343628 w 12192000"/>
              <a:gd name="connsiteY92" fmla="*/ 4719161 h 5096785"/>
              <a:gd name="connsiteX93" fmla="*/ 6338605 w 12192000"/>
              <a:gd name="connsiteY93" fmla="*/ 4716723 h 5096785"/>
              <a:gd name="connsiteX94" fmla="*/ 6320318 w 12192000"/>
              <a:gd name="connsiteY94" fmla="*/ 4720095 h 5096785"/>
              <a:gd name="connsiteX95" fmla="*/ 6318742 w 12192000"/>
              <a:gd name="connsiteY95" fmla="*/ 4721541 h 5096785"/>
              <a:gd name="connsiteX96" fmla="*/ 6301708 w 12192000"/>
              <a:gd name="connsiteY96" fmla="*/ 4720380 h 5096785"/>
              <a:gd name="connsiteX97" fmla="*/ 6285082 w 12192000"/>
              <a:gd name="connsiteY97" fmla="*/ 4714639 h 5096785"/>
              <a:gd name="connsiteX98" fmla="*/ 6136936 w 12192000"/>
              <a:gd name="connsiteY98" fmla="*/ 4758246 h 5096785"/>
              <a:gd name="connsiteX99" fmla="*/ 5988578 w 12192000"/>
              <a:gd name="connsiteY99" fmla="*/ 4754427 h 5096785"/>
              <a:gd name="connsiteX100" fmla="*/ 5908701 w 12192000"/>
              <a:gd name="connsiteY100" fmla="*/ 4779160 h 5096785"/>
              <a:gd name="connsiteX101" fmla="*/ 5892219 w 12192000"/>
              <a:gd name="connsiteY101" fmla="*/ 4807892 h 5096785"/>
              <a:gd name="connsiteX102" fmla="*/ 5683612 w 12192000"/>
              <a:gd name="connsiteY102" fmla="*/ 4848770 h 5096785"/>
              <a:gd name="connsiteX103" fmla="*/ 5635111 w 12192000"/>
              <a:gd name="connsiteY103" fmla="*/ 4868888 h 5096785"/>
              <a:gd name="connsiteX104" fmla="*/ 5582652 w 12192000"/>
              <a:gd name="connsiteY104" fmla="*/ 4866836 h 5096785"/>
              <a:gd name="connsiteX105" fmla="*/ 5567213 w 12192000"/>
              <a:gd name="connsiteY105" fmla="*/ 4878769 h 5096785"/>
              <a:gd name="connsiteX106" fmla="*/ 5564659 w 12192000"/>
              <a:gd name="connsiteY106" fmla="*/ 4881042 h 5096785"/>
              <a:gd name="connsiteX107" fmla="*/ 5552102 w 12192000"/>
              <a:gd name="connsiteY107" fmla="*/ 4885426 h 5096785"/>
              <a:gd name="connsiteX108" fmla="*/ 5551475 w 12192000"/>
              <a:gd name="connsiteY108" fmla="*/ 4892560 h 5096785"/>
              <a:gd name="connsiteX109" fmla="*/ 5534664 w 12192000"/>
              <a:gd name="connsiteY109" fmla="*/ 4903385 h 5096785"/>
              <a:gd name="connsiteX110" fmla="*/ 5510737 w 12192000"/>
              <a:gd name="connsiteY110" fmla="*/ 4909807 h 5096785"/>
              <a:gd name="connsiteX111" fmla="*/ 5393901 w 12192000"/>
              <a:gd name="connsiteY111" fmla="*/ 4933709 h 5096785"/>
              <a:gd name="connsiteX112" fmla="*/ 5325782 w 12192000"/>
              <a:gd name="connsiteY112" fmla="*/ 4951789 h 5096785"/>
              <a:gd name="connsiteX113" fmla="*/ 5302703 w 12192000"/>
              <a:gd name="connsiteY113" fmla="*/ 4964590 h 5096785"/>
              <a:gd name="connsiteX114" fmla="*/ 5268591 w 12192000"/>
              <a:gd name="connsiteY114" fmla="*/ 4978479 h 5096785"/>
              <a:gd name="connsiteX115" fmla="*/ 5210559 w 12192000"/>
              <a:gd name="connsiteY115" fmla="*/ 5007585 h 5096785"/>
              <a:gd name="connsiteX116" fmla="*/ 5177597 w 12192000"/>
              <a:gd name="connsiteY116" fmla="*/ 5015926 h 5096785"/>
              <a:gd name="connsiteX117" fmla="*/ 5160569 w 12192000"/>
              <a:gd name="connsiteY117" fmla="*/ 5025681 h 5096785"/>
              <a:gd name="connsiteX118" fmla="*/ 5152748 w 12192000"/>
              <a:gd name="connsiteY118" fmla="*/ 5026569 h 5096785"/>
              <a:gd name="connsiteX119" fmla="*/ 5127678 w 12192000"/>
              <a:gd name="connsiteY119" fmla="*/ 5032947 h 5096785"/>
              <a:gd name="connsiteX120" fmla="*/ 5113147 w 12192000"/>
              <a:gd name="connsiteY120" fmla="*/ 5035818 h 5096785"/>
              <a:gd name="connsiteX121" fmla="*/ 5107301 w 12192000"/>
              <a:gd name="connsiteY121" fmla="*/ 5036672 h 5096785"/>
              <a:gd name="connsiteX122" fmla="*/ 5093215 w 12192000"/>
              <a:gd name="connsiteY122" fmla="*/ 5032880 h 5096785"/>
              <a:gd name="connsiteX123" fmla="*/ 5077058 w 12192000"/>
              <a:gd name="connsiteY123" fmla="*/ 5038681 h 5096785"/>
              <a:gd name="connsiteX124" fmla="*/ 5057349 w 12192000"/>
              <a:gd name="connsiteY124" fmla="*/ 5036015 h 5096785"/>
              <a:gd name="connsiteX125" fmla="*/ 5053945 w 12192000"/>
              <a:gd name="connsiteY125" fmla="*/ 5041952 h 5096785"/>
              <a:gd name="connsiteX126" fmla="*/ 5040021 w 12192000"/>
              <a:gd name="connsiteY126" fmla="*/ 5050052 h 5096785"/>
              <a:gd name="connsiteX127" fmla="*/ 5025913 w 12192000"/>
              <a:gd name="connsiteY127" fmla="*/ 5046535 h 5096785"/>
              <a:gd name="connsiteX128" fmla="*/ 4998218 w 12192000"/>
              <a:gd name="connsiteY128" fmla="*/ 5048065 h 5096785"/>
              <a:gd name="connsiteX129" fmla="*/ 4991008 w 12192000"/>
              <a:gd name="connsiteY129" fmla="*/ 5050439 h 5096785"/>
              <a:gd name="connsiteX130" fmla="*/ 4963503 w 12192000"/>
              <a:gd name="connsiteY130" fmla="*/ 5047575 h 5096785"/>
              <a:gd name="connsiteX131" fmla="*/ 4921053 w 12192000"/>
              <a:gd name="connsiteY131" fmla="*/ 5048925 h 5096785"/>
              <a:gd name="connsiteX132" fmla="*/ 4873420 w 12192000"/>
              <a:gd name="connsiteY132" fmla="*/ 5054929 h 5096785"/>
              <a:gd name="connsiteX133" fmla="*/ 4858825 w 12192000"/>
              <a:gd name="connsiteY133" fmla="*/ 5051329 h 5096785"/>
              <a:gd name="connsiteX134" fmla="*/ 4769340 w 12192000"/>
              <a:gd name="connsiteY134" fmla="*/ 5053090 h 5096785"/>
              <a:gd name="connsiteX135" fmla="*/ 4744152 w 12192000"/>
              <a:gd name="connsiteY135" fmla="*/ 5053391 h 5096785"/>
              <a:gd name="connsiteX136" fmla="*/ 4723556 w 12192000"/>
              <a:gd name="connsiteY136" fmla="*/ 5059633 h 5096785"/>
              <a:gd name="connsiteX137" fmla="*/ 4719699 w 12192000"/>
              <a:gd name="connsiteY137" fmla="*/ 5066298 h 5096785"/>
              <a:gd name="connsiteX138" fmla="*/ 4706016 w 12192000"/>
              <a:gd name="connsiteY138" fmla="*/ 5067422 h 5096785"/>
              <a:gd name="connsiteX139" fmla="*/ 4702593 w 12192000"/>
              <a:gd name="connsiteY139" fmla="*/ 5068973 h 5096785"/>
              <a:gd name="connsiteX140" fmla="*/ 4682766 w 12192000"/>
              <a:gd name="connsiteY140" fmla="*/ 5076609 h 5096785"/>
              <a:gd name="connsiteX141" fmla="*/ 4634960 w 12192000"/>
              <a:gd name="connsiteY141" fmla="*/ 5061852 h 5096785"/>
              <a:gd name="connsiteX142" fmla="*/ 4580645 w 12192000"/>
              <a:gd name="connsiteY142" fmla="*/ 5069246 h 5096785"/>
              <a:gd name="connsiteX143" fmla="*/ 4368005 w 12192000"/>
              <a:gd name="connsiteY143" fmla="*/ 5057426 h 5096785"/>
              <a:gd name="connsiteX144" fmla="*/ 4339489 w 12192000"/>
              <a:gd name="connsiteY144" fmla="*/ 5080858 h 5096785"/>
              <a:gd name="connsiteX145" fmla="*/ 4253895 w 12192000"/>
              <a:gd name="connsiteY145" fmla="*/ 5085008 h 5096785"/>
              <a:gd name="connsiteX146" fmla="*/ 4117780 w 12192000"/>
              <a:gd name="connsiteY146" fmla="*/ 5045175 h 5096785"/>
              <a:gd name="connsiteX147" fmla="*/ 3960074 w 12192000"/>
              <a:gd name="connsiteY147" fmla="*/ 5050708 h 5096785"/>
              <a:gd name="connsiteX148" fmla="*/ 3947260 w 12192000"/>
              <a:gd name="connsiteY148" fmla="*/ 5041167 h 5096785"/>
              <a:gd name="connsiteX149" fmla="*/ 3931969 w 12192000"/>
              <a:gd name="connsiteY149" fmla="*/ 5035902 h 5096785"/>
              <a:gd name="connsiteX150" fmla="*/ 3929836 w 12192000"/>
              <a:gd name="connsiteY150" fmla="*/ 5036901 h 5096785"/>
              <a:gd name="connsiteX151" fmla="*/ 3911296 w 12192000"/>
              <a:gd name="connsiteY151" fmla="*/ 5035663 h 5096785"/>
              <a:gd name="connsiteX152" fmla="*/ 3907746 w 12192000"/>
              <a:gd name="connsiteY152" fmla="*/ 5032107 h 5096785"/>
              <a:gd name="connsiteX153" fmla="*/ 3895182 w 12192000"/>
              <a:gd name="connsiteY153" fmla="*/ 5030229 h 5096785"/>
              <a:gd name="connsiteX154" fmla="*/ 3870866 w 12192000"/>
              <a:gd name="connsiteY154" fmla="*/ 5023753 h 5096785"/>
              <a:gd name="connsiteX155" fmla="*/ 3865913 w 12192000"/>
              <a:gd name="connsiteY155" fmla="*/ 5025143 h 5096785"/>
              <a:gd name="connsiteX156" fmla="*/ 3828606 w 12192000"/>
              <a:gd name="connsiteY156" fmla="*/ 5019426 h 5096785"/>
              <a:gd name="connsiteX157" fmla="*/ 3827901 w 12192000"/>
              <a:gd name="connsiteY157" fmla="*/ 5020583 h 5096785"/>
              <a:gd name="connsiteX158" fmla="*/ 3816543 w 12192000"/>
              <a:gd name="connsiteY158" fmla="*/ 5024366 h 5096785"/>
              <a:gd name="connsiteX159" fmla="*/ 3795278 w 12192000"/>
              <a:gd name="connsiteY159" fmla="*/ 5028779 h 5096785"/>
              <a:gd name="connsiteX160" fmla="*/ 3743858 w 12192000"/>
              <a:gd name="connsiteY160" fmla="*/ 5054237 h 5096785"/>
              <a:gd name="connsiteX161" fmla="*/ 3704945 w 12192000"/>
              <a:gd name="connsiteY161" fmla="*/ 5048413 h 5096785"/>
              <a:gd name="connsiteX162" fmla="*/ 3696992 w 12192000"/>
              <a:gd name="connsiteY162" fmla="*/ 5047914 h 5096785"/>
              <a:gd name="connsiteX163" fmla="*/ 3696780 w 12192000"/>
              <a:gd name="connsiteY163" fmla="*/ 5048181 h 5096785"/>
              <a:gd name="connsiteX164" fmla="*/ 3688290 w 12192000"/>
              <a:gd name="connsiteY164" fmla="*/ 5048204 h 5096785"/>
              <a:gd name="connsiteX165" fmla="*/ 3682486 w 12192000"/>
              <a:gd name="connsiteY165" fmla="*/ 5047000 h 5096785"/>
              <a:gd name="connsiteX166" fmla="*/ 3667056 w 12192000"/>
              <a:gd name="connsiteY166" fmla="*/ 5046030 h 5096785"/>
              <a:gd name="connsiteX167" fmla="*/ 3661403 w 12192000"/>
              <a:gd name="connsiteY167" fmla="*/ 5047537 h 5096785"/>
              <a:gd name="connsiteX168" fmla="*/ 3658673 w 12192000"/>
              <a:gd name="connsiteY168" fmla="*/ 5050790 h 5096785"/>
              <a:gd name="connsiteX169" fmla="*/ 3657333 w 12192000"/>
              <a:gd name="connsiteY169" fmla="*/ 5050325 h 5096785"/>
              <a:gd name="connsiteX170" fmla="*/ 3626778 w 12192000"/>
              <a:gd name="connsiteY170" fmla="*/ 5057882 h 5096785"/>
              <a:gd name="connsiteX171" fmla="*/ 3560067 w 12192000"/>
              <a:gd name="connsiteY171" fmla="*/ 5064266 h 5096785"/>
              <a:gd name="connsiteX172" fmla="*/ 3522641 w 12192000"/>
              <a:gd name="connsiteY172" fmla="*/ 5063654 h 5096785"/>
              <a:gd name="connsiteX173" fmla="*/ 3419275 w 12192000"/>
              <a:gd name="connsiteY173" fmla="*/ 5066646 h 5096785"/>
              <a:gd name="connsiteX174" fmla="*/ 3314869 w 12192000"/>
              <a:gd name="connsiteY174" fmla="*/ 5073197 h 5096785"/>
              <a:gd name="connsiteX175" fmla="*/ 3259088 w 12192000"/>
              <a:gd name="connsiteY175" fmla="*/ 5096363 h 5096785"/>
              <a:gd name="connsiteX176" fmla="*/ 3253104 w 12192000"/>
              <a:gd name="connsiteY176" fmla="*/ 5096785 h 5096785"/>
              <a:gd name="connsiteX177" fmla="*/ 3238751 w 12192000"/>
              <a:gd name="connsiteY177" fmla="*/ 5092996 h 5096785"/>
              <a:gd name="connsiteX178" fmla="*/ 3233681 w 12192000"/>
              <a:gd name="connsiteY178" fmla="*/ 5090758 h 5096785"/>
              <a:gd name="connsiteX179" fmla="*/ 3225562 w 12192000"/>
              <a:gd name="connsiteY179" fmla="*/ 5089215 h 5096785"/>
              <a:gd name="connsiteX180" fmla="*/ 3225260 w 12192000"/>
              <a:gd name="connsiteY180" fmla="*/ 5089437 h 5096785"/>
              <a:gd name="connsiteX181" fmla="*/ 3217859 w 12192000"/>
              <a:gd name="connsiteY181" fmla="*/ 5087484 h 5096785"/>
              <a:gd name="connsiteX182" fmla="*/ 3182980 w 12192000"/>
              <a:gd name="connsiteY182" fmla="*/ 5074650 h 5096785"/>
              <a:gd name="connsiteX183" fmla="*/ 3123938 w 12192000"/>
              <a:gd name="connsiteY183" fmla="*/ 5089912 h 5096785"/>
              <a:gd name="connsiteX184" fmla="*/ 3101912 w 12192000"/>
              <a:gd name="connsiteY184" fmla="*/ 5090281 h 5096785"/>
              <a:gd name="connsiteX185" fmla="*/ 3089591 w 12192000"/>
              <a:gd name="connsiteY185" fmla="*/ 5091865 h 5096785"/>
              <a:gd name="connsiteX186" fmla="*/ 3088465 w 12192000"/>
              <a:gd name="connsiteY186" fmla="*/ 5092858 h 5096785"/>
              <a:gd name="connsiteX187" fmla="*/ 3055081 w 12192000"/>
              <a:gd name="connsiteY187" fmla="*/ 5080424 h 5096785"/>
              <a:gd name="connsiteX188" fmla="*/ 3049807 w 12192000"/>
              <a:gd name="connsiteY188" fmla="*/ 5080860 h 5096785"/>
              <a:gd name="connsiteX189" fmla="*/ 3029122 w 12192000"/>
              <a:gd name="connsiteY189" fmla="*/ 5070085 h 5096785"/>
              <a:gd name="connsiteX190" fmla="*/ 3017862 w 12192000"/>
              <a:gd name="connsiteY190" fmla="*/ 5065942 h 5096785"/>
              <a:gd name="connsiteX191" fmla="*/ 3015868 w 12192000"/>
              <a:gd name="connsiteY191" fmla="*/ 5061832 h 5096785"/>
              <a:gd name="connsiteX192" fmla="*/ 2998644 w 12192000"/>
              <a:gd name="connsiteY192" fmla="*/ 5057210 h 5096785"/>
              <a:gd name="connsiteX193" fmla="*/ 2996219 w 12192000"/>
              <a:gd name="connsiteY193" fmla="*/ 5057788 h 5096785"/>
              <a:gd name="connsiteX194" fmla="*/ 2983676 w 12192000"/>
              <a:gd name="connsiteY194" fmla="*/ 5049852 h 5096785"/>
              <a:gd name="connsiteX195" fmla="*/ 2903609 w 12192000"/>
              <a:gd name="connsiteY195" fmla="*/ 4998457 h 5096785"/>
              <a:gd name="connsiteX196" fmla="*/ 2758830 w 12192000"/>
              <a:gd name="connsiteY196" fmla="*/ 4974760 h 5096785"/>
              <a:gd name="connsiteX197" fmla="*/ 2532669 w 12192000"/>
              <a:gd name="connsiteY197" fmla="*/ 4940573 h 5096785"/>
              <a:gd name="connsiteX198" fmla="*/ 2389931 w 12192000"/>
              <a:gd name="connsiteY198" fmla="*/ 4905785 h 5096785"/>
              <a:gd name="connsiteX199" fmla="*/ 2335186 w 12192000"/>
              <a:gd name="connsiteY199" fmla="*/ 4902957 h 5096785"/>
              <a:gd name="connsiteX200" fmla="*/ 2295307 w 12192000"/>
              <a:gd name="connsiteY200" fmla="*/ 4879800 h 5096785"/>
              <a:gd name="connsiteX201" fmla="*/ 2273393 w 12192000"/>
              <a:gd name="connsiteY201" fmla="*/ 4883565 h 5096785"/>
              <a:gd name="connsiteX202" fmla="*/ 2269523 w 12192000"/>
              <a:gd name="connsiteY202" fmla="*/ 4884442 h 5096785"/>
              <a:gd name="connsiteX203" fmla="*/ 2256015 w 12192000"/>
              <a:gd name="connsiteY203" fmla="*/ 4883014 h 5096785"/>
              <a:gd name="connsiteX204" fmla="*/ 2249731 w 12192000"/>
              <a:gd name="connsiteY204" fmla="*/ 4888778 h 5096785"/>
              <a:gd name="connsiteX205" fmla="*/ 2227629 w 12192000"/>
              <a:gd name="connsiteY205" fmla="*/ 4891047 h 5096785"/>
              <a:gd name="connsiteX206" fmla="*/ 2203460 w 12192000"/>
              <a:gd name="connsiteY206" fmla="*/ 4886696 h 5096785"/>
              <a:gd name="connsiteX207" fmla="*/ 2091528 w 12192000"/>
              <a:gd name="connsiteY207" fmla="*/ 4859155 h 5096785"/>
              <a:gd name="connsiteX208" fmla="*/ 2022901 w 12192000"/>
              <a:gd name="connsiteY208" fmla="*/ 4846594 h 5096785"/>
              <a:gd name="connsiteX209" fmla="*/ 1994227 w 12192000"/>
              <a:gd name="connsiteY209" fmla="*/ 4847973 h 5096785"/>
              <a:gd name="connsiteX210" fmla="*/ 1955936 w 12192000"/>
              <a:gd name="connsiteY210" fmla="*/ 4845765 h 5096785"/>
              <a:gd name="connsiteX211" fmla="*/ 1741924 w 12192000"/>
              <a:gd name="connsiteY211" fmla="*/ 4808054 h 5096785"/>
              <a:gd name="connsiteX212" fmla="*/ 1734410 w 12192000"/>
              <a:gd name="connsiteY212" fmla="*/ 4811675 h 5096785"/>
              <a:gd name="connsiteX213" fmla="*/ 1691423 w 12192000"/>
              <a:gd name="connsiteY213" fmla="*/ 4802777 h 5096785"/>
              <a:gd name="connsiteX214" fmla="*/ 1554504 w 12192000"/>
              <a:gd name="connsiteY214" fmla="*/ 4739985 h 5096785"/>
              <a:gd name="connsiteX215" fmla="*/ 1470119 w 12192000"/>
              <a:gd name="connsiteY215" fmla="*/ 4723470 h 5096785"/>
              <a:gd name="connsiteX216" fmla="*/ 1437967 w 12192000"/>
              <a:gd name="connsiteY216" fmla="*/ 4722710 h 5096785"/>
              <a:gd name="connsiteX217" fmla="*/ 1384234 w 12192000"/>
              <a:gd name="connsiteY217" fmla="*/ 4721117 h 5096785"/>
              <a:gd name="connsiteX218" fmla="*/ 1338647 w 12192000"/>
              <a:gd name="connsiteY218" fmla="*/ 4732483 h 5096785"/>
              <a:gd name="connsiteX219" fmla="*/ 1295869 w 12192000"/>
              <a:gd name="connsiteY219" fmla="*/ 4726175 h 5096785"/>
              <a:gd name="connsiteX220" fmla="*/ 1292949 w 12192000"/>
              <a:gd name="connsiteY220" fmla="*/ 4708469 h 5096785"/>
              <a:gd name="connsiteX221" fmla="*/ 1244908 w 12192000"/>
              <a:gd name="connsiteY221" fmla="*/ 4706993 h 5096785"/>
              <a:gd name="connsiteX222" fmla="*/ 1171266 w 12192000"/>
              <a:gd name="connsiteY222" fmla="*/ 4706535 h 5096785"/>
              <a:gd name="connsiteX223" fmla="*/ 1160868 w 12192000"/>
              <a:gd name="connsiteY223" fmla="*/ 4701936 h 5096785"/>
              <a:gd name="connsiteX224" fmla="*/ 1147599 w 12192000"/>
              <a:gd name="connsiteY224" fmla="*/ 4714833 h 5096785"/>
              <a:gd name="connsiteX225" fmla="*/ 1119603 w 12192000"/>
              <a:gd name="connsiteY225" fmla="*/ 4721303 h 5096785"/>
              <a:gd name="connsiteX226" fmla="*/ 997851 w 12192000"/>
              <a:gd name="connsiteY226" fmla="*/ 4722336 h 5096785"/>
              <a:gd name="connsiteX227" fmla="*/ 976455 w 12192000"/>
              <a:gd name="connsiteY227" fmla="*/ 4726407 h 5096785"/>
              <a:gd name="connsiteX228" fmla="*/ 949939 w 12192000"/>
              <a:gd name="connsiteY228" fmla="*/ 4719699 h 5096785"/>
              <a:gd name="connsiteX229" fmla="*/ 894148 w 12192000"/>
              <a:gd name="connsiteY229" fmla="*/ 4710406 h 5096785"/>
              <a:gd name="connsiteX230" fmla="*/ 857990 w 12192000"/>
              <a:gd name="connsiteY230" fmla="*/ 4696844 h 5096785"/>
              <a:gd name="connsiteX231" fmla="*/ 848649 w 12192000"/>
              <a:gd name="connsiteY231" fmla="*/ 4704021 h 5096785"/>
              <a:gd name="connsiteX232" fmla="*/ 826436 w 12192000"/>
              <a:gd name="connsiteY232" fmla="*/ 4707421 h 5096785"/>
              <a:gd name="connsiteX233" fmla="*/ 733052 w 12192000"/>
              <a:gd name="connsiteY233" fmla="*/ 4701884 h 5096785"/>
              <a:gd name="connsiteX234" fmla="*/ 716185 w 12192000"/>
              <a:gd name="connsiteY234" fmla="*/ 4703827 h 5096785"/>
              <a:gd name="connsiteX235" fmla="*/ 696663 w 12192000"/>
              <a:gd name="connsiteY235" fmla="*/ 4697420 h 5096785"/>
              <a:gd name="connsiteX236" fmla="*/ 582722 w 12192000"/>
              <a:gd name="connsiteY236" fmla="*/ 4658637 h 5096785"/>
              <a:gd name="connsiteX237" fmla="*/ 581118 w 12192000"/>
              <a:gd name="connsiteY237" fmla="*/ 4654120 h 5096785"/>
              <a:gd name="connsiteX238" fmla="*/ 546453 w 12192000"/>
              <a:gd name="connsiteY238" fmla="*/ 4652542 h 5096785"/>
              <a:gd name="connsiteX239" fmla="*/ 536773 w 12192000"/>
              <a:gd name="connsiteY239" fmla="*/ 4644609 h 5096785"/>
              <a:gd name="connsiteX240" fmla="*/ 518899 w 12192000"/>
              <a:gd name="connsiteY240" fmla="*/ 4642839 h 5096785"/>
              <a:gd name="connsiteX241" fmla="*/ 388896 w 12192000"/>
              <a:gd name="connsiteY241" fmla="*/ 4619173 h 5096785"/>
              <a:gd name="connsiteX242" fmla="*/ 366479 w 12192000"/>
              <a:gd name="connsiteY242" fmla="*/ 4618896 h 5096785"/>
              <a:gd name="connsiteX243" fmla="*/ 342781 w 12192000"/>
              <a:gd name="connsiteY243" fmla="*/ 4601239 h 5096785"/>
              <a:gd name="connsiteX244" fmla="*/ 255925 w 12192000"/>
              <a:gd name="connsiteY244" fmla="*/ 4598685 h 5096785"/>
              <a:gd name="connsiteX245" fmla="*/ 226919 w 12192000"/>
              <a:gd name="connsiteY245" fmla="*/ 4598460 h 5096785"/>
              <a:gd name="connsiteX246" fmla="*/ 213925 w 12192000"/>
              <a:gd name="connsiteY246" fmla="*/ 4597783 h 5096785"/>
              <a:gd name="connsiteX247" fmla="*/ 215196 w 12192000"/>
              <a:gd name="connsiteY247" fmla="*/ 4588576 h 5096785"/>
              <a:gd name="connsiteX248" fmla="*/ 180214 w 12192000"/>
              <a:gd name="connsiteY248" fmla="*/ 4583701 h 5096785"/>
              <a:gd name="connsiteX249" fmla="*/ 83203 w 12192000"/>
              <a:gd name="connsiteY249" fmla="*/ 4531664 h 5096785"/>
              <a:gd name="connsiteX250" fmla="*/ 4106 w 12192000"/>
              <a:gd name="connsiteY250" fmla="*/ 4517202 h 5096785"/>
              <a:gd name="connsiteX251" fmla="*/ 0 w 12192000"/>
              <a:gd name="connsiteY251" fmla="*/ 4516084 h 5096785"/>
              <a:gd name="connsiteX252" fmla="*/ 0 w 12192000"/>
              <a:gd name="connsiteY252"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529914 w 12192000"/>
              <a:gd name="connsiteY86" fmla="*/ 4654543 h 5096785"/>
              <a:gd name="connsiteX87" fmla="*/ 6490057 w 12192000"/>
              <a:gd name="connsiteY87" fmla="*/ 4658624 h 5096785"/>
              <a:gd name="connsiteX88" fmla="*/ 6386800 w 12192000"/>
              <a:gd name="connsiteY88" fmla="*/ 4715431 h 5096785"/>
              <a:gd name="connsiteX89" fmla="*/ 6382703 w 12192000"/>
              <a:gd name="connsiteY89" fmla="*/ 4717930 h 5096785"/>
              <a:gd name="connsiteX90" fmla="*/ 6356495 w 12192000"/>
              <a:gd name="connsiteY90" fmla="*/ 4717843 h 5096785"/>
              <a:gd name="connsiteX91" fmla="*/ 6343628 w 12192000"/>
              <a:gd name="connsiteY91" fmla="*/ 4719161 h 5096785"/>
              <a:gd name="connsiteX92" fmla="*/ 6338605 w 12192000"/>
              <a:gd name="connsiteY92" fmla="*/ 4716723 h 5096785"/>
              <a:gd name="connsiteX93" fmla="*/ 6320318 w 12192000"/>
              <a:gd name="connsiteY93" fmla="*/ 4720095 h 5096785"/>
              <a:gd name="connsiteX94" fmla="*/ 6318742 w 12192000"/>
              <a:gd name="connsiteY94" fmla="*/ 4721541 h 5096785"/>
              <a:gd name="connsiteX95" fmla="*/ 6301708 w 12192000"/>
              <a:gd name="connsiteY95" fmla="*/ 4720380 h 5096785"/>
              <a:gd name="connsiteX96" fmla="*/ 6285082 w 12192000"/>
              <a:gd name="connsiteY96" fmla="*/ 4714639 h 5096785"/>
              <a:gd name="connsiteX97" fmla="*/ 6136936 w 12192000"/>
              <a:gd name="connsiteY97" fmla="*/ 4758246 h 5096785"/>
              <a:gd name="connsiteX98" fmla="*/ 5988578 w 12192000"/>
              <a:gd name="connsiteY98" fmla="*/ 4754427 h 5096785"/>
              <a:gd name="connsiteX99" fmla="*/ 5908701 w 12192000"/>
              <a:gd name="connsiteY99" fmla="*/ 4779160 h 5096785"/>
              <a:gd name="connsiteX100" fmla="*/ 5892219 w 12192000"/>
              <a:gd name="connsiteY100" fmla="*/ 4807892 h 5096785"/>
              <a:gd name="connsiteX101" fmla="*/ 5683612 w 12192000"/>
              <a:gd name="connsiteY101" fmla="*/ 4848770 h 5096785"/>
              <a:gd name="connsiteX102" fmla="*/ 5635111 w 12192000"/>
              <a:gd name="connsiteY102" fmla="*/ 4868888 h 5096785"/>
              <a:gd name="connsiteX103" fmla="*/ 5582652 w 12192000"/>
              <a:gd name="connsiteY103" fmla="*/ 4866836 h 5096785"/>
              <a:gd name="connsiteX104" fmla="*/ 5567213 w 12192000"/>
              <a:gd name="connsiteY104" fmla="*/ 4878769 h 5096785"/>
              <a:gd name="connsiteX105" fmla="*/ 5564659 w 12192000"/>
              <a:gd name="connsiteY105" fmla="*/ 4881042 h 5096785"/>
              <a:gd name="connsiteX106" fmla="*/ 5552102 w 12192000"/>
              <a:gd name="connsiteY106" fmla="*/ 4885426 h 5096785"/>
              <a:gd name="connsiteX107" fmla="*/ 5551475 w 12192000"/>
              <a:gd name="connsiteY107" fmla="*/ 4892560 h 5096785"/>
              <a:gd name="connsiteX108" fmla="*/ 5534664 w 12192000"/>
              <a:gd name="connsiteY108" fmla="*/ 4903385 h 5096785"/>
              <a:gd name="connsiteX109" fmla="*/ 5510737 w 12192000"/>
              <a:gd name="connsiteY109" fmla="*/ 4909807 h 5096785"/>
              <a:gd name="connsiteX110" fmla="*/ 5393901 w 12192000"/>
              <a:gd name="connsiteY110" fmla="*/ 4933709 h 5096785"/>
              <a:gd name="connsiteX111" fmla="*/ 5325782 w 12192000"/>
              <a:gd name="connsiteY111" fmla="*/ 4951789 h 5096785"/>
              <a:gd name="connsiteX112" fmla="*/ 5302703 w 12192000"/>
              <a:gd name="connsiteY112" fmla="*/ 4964590 h 5096785"/>
              <a:gd name="connsiteX113" fmla="*/ 5268591 w 12192000"/>
              <a:gd name="connsiteY113" fmla="*/ 4978479 h 5096785"/>
              <a:gd name="connsiteX114" fmla="*/ 5210559 w 12192000"/>
              <a:gd name="connsiteY114" fmla="*/ 5007585 h 5096785"/>
              <a:gd name="connsiteX115" fmla="*/ 5177597 w 12192000"/>
              <a:gd name="connsiteY115" fmla="*/ 5015926 h 5096785"/>
              <a:gd name="connsiteX116" fmla="*/ 5160569 w 12192000"/>
              <a:gd name="connsiteY116" fmla="*/ 5025681 h 5096785"/>
              <a:gd name="connsiteX117" fmla="*/ 5152748 w 12192000"/>
              <a:gd name="connsiteY117" fmla="*/ 5026569 h 5096785"/>
              <a:gd name="connsiteX118" fmla="*/ 5127678 w 12192000"/>
              <a:gd name="connsiteY118" fmla="*/ 5032947 h 5096785"/>
              <a:gd name="connsiteX119" fmla="*/ 5113147 w 12192000"/>
              <a:gd name="connsiteY119" fmla="*/ 5035818 h 5096785"/>
              <a:gd name="connsiteX120" fmla="*/ 5107301 w 12192000"/>
              <a:gd name="connsiteY120" fmla="*/ 5036672 h 5096785"/>
              <a:gd name="connsiteX121" fmla="*/ 5093215 w 12192000"/>
              <a:gd name="connsiteY121" fmla="*/ 5032880 h 5096785"/>
              <a:gd name="connsiteX122" fmla="*/ 5077058 w 12192000"/>
              <a:gd name="connsiteY122" fmla="*/ 5038681 h 5096785"/>
              <a:gd name="connsiteX123" fmla="*/ 5057349 w 12192000"/>
              <a:gd name="connsiteY123" fmla="*/ 5036015 h 5096785"/>
              <a:gd name="connsiteX124" fmla="*/ 5053945 w 12192000"/>
              <a:gd name="connsiteY124" fmla="*/ 5041952 h 5096785"/>
              <a:gd name="connsiteX125" fmla="*/ 5040021 w 12192000"/>
              <a:gd name="connsiteY125" fmla="*/ 5050052 h 5096785"/>
              <a:gd name="connsiteX126" fmla="*/ 5025913 w 12192000"/>
              <a:gd name="connsiteY126" fmla="*/ 5046535 h 5096785"/>
              <a:gd name="connsiteX127" fmla="*/ 4998218 w 12192000"/>
              <a:gd name="connsiteY127" fmla="*/ 5048065 h 5096785"/>
              <a:gd name="connsiteX128" fmla="*/ 4991008 w 12192000"/>
              <a:gd name="connsiteY128" fmla="*/ 5050439 h 5096785"/>
              <a:gd name="connsiteX129" fmla="*/ 4963503 w 12192000"/>
              <a:gd name="connsiteY129" fmla="*/ 5047575 h 5096785"/>
              <a:gd name="connsiteX130" fmla="*/ 4921053 w 12192000"/>
              <a:gd name="connsiteY130" fmla="*/ 5048925 h 5096785"/>
              <a:gd name="connsiteX131" fmla="*/ 4873420 w 12192000"/>
              <a:gd name="connsiteY131" fmla="*/ 5054929 h 5096785"/>
              <a:gd name="connsiteX132" fmla="*/ 4858825 w 12192000"/>
              <a:gd name="connsiteY132" fmla="*/ 5051329 h 5096785"/>
              <a:gd name="connsiteX133" fmla="*/ 4769340 w 12192000"/>
              <a:gd name="connsiteY133" fmla="*/ 5053090 h 5096785"/>
              <a:gd name="connsiteX134" fmla="*/ 4744152 w 12192000"/>
              <a:gd name="connsiteY134" fmla="*/ 5053391 h 5096785"/>
              <a:gd name="connsiteX135" fmla="*/ 4723556 w 12192000"/>
              <a:gd name="connsiteY135" fmla="*/ 5059633 h 5096785"/>
              <a:gd name="connsiteX136" fmla="*/ 4719699 w 12192000"/>
              <a:gd name="connsiteY136" fmla="*/ 5066298 h 5096785"/>
              <a:gd name="connsiteX137" fmla="*/ 4706016 w 12192000"/>
              <a:gd name="connsiteY137" fmla="*/ 5067422 h 5096785"/>
              <a:gd name="connsiteX138" fmla="*/ 4702593 w 12192000"/>
              <a:gd name="connsiteY138" fmla="*/ 5068973 h 5096785"/>
              <a:gd name="connsiteX139" fmla="*/ 4682766 w 12192000"/>
              <a:gd name="connsiteY139" fmla="*/ 5076609 h 5096785"/>
              <a:gd name="connsiteX140" fmla="*/ 4634960 w 12192000"/>
              <a:gd name="connsiteY140" fmla="*/ 5061852 h 5096785"/>
              <a:gd name="connsiteX141" fmla="*/ 4580645 w 12192000"/>
              <a:gd name="connsiteY141" fmla="*/ 5069246 h 5096785"/>
              <a:gd name="connsiteX142" fmla="*/ 4368005 w 12192000"/>
              <a:gd name="connsiteY142" fmla="*/ 5057426 h 5096785"/>
              <a:gd name="connsiteX143" fmla="*/ 4339489 w 12192000"/>
              <a:gd name="connsiteY143" fmla="*/ 5080858 h 5096785"/>
              <a:gd name="connsiteX144" fmla="*/ 4253895 w 12192000"/>
              <a:gd name="connsiteY144" fmla="*/ 5085008 h 5096785"/>
              <a:gd name="connsiteX145" fmla="*/ 4117780 w 12192000"/>
              <a:gd name="connsiteY145" fmla="*/ 5045175 h 5096785"/>
              <a:gd name="connsiteX146" fmla="*/ 3960074 w 12192000"/>
              <a:gd name="connsiteY146" fmla="*/ 5050708 h 5096785"/>
              <a:gd name="connsiteX147" fmla="*/ 3947260 w 12192000"/>
              <a:gd name="connsiteY147" fmla="*/ 5041167 h 5096785"/>
              <a:gd name="connsiteX148" fmla="*/ 3931969 w 12192000"/>
              <a:gd name="connsiteY148" fmla="*/ 5035902 h 5096785"/>
              <a:gd name="connsiteX149" fmla="*/ 3929836 w 12192000"/>
              <a:gd name="connsiteY149" fmla="*/ 5036901 h 5096785"/>
              <a:gd name="connsiteX150" fmla="*/ 3911296 w 12192000"/>
              <a:gd name="connsiteY150" fmla="*/ 5035663 h 5096785"/>
              <a:gd name="connsiteX151" fmla="*/ 3907746 w 12192000"/>
              <a:gd name="connsiteY151" fmla="*/ 5032107 h 5096785"/>
              <a:gd name="connsiteX152" fmla="*/ 3895182 w 12192000"/>
              <a:gd name="connsiteY152" fmla="*/ 5030229 h 5096785"/>
              <a:gd name="connsiteX153" fmla="*/ 3870866 w 12192000"/>
              <a:gd name="connsiteY153" fmla="*/ 5023753 h 5096785"/>
              <a:gd name="connsiteX154" fmla="*/ 3865913 w 12192000"/>
              <a:gd name="connsiteY154" fmla="*/ 5025143 h 5096785"/>
              <a:gd name="connsiteX155" fmla="*/ 3828606 w 12192000"/>
              <a:gd name="connsiteY155" fmla="*/ 5019426 h 5096785"/>
              <a:gd name="connsiteX156" fmla="*/ 3827901 w 12192000"/>
              <a:gd name="connsiteY156" fmla="*/ 5020583 h 5096785"/>
              <a:gd name="connsiteX157" fmla="*/ 3816543 w 12192000"/>
              <a:gd name="connsiteY157" fmla="*/ 5024366 h 5096785"/>
              <a:gd name="connsiteX158" fmla="*/ 3795278 w 12192000"/>
              <a:gd name="connsiteY158" fmla="*/ 5028779 h 5096785"/>
              <a:gd name="connsiteX159" fmla="*/ 3743858 w 12192000"/>
              <a:gd name="connsiteY159" fmla="*/ 5054237 h 5096785"/>
              <a:gd name="connsiteX160" fmla="*/ 3704945 w 12192000"/>
              <a:gd name="connsiteY160" fmla="*/ 5048413 h 5096785"/>
              <a:gd name="connsiteX161" fmla="*/ 3696992 w 12192000"/>
              <a:gd name="connsiteY161" fmla="*/ 5047914 h 5096785"/>
              <a:gd name="connsiteX162" fmla="*/ 3696780 w 12192000"/>
              <a:gd name="connsiteY162" fmla="*/ 5048181 h 5096785"/>
              <a:gd name="connsiteX163" fmla="*/ 3688290 w 12192000"/>
              <a:gd name="connsiteY163" fmla="*/ 5048204 h 5096785"/>
              <a:gd name="connsiteX164" fmla="*/ 3682486 w 12192000"/>
              <a:gd name="connsiteY164" fmla="*/ 5047000 h 5096785"/>
              <a:gd name="connsiteX165" fmla="*/ 3667056 w 12192000"/>
              <a:gd name="connsiteY165" fmla="*/ 5046030 h 5096785"/>
              <a:gd name="connsiteX166" fmla="*/ 3661403 w 12192000"/>
              <a:gd name="connsiteY166" fmla="*/ 5047537 h 5096785"/>
              <a:gd name="connsiteX167" fmla="*/ 3658673 w 12192000"/>
              <a:gd name="connsiteY167" fmla="*/ 5050790 h 5096785"/>
              <a:gd name="connsiteX168" fmla="*/ 3657333 w 12192000"/>
              <a:gd name="connsiteY168" fmla="*/ 5050325 h 5096785"/>
              <a:gd name="connsiteX169" fmla="*/ 3626778 w 12192000"/>
              <a:gd name="connsiteY169" fmla="*/ 5057882 h 5096785"/>
              <a:gd name="connsiteX170" fmla="*/ 3560067 w 12192000"/>
              <a:gd name="connsiteY170" fmla="*/ 5064266 h 5096785"/>
              <a:gd name="connsiteX171" fmla="*/ 3522641 w 12192000"/>
              <a:gd name="connsiteY171" fmla="*/ 5063654 h 5096785"/>
              <a:gd name="connsiteX172" fmla="*/ 3419275 w 12192000"/>
              <a:gd name="connsiteY172" fmla="*/ 5066646 h 5096785"/>
              <a:gd name="connsiteX173" fmla="*/ 3314869 w 12192000"/>
              <a:gd name="connsiteY173" fmla="*/ 5073197 h 5096785"/>
              <a:gd name="connsiteX174" fmla="*/ 3259088 w 12192000"/>
              <a:gd name="connsiteY174" fmla="*/ 5096363 h 5096785"/>
              <a:gd name="connsiteX175" fmla="*/ 3253104 w 12192000"/>
              <a:gd name="connsiteY175" fmla="*/ 5096785 h 5096785"/>
              <a:gd name="connsiteX176" fmla="*/ 3238751 w 12192000"/>
              <a:gd name="connsiteY176" fmla="*/ 5092996 h 5096785"/>
              <a:gd name="connsiteX177" fmla="*/ 3233681 w 12192000"/>
              <a:gd name="connsiteY177" fmla="*/ 5090758 h 5096785"/>
              <a:gd name="connsiteX178" fmla="*/ 3225562 w 12192000"/>
              <a:gd name="connsiteY178" fmla="*/ 5089215 h 5096785"/>
              <a:gd name="connsiteX179" fmla="*/ 3225260 w 12192000"/>
              <a:gd name="connsiteY179" fmla="*/ 5089437 h 5096785"/>
              <a:gd name="connsiteX180" fmla="*/ 3217859 w 12192000"/>
              <a:gd name="connsiteY180" fmla="*/ 5087484 h 5096785"/>
              <a:gd name="connsiteX181" fmla="*/ 3182980 w 12192000"/>
              <a:gd name="connsiteY181" fmla="*/ 5074650 h 5096785"/>
              <a:gd name="connsiteX182" fmla="*/ 3123938 w 12192000"/>
              <a:gd name="connsiteY182" fmla="*/ 5089912 h 5096785"/>
              <a:gd name="connsiteX183" fmla="*/ 3101912 w 12192000"/>
              <a:gd name="connsiteY183" fmla="*/ 5090281 h 5096785"/>
              <a:gd name="connsiteX184" fmla="*/ 3089591 w 12192000"/>
              <a:gd name="connsiteY184" fmla="*/ 5091865 h 5096785"/>
              <a:gd name="connsiteX185" fmla="*/ 3088465 w 12192000"/>
              <a:gd name="connsiteY185" fmla="*/ 5092858 h 5096785"/>
              <a:gd name="connsiteX186" fmla="*/ 3055081 w 12192000"/>
              <a:gd name="connsiteY186" fmla="*/ 5080424 h 5096785"/>
              <a:gd name="connsiteX187" fmla="*/ 3049807 w 12192000"/>
              <a:gd name="connsiteY187" fmla="*/ 5080860 h 5096785"/>
              <a:gd name="connsiteX188" fmla="*/ 3029122 w 12192000"/>
              <a:gd name="connsiteY188" fmla="*/ 5070085 h 5096785"/>
              <a:gd name="connsiteX189" fmla="*/ 3017862 w 12192000"/>
              <a:gd name="connsiteY189" fmla="*/ 5065942 h 5096785"/>
              <a:gd name="connsiteX190" fmla="*/ 3015868 w 12192000"/>
              <a:gd name="connsiteY190" fmla="*/ 5061832 h 5096785"/>
              <a:gd name="connsiteX191" fmla="*/ 2998644 w 12192000"/>
              <a:gd name="connsiteY191" fmla="*/ 5057210 h 5096785"/>
              <a:gd name="connsiteX192" fmla="*/ 2996219 w 12192000"/>
              <a:gd name="connsiteY192" fmla="*/ 5057788 h 5096785"/>
              <a:gd name="connsiteX193" fmla="*/ 2983676 w 12192000"/>
              <a:gd name="connsiteY193" fmla="*/ 5049852 h 5096785"/>
              <a:gd name="connsiteX194" fmla="*/ 2903609 w 12192000"/>
              <a:gd name="connsiteY194" fmla="*/ 4998457 h 5096785"/>
              <a:gd name="connsiteX195" fmla="*/ 2758830 w 12192000"/>
              <a:gd name="connsiteY195" fmla="*/ 4974760 h 5096785"/>
              <a:gd name="connsiteX196" fmla="*/ 2532669 w 12192000"/>
              <a:gd name="connsiteY196" fmla="*/ 4940573 h 5096785"/>
              <a:gd name="connsiteX197" fmla="*/ 2389931 w 12192000"/>
              <a:gd name="connsiteY197" fmla="*/ 4905785 h 5096785"/>
              <a:gd name="connsiteX198" fmla="*/ 2335186 w 12192000"/>
              <a:gd name="connsiteY198" fmla="*/ 4902957 h 5096785"/>
              <a:gd name="connsiteX199" fmla="*/ 2295307 w 12192000"/>
              <a:gd name="connsiteY199" fmla="*/ 4879800 h 5096785"/>
              <a:gd name="connsiteX200" fmla="*/ 2273393 w 12192000"/>
              <a:gd name="connsiteY200" fmla="*/ 4883565 h 5096785"/>
              <a:gd name="connsiteX201" fmla="*/ 2269523 w 12192000"/>
              <a:gd name="connsiteY201" fmla="*/ 4884442 h 5096785"/>
              <a:gd name="connsiteX202" fmla="*/ 2256015 w 12192000"/>
              <a:gd name="connsiteY202" fmla="*/ 4883014 h 5096785"/>
              <a:gd name="connsiteX203" fmla="*/ 2249731 w 12192000"/>
              <a:gd name="connsiteY203" fmla="*/ 4888778 h 5096785"/>
              <a:gd name="connsiteX204" fmla="*/ 2227629 w 12192000"/>
              <a:gd name="connsiteY204" fmla="*/ 4891047 h 5096785"/>
              <a:gd name="connsiteX205" fmla="*/ 2203460 w 12192000"/>
              <a:gd name="connsiteY205" fmla="*/ 4886696 h 5096785"/>
              <a:gd name="connsiteX206" fmla="*/ 2091528 w 12192000"/>
              <a:gd name="connsiteY206" fmla="*/ 4859155 h 5096785"/>
              <a:gd name="connsiteX207" fmla="*/ 2022901 w 12192000"/>
              <a:gd name="connsiteY207" fmla="*/ 4846594 h 5096785"/>
              <a:gd name="connsiteX208" fmla="*/ 1994227 w 12192000"/>
              <a:gd name="connsiteY208" fmla="*/ 4847973 h 5096785"/>
              <a:gd name="connsiteX209" fmla="*/ 1955936 w 12192000"/>
              <a:gd name="connsiteY209" fmla="*/ 4845765 h 5096785"/>
              <a:gd name="connsiteX210" fmla="*/ 1741924 w 12192000"/>
              <a:gd name="connsiteY210" fmla="*/ 4808054 h 5096785"/>
              <a:gd name="connsiteX211" fmla="*/ 1734410 w 12192000"/>
              <a:gd name="connsiteY211" fmla="*/ 4811675 h 5096785"/>
              <a:gd name="connsiteX212" fmla="*/ 1691423 w 12192000"/>
              <a:gd name="connsiteY212" fmla="*/ 4802777 h 5096785"/>
              <a:gd name="connsiteX213" fmla="*/ 1554504 w 12192000"/>
              <a:gd name="connsiteY213" fmla="*/ 4739985 h 5096785"/>
              <a:gd name="connsiteX214" fmla="*/ 1470119 w 12192000"/>
              <a:gd name="connsiteY214" fmla="*/ 4723470 h 5096785"/>
              <a:gd name="connsiteX215" fmla="*/ 1437967 w 12192000"/>
              <a:gd name="connsiteY215" fmla="*/ 4722710 h 5096785"/>
              <a:gd name="connsiteX216" fmla="*/ 1384234 w 12192000"/>
              <a:gd name="connsiteY216" fmla="*/ 4721117 h 5096785"/>
              <a:gd name="connsiteX217" fmla="*/ 1338647 w 12192000"/>
              <a:gd name="connsiteY217" fmla="*/ 4732483 h 5096785"/>
              <a:gd name="connsiteX218" fmla="*/ 1295869 w 12192000"/>
              <a:gd name="connsiteY218" fmla="*/ 4726175 h 5096785"/>
              <a:gd name="connsiteX219" fmla="*/ 1292949 w 12192000"/>
              <a:gd name="connsiteY219" fmla="*/ 4708469 h 5096785"/>
              <a:gd name="connsiteX220" fmla="*/ 1244908 w 12192000"/>
              <a:gd name="connsiteY220" fmla="*/ 4706993 h 5096785"/>
              <a:gd name="connsiteX221" fmla="*/ 1171266 w 12192000"/>
              <a:gd name="connsiteY221" fmla="*/ 4706535 h 5096785"/>
              <a:gd name="connsiteX222" fmla="*/ 1160868 w 12192000"/>
              <a:gd name="connsiteY222" fmla="*/ 4701936 h 5096785"/>
              <a:gd name="connsiteX223" fmla="*/ 1147599 w 12192000"/>
              <a:gd name="connsiteY223" fmla="*/ 4714833 h 5096785"/>
              <a:gd name="connsiteX224" fmla="*/ 1119603 w 12192000"/>
              <a:gd name="connsiteY224" fmla="*/ 4721303 h 5096785"/>
              <a:gd name="connsiteX225" fmla="*/ 997851 w 12192000"/>
              <a:gd name="connsiteY225" fmla="*/ 4722336 h 5096785"/>
              <a:gd name="connsiteX226" fmla="*/ 976455 w 12192000"/>
              <a:gd name="connsiteY226" fmla="*/ 4726407 h 5096785"/>
              <a:gd name="connsiteX227" fmla="*/ 949939 w 12192000"/>
              <a:gd name="connsiteY227" fmla="*/ 4719699 h 5096785"/>
              <a:gd name="connsiteX228" fmla="*/ 894148 w 12192000"/>
              <a:gd name="connsiteY228" fmla="*/ 4710406 h 5096785"/>
              <a:gd name="connsiteX229" fmla="*/ 857990 w 12192000"/>
              <a:gd name="connsiteY229" fmla="*/ 4696844 h 5096785"/>
              <a:gd name="connsiteX230" fmla="*/ 848649 w 12192000"/>
              <a:gd name="connsiteY230" fmla="*/ 4704021 h 5096785"/>
              <a:gd name="connsiteX231" fmla="*/ 826436 w 12192000"/>
              <a:gd name="connsiteY231" fmla="*/ 4707421 h 5096785"/>
              <a:gd name="connsiteX232" fmla="*/ 733052 w 12192000"/>
              <a:gd name="connsiteY232" fmla="*/ 4701884 h 5096785"/>
              <a:gd name="connsiteX233" fmla="*/ 716185 w 12192000"/>
              <a:gd name="connsiteY233" fmla="*/ 4703827 h 5096785"/>
              <a:gd name="connsiteX234" fmla="*/ 696663 w 12192000"/>
              <a:gd name="connsiteY234" fmla="*/ 4697420 h 5096785"/>
              <a:gd name="connsiteX235" fmla="*/ 582722 w 12192000"/>
              <a:gd name="connsiteY235" fmla="*/ 4658637 h 5096785"/>
              <a:gd name="connsiteX236" fmla="*/ 581118 w 12192000"/>
              <a:gd name="connsiteY236" fmla="*/ 4654120 h 5096785"/>
              <a:gd name="connsiteX237" fmla="*/ 546453 w 12192000"/>
              <a:gd name="connsiteY237" fmla="*/ 4652542 h 5096785"/>
              <a:gd name="connsiteX238" fmla="*/ 536773 w 12192000"/>
              <a:gd name="connsiteY238" fmla="*/ 4644609 h 5096785"/>
              <a:gd name="connsiteX239" fmla="*/ 518899 w 12192000"/>
              <a:gd name="connsiteY239" fmla="*/ 4642839 h 5096785"/>
              <a:gd name="connsiteX240" fmla="*/ 388896 w 12192000"/>
              <a:gd name="connsiteY240" fmla="*/ 4619173 h 5096785"/>
              <a:gd name="connsiteX241" fmla="*/ 366479 w 12192000"/>
              <a:gd name="connsiteY241" fmla="*/ 4618896 h 5096785"/>
              <a:gd name="connsiteX242" fmla="*/ 342781 w 12192000"/>
              <a:gd name="connsiteY242" fmla="*/ 4601239 h 5096785"/>
              <a:gd name="connsiteX243" fmla="*/ 255925 w 12192000"/>
              <a:gd name="connsiteY243" fmla="*/ 4598685 h 5096785"/>
              <a:gd name="connsiteX244" fmla="*/ 226919 w 12192000"/>
              <a:gd name="connsiteY244" fmla="*/ 4598460 h 5096785"/>
              <a:gd name="connsiteX245" fmla="*/ 213925 w 12192000"/>
              <a:gd name="connsiteY245" fmla="*/ 4597783 h 5096785"/>
              <a:gd name="connsiteX246" fmla="*/ 215196 w 12192000"/>
              <a:gd name="connsiteY246" fmla="*/ 4588576 h 5096785"/>
              <a:gd name="connsiteX247" fmla="*/ 180214 w 12192000"/>
              <a:gd name="connsiteY247" fmla="*/ 4583701 h 5096785"/>
              <a:gd name="connsiteX248" fmla="*/ 83203 w 12192000"/>
              <a:gd name="connsiteY248" fmla="*/ 4531664 h 5096785"/>
              <a:gd name="connsiteX249" fmla="*/ 4106 w 12192000"/>
              <a:gd name="connsiteY249" fmla="*/ 4517202 h 5096785"/>
              <a:gd name="connsiteX250" fmla="*/ 0 w 12192000"/>
              <a:gd name="connsiteY250" fmla="*/ 4516084 h 5096785"/>
              <a:gd name="connsiteX251" fmla="*/ 0 w 12192000"/>
              <a:gd name="connsiteY251"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67212 w 12192000"/>
              <a:gd name="connsiteY81" fmla="*/ 4647518 h 5096785"/>
              <a:gd name="connsiteX82" fmla="*/ 6552021 w 12192000"/>
              <a:gd name="connsiteY82" fmla="*/ 4650379 h 5096785"/>
              <a:gd name="connsiteX83" fmla="*/ 6545925 w 12192000"/>
              <a:gd name="connsiteY83" fmla="*/ 4650675 h 5096785"/>
              <a:gd name="connsiteX84" fmla="*/ 6537822 w 12192000"/>
              <a:gd name="connsiteY84" fmla="*/ 4652769 h 5096785"/>
              <a:gd name="connsiteX85" fmla="*/ 6537743 w 12192000"/>
              <a:gd name="connsiteY85" fmla="*/ 4653068 h 5096785"/>
              <a:gd name="connsiteX86" fmla="*/ 6490057 w 12192000"/>
              <a:gd name="connsiteY86" fmla="*/ 4658624 h 5096785"/>
              <a:gd name="connsiteX87" fmla="*/ 6386800 w 12192000"/>
              <a:gd name="connsiteY87" fmla="*/ 4715431 h 5096785"/>
              <a:gd name="connsiteX88" fmla="*/ 6382703 w 12192000"/>
              <a:gd name="connsiteY88" fmla="*/ 4717930 h 5096785"/>
              <a:gd name="connsiteX89" fmla="*/ 6356495 w 12192000"/>
              <a:gd name="connsiteY89" fmla="*/ 4717843 h 5096785"/>
              <a:gd name="connsiteX90" fmla="*/ 6343628 w 12192000"/>
              <a:gd name="connsiteY90" fmla="*/ 4719161 h 5096785"/>
              <a:gd name="connsiteX91" fmla="*/ 6338605 w 12192000"/>
              <a:gd name="connsiteY91" fmla="*/ 4716723 h 5096785"/>
              <a:gd name="connsiteX92" fmla="*/ 6320318 w 12192000"/>
              <a:gd name="connsiteY92" fmla="*/ 4720095 h 5096785"/>
              <a:gd name="connsiteX93" fmla="*/ 6318742 w 12192000"/>
              <a:gd name="connsiteY93" fmla="*/ 4721541 h 5096785"/>
              <a:gd name="connsiteX94" fmla="*/ 6301708 w 12192000"/>
              <a:gd name="connsiteY94" fmla="*/ 4720380 h 5096785"/>
              <a:gd name="connsiteX95" fmla="*/ 6285082 w 12192000"/>
              <a:gd name="connsiteY95" fmla="*/ 4714639 h 5096785"/>
              <a:gd name="connsiteX96" fmla="*/ 6136936 w 12192000"/>
              <a:gd name="connsiteY96" fmla="*/ 4758246 h 5096785"/>
              <a:gd name="connsiteX97" fmla="*/ 5988578 w 12192000"/>
              <a:gd name="connsiteY97" fmla="*/ 4754427 h 5096785"/>
              <a:gd name="connsiteX98" fmla="*/ 5908701 w 12192000"/>
              <a:gd name="connsiteY98" fmla="*/ 4779160 h 5096785"/>
              <a:gd name="connsiteX99" fmla="*/ 5892219 w 12192000"/>
              <a:gd name="connsiteY99" fmla="*/ 4807892 h 5096785"/>
              <a:gd name="connsiteX100" fmla="*/ 5683612 w 12192000"/>
              <a:gd name="connsiteY100" fmla="*/ 4848770 h 5096785"/>
              <a:gd name="connsiteX101" fmla="*/ 5635111 w 12192000"/>
              <a:gd name="connsiteY101" fmla="*/ 4868888 h 5096785"/>
              <a:gd name="connsiteX102" fmla="*/ 5582652 w 12192000"/>
              <a:gd name="connsiteY102" fmla="*/ 4866836 h 5096785"/>
              <a:gd name="connsiteX103" fmla="*/ 5567213 w 12192000"/>
              <a:gd name="connsiteY103" fmla="*/ 4878769 h 5096785"/>
              <a:gd name="connsiteX104" fmla="*/ 5564659 w 12192000"/>
              <a:gd name="connsiteY104" fmla="*/ 4881042 h 5096785"/>
              <a:gd name="connsiteX105" fmla="*/ 5552102 w 12192000"/>
              <a:gd name="connsiteY105" fmla="*/ 4885426 h 5096785"/>
              <a:gd name="connsiteX106" fmla="*/ 5551475 w 12192000"/>
              <a:gd name="connsiteY106" fmla="*/ 4892560 h 5096785"/>
              <a:gd name="connsiteX107" fmla="*/ 5534664 w 12192000"/>
              <a:gd name="connsiteY107" fmla="*/ 4903385 h 5096785"/>
              <a:gd name="connsiteX108" fmla="*/ 5510737 w 12192000"/>
              <a:gd name="connsiteY108" fmla="*/ 4909807 h 5096785"/>
              <a:gd name="connsiteX109" fmla="*/ 5393901 w 12192000"/>
              <a:gd name="connsiteY109" fmla="*/ 4933709 h 5096785"/>
              <a:gd name="connsiteX110" fmla="*/ 5325782 w 12192000"/>
              <a:gd name="connsiteY110" fmla="*/ 4951789 h 5096785"/>
              <a:gd name="connsiteX111" fmla="*/ 5302703 w 12192000"/>
              <a:gd name="connsiteY111" fmla="*/ 4964590 h 5096785"/>
              <a:gd name="connsiteX112" fmla="*/ 5268591 w 12192000"/>
              <a:gd name="connsiteY112" fmla="*/ 4978479 h 5096785"/>
              <a:gd name="connsiteX113" fmla="*/ 5210559 w 12192000"/>
              <a:gd name="connsiteY113" fmla="*/ 5007585 h 5096785"/>
              <a:gd name="connsiteX114" fmla="*/ 5177597 w 12192000"/>
              <a:gd name="connsiteY114" fmla="*/ 5015926 h 5096785"/>
              <a:gd name="connsiteX115" fmla="*/ 5160569 w 12192000"/>
              <a:gd name="connsiteY115" fmla="*/ 5025681 h 5096785"/>
              <a:gd name="connsiteX116" fmla="*/ 5152748 w 12192000"/>
              <a:gd name="connsiteY116" fmla="*/ 5026569 h 5096785"/>
              <a:gd name="connsiteX117" fmla="*/ 5127678 w 12192000"/>
              <a:gd name="connsiteY117" fmla="*/ 5032947 h 5096785"/>
              <a:gd name="connsiteX118" fmla="*/ 5113147 w 12192000"/>
              <a:gd name="connsiteY118" fmla="*/ 5035818 h 5096785"/>
              <a:gd name="connsiteX119" fmla="*/ 5107301 w 12192000"/>
              <a:gd name="connsiteY119" fmla="*/ 5036672 h 5096785"/>
              <a:gd name="connsiteX120" fmla="*/ 5093215 w 12192000"/>
              <a:gd name="connsiteY120" fmla="*/ 5032880 h 5096785"/>
              <a:gd name="connsiteX121" fmla="*/ 5077058 w 12192000"/>
              <a:gd name="connsiteY121" fmla="*/ 5038681 h 5096785"/>
              <a:gd name="connsiteX122" fmla="*/ 5057349 w 12192000"/>
              <a:gd name="connsiteY122" fmla="*/ 5036015 h 5096785"/>
              <a:gd name="connsiteX123" fmla="*/ 5053945 w 12192000"/>
              <a:gd name="connsiteY123" fmla="*/ 5041952 h 5096785"/>
              <a:gd name="connsiteX124" fmla="*/ 5040021 w 12192000"/>
              <a:gd name="connsiteY124" fmla="*/ 5050052 h 5096785"/>
              <a:gd name="connsiteX125" fmla="*/ 5025913 w 12192000"/>
              <a:gd name="connsiteY125" fmla="*/ 5046535 h 5096785"/>
              <a:gd name="connsiteX126" fmla="*/ 4998218 w 12192000"/>
              <a:gd name="connsiteY126" fmla="*/ 5048065 h 5096785"/>
              <a:gd name="connsiteX127" fmla="*/ 4991008 w 12192000"/>
              <a:gd name="connsiteY127" fmla="*/ 5050439 h 5096785"/>
              <a:gd name="connsiteX128" fmla="*/ 4963503 w 12192000"/>
              <a:gd name="connsiteY128" fmla="*/ 5047575 h 5096785"/>
              <a:gd name="connsiteX129" fmla="*/ 4921053 w 12192000"/>
              <a:gd name="connsiteY129" fmla="*/ 5048925 h 5096785"/>
              <a:gd name="connsiteX130" fmla="*/ 4873420 w 12192000"/>
              <a:gd name="connsiteY130" fmla="*/ 5054929 h 5096785"/>
              <a:gd name="connsiteX131" fmla="*/ 4858825 w 12192000"/>
              <a:gd name="connsiteY131" fmla="*/ 5051329 h 5096785"/>
              <a:gd name="connsiteX132" fmla="*/ 4769340 w 12192000"/>
              <a:gd name="connsiteY132" fmla="*/ 5053090 h 5096785"/>
              <a:gd name="connsiteX133" fmla="*/ 4744152 w 12192000"/>
              <a:gd name="connsiteY133" fmla="*/ 5053391 h 5096785"/>
              <a:gd name="connsiteX134" fmla="*/ 4723556 w 12192000"/>
              <a:gd name="connsiteY134" fmla="*/ 5059633 h 5096785"/>
              <a:gd name="connsiteX135" fmla="*/ 4719699 w 12192000"/>
              <a:gd name="connsiteY135" fmla="*/ 5066298 h 5096785"/>
              <a:gd name="connsiteX136" fmla="*/ 4706016 w 12192000"/>
              <a:gd name="connsiteY136" fmla="*/ 5067422 h 5096785"/>
              <a:gd name="connsiteX137" fmla="*/ 4702593 w 12192000"/>
              <a:gd name="connsiteY137" fmla="*/ 5068973 h 5096785"/>
              <a:gd name="connsiteX138" fmla="*/ 4682766 w 12192000"/>
              <a:gd name="connsiteY138" fmla="*/ 5076609 h 5096785"/>
              <a:gd name="connsiteX139" fmla="*/ 4634960 w 12192000"/>
              <a:gd name="connsiteY139" fmla="*/ 5061852 h 5096785"/>
              <a:gd name="connsiteX140" fmla="*/ 4580645 w 12192000"/>
              <a:gd name="connsiteY140" fmla="*/ 5069246 h 5096785"/>
              <a:gd name="connsiteX141" fmla="*/ 4368005 w 12192000"/>
              <a:gd name="connsiteY141" fmla="*/ 5057426 h 5096785"/>
              <a:gd name="connsiteX142" fmla="*/ 4339489 w 12192000"/>
              <a:gd name="connsiteY142" fmla="*/ 5080858 h 5096785"/>
              <a:gd name="connsiteX143" fmla="*/ 4253895 w 12192000"/>
              <a:gd name="connsiteY143" fmla="*/ 5085008 h 5096785"/>
              <a:gd name="connsiteX144" fmla="*/ 4117780 w 12192000"/>
              <a:gd name="connsiteY144" fmla="*/ 5045175 h 5096785"/>
              <a:gd name="connsiteX145" fmla="*/ 3960074 w 12192000"/>
              <a:gd name="connsiteY145" fmla="*/ 5050708 h 5096785"/>
              <a:gd name="connsiteX146" fmla="*/ 3947260 w 12192000"/>
              <a:gd name="connsiteY146" fmla="*/ 5041167 h 5096785"/>
              <a:gd name="connsiteX147" fmla="*/ 3931969 w 12192000"/>
              <a:gd name="connsiteY147" fmla="*/ 5035902 h 5096785"/>
              <a:gd name="connsiteX148" fmla="*/ 3929836 w 12192000"/>
              <a:gd name="connsiteY148" fmla="*/ 5036901 h 5096785"/>
              <a:gd name="connsiteX149" fmla="*/ 3911296 w 12192000"/>
              <a:gd name="connsiteY149" fmla="*/ 5035663 h 5096785"/>
              <a:gd name="connsiteX150" fmla="*/ 3907746 w 12192000"/>
              <a:gd name="connsiteY150" fmla="*/ 5032107 h 5096785"/>
              <a:gd name="connsiteX151" fmla="*/ 3895182 w 12192000"/>
              <a:gd name="connsiteY151" fmla="*/ 5030229 h 5096785"/>
              <a:gd name="connsiteX152" fmla="*/ 3870866 w 12192000"/>
              <a:gd name="connsiteY152" fmla="*/ 5023753 h 5096785"/>
              <a:gd name="connsiteX153" fmla="*/ 3865913 w 12192000"/>
              <a:gd name="connsiteY153" fmla="*/ 5025143 h 5096785"/>
              <a:gd name="connsiteX154" fmla="*/ 3828606 w 12192000"/>
              <a:gd name="connsiteY154" fmla="*/ 5019426 h 5096785"/>
              <a:gd name="connsiteX155" fmla="*/ 3827901 w 12192000"/>
              <a:gd name="connsiteY155" fmla="*/ 5020583 h 5096785"/>
              <a:gd name="connsiteX156" fmla="*/ 3816543 w 12192000"/>
              <a:gd name="connsiteY156" fmla="*/ 5024366 h 5096785"/>
              <a:gd name="connsiteX157" fmla="*/ 3795278 w 12192000"/>
              <a:gd name="connsiteY157" fmla="*/ 5028779 h 5096785"/>
              <a:gd name="connsiteX158" fmla="*/ 3743858 w 12192000"/>
              <a:gd name="connsiteY158" fmla="*/ 5054237 h 5096785"/>
              <a:gd name="connsiteX159" fmla="*/ 3704945 w 12192000"/>
              <a:gd name="connsiteY159" fmla="*/ 5048413 h 5096785"/>
              <a:gd name="connsiteX160" fmla="*/ 3696992 w 12192000"/>
              <a:gd name="connsiteY160" fmla="*/ 5047914 h 5096785"/>
              <a:gd name="connsiteX161" fmla="*/ 3696780 w 12192000"/>
              <a:gd name="connsiteY161" fmla="*/ 5048181 h 5096785"/>
              <a:gd name="connsiteX162" fmla="*/ 3688290 w 12192000"/>
              <a:gd name="connsiteY162" fmla="*/ 5048204 h 5096785"/>
              <a:gd name="connsiteX163" fmla="*/ 3682486 w 12192000"/>
              <a:gd name="connsiteY163" fmla="*/ 5047000 h 5096785"/>
              <a:gd name="connsiteX164" fmla="*/ 3667056 w 12192000"/>
              <a:gd name="connsiteY164" fmla="*/ 5046030 h 5096785"/>
              <a:gd name="connsiteX165" fmla="*/ 3661403 w 12192000"/>
              <a:gd name="connsiteY165" fmla="*/ 5047537 h 5096785"/>
              <a:gd name="connsiteX166" fmla="*/ 3658673 w 12192000"/>
              <a:gd name="connsiteY166" fmla="*/ 5050790 h 5096785"/>
              <a:gd name="connsiteX167" fmla="*/ 3657333 w 12192000"/>
              <a:gd name="connsiteY167" fmla="*/ 5050325 h 5096785"/>
              <a:gd name="connsiteX168" fmla="*/ 3626778 w 12192000"/>
              <a:gd name="connsiteY168" fmla="*/ 5057882 h 5096785"/>
              <a:gd name="connsiteX169" fmla="*/ 3560067 w 12192000"/>
              <a:gd name="connsiteY169" fmla="*/ 5064266 h 5096785"/>
              <a:gd name="connsiteX170" fmla="*/ 3522641 w 12192000"/>
              <a:gd name="connsiteY170" fmla="*/ 5063654 h 5096785"/>
              <a:gd name="connsiteX171" fmla="*/ 3419275 w 12192000"/>
              <a:gd name="connsiteY171" fmla="*/ 5066646 h 5096785"/>
              <a:gd name="connsiteX172" fmla="*/ 3314869 w 12192000"/>
              <a:gd name="connsiteY172" fmla="*/ 5073197 h 5096785"/>
              <a:gd name="connsiteX173" fmla="*/ 3259088 w 12192000"/>
              <a:gd name="connsiteY173" fmla="*/ 5096363 h 5096785"/>
              <a:gd name="connsiteX174" fmla="*/ 3253104 w 12192000"/>
              <a:gd name="connsiteY174" fmla="*/ 5096785 h 5096785"/>
              <a:gd name="connsiteX175" fmla="*/ 3238751 w 12192000"/>
              <a:gd name="connsiteY175" fmla="*/ 5092996 h 5096785"/>
              <a:gd name="connsiteX176" fmla="*/ 3233681 w 12192000"/>
              <a:gd name="connsiteY176" fmla="*/ 5090758 h 5096785"/>
              <a:gd name="connsiteX177" fmla="*/ 3225562 w 12192000"/>
              <a:gd name="connsiteY177" fmla="*/ 5089215 h 5096785"/>
              <a:gd name="connsiteX178" fmla="*/ 3225260 w 12192000"/>
              <a:gd name="connsiteY178" fmla="*/ 5089437 h 5096785"/>
              <a:gd name="connsiteX179" fmla="*/ 3217859 w 12192000"/>
              <a:gd name="connsiteY179" fmla="*/ 5087484 h 5096785"/>
              <a:gd name="connsiteX180" fmla="*/ 3182980 w 12192000"/>
              <a:gd name="connsiteY180" fmla="*/ 5074650 h 5096785"/>
              <a:gd name="connsiteX181" fmla="*/ 3123938 w 12192000"/>
              <a:gd name="connsiteY181" fmla="*/ 5089912 h 5096785"/>
              <a:gd name="connsiteX182" fmla="*/ 3101912 w 12192000"/>
              <a:gd name="connsiteY182" fmla="*/ 5090281 h 5096785"/>
              <a:gd name="connsiteX183" fmla="*/ 3089591 w 12192000"/>
              <a:gd name="connsiteY183" fmla="*/ 5091865 h 5096785"/>
              <a:gd name="connsiteX184" fmla="*/ 3088465 w 12192000"/>
              <a:gd name="connsiteY184" fmla="*/ 5092858 h 5096785"/>
              <a:gd name="connsiteX185" fmla="*/ 3055081 w 12192000"/>
              <a:gd name="connsiteY185" fmla="*/ 5080424 h 5096785"/>
              <a:gd name="connsiteX186" fmla="*/ 3049807 w 12192000"/>
              <a:gd name="connsiteY186" fmla="*/ 5080860 h 5096785"/>
              <a:gd name="connsiteX187" fmla="*/ 3029122 w 12192000"/>
              <a:gd name="connsiteY187" fmla="*/ 5070085 h 5096785"/>
              <a:gd name="connsiteX188" fmla="*/ 3017862 w 12192000"/>
              <a:gd name="connsiteY188" fmla="*/ 5065942 h 5096785"/>
              <a:gd name="connsiteX189" fmla="*/ 3015868 w 12192000"/>
              <a:gd name="connsiteY189" fmla="*/ 5061832 h 5096785"/>
              <a:gd name="connsiteX190" fmla="*/ 2998644 w 12192000"/>
              <a:gd name="connsiteY190" fmla="*/ 5057210 h 5096785"/>
              <a:gd name="connsiteX191" fmla="*/ 2996219 w 12192000"/>
              <a:gd name="connsiteY191" fmla="*/ 5057788 h 5096785"/>
              <a:gd name="connsiteX192" fmla="*/ 2983676 w 12192000"/>
              <a:gd name="connsiteY192" fmla="*/ 5049852 h 5096785"/>
              <a:gd name="connsiteX193" fmla="*/ 2903609 w 12192000"/>
              <a:gd name="connsiteY193" fmla="*/ 4998457 h 5096785"/>
              <a:gd name="connsiteX194" fmla="*/ 2758830 w 12192000"/>
              <a:gd name="connsiteY194" fmla="*/ 4974760 h 5096785"/>
              <a:gd name="connsiteX195" fmla="*/ 2532669 w 12192000"/>
              <a:gd name="connsiteY195" fmla="*/ 4940573 h 5096785"/>
              <a:gd name="connsiteX196" fmla="*/ 2389931 w 12192000"/>
              <a:gd name="connsiteY196" fmla="*/ 4905785 h 5096785"/>
              <a:gd name="connsiteX197" fmla="*/ 2335186 w 12192000"/>
              <a:gd name="connsiteY197" fmla="*/ 4902957 h 5096785"/>
              <a:gd name="connsiteX198" fmla="*/ 2295307 w 12192000"/>
              <a:gd name="connsiteY198" fmla="*/ 4879800 h 5096785"/>
              <a:gd name="connsiteX199" fmla="*/ 2273393 w 12192000"/>
              <a:gd name="connsiteY199" fmla="*/ 4883565 h 5096785"/>
              <a:gd name="connsiteX200" fmla="*/ 2269523 w 12192000"/>
              <a:gd name="connsiteY200" fmla="*/ 4884442 h 5096785"/>
              <a:gd name="connsiteX201" fmla="*/ 2256015 w 12192000"/>
              <a:gd name="connsiteY201" fmla="*/ 4883014 h 5096785"/>
              <a:gd name="connsiteX202" fmla="*/ 2249731 w 12192000"/>
              <a:gd name="connsiteY202" fmla="*/ 4888778 h 5096785"/>
              <a:gd name="connsiteX203" fmla="*/ 2227629 w 12192000"/>
              <a:gd name="connsiteY203" fmla="*/ 4891047 h 5096785"/>
              <a:gd name="connsiteX204" fmla="*/ 2203460 w 12192000"/>
              <a:gd name="connsiteY204" fmla="*/ 4886696 h 5096785"/>
              <a:gd name="connsiteX205" fmla="*/ 2091528 w 12192000"/>
              <a:gd name="connsiteY205" fmla="*/ 4859155 h 5096785"/>
              <a:gd name="connsiteX206" fmla="*/ 2022901 w 12192000"/>
              <a:gd name="connsiteY206" fmla="*/ 4846594 h 5096785"/>
              <a:gd name="connsiteX207" fmla="*/ 1994227 w 12192000"/>
              <a:gd name="connsiteY207" fmla="*/ 4847973 h 5096785"/>
              <a:gd name="connsiteX208" fmla="*/ 1955936 w 12192000"/>
              <a:gd name="connsiteY208" fmla="*/ 4845765 h 5096785"/>
              <a:gd name="connsiteX209" fmla="*/ 1741924 w 12192000"/>
              <a:gd name="connsiteY209" fmla="*/ 4808054 h 5096785"/>
              <a:gd name="connsiteX210" fmla="*/ 1734410 w 12192000"/>
              <a:gd name="connsiteY210" fmla="*/ 4811675 h 5096785"/>
              <a:gd name="connsiteX211" fmla="*/ 1691423 w 12192000"/>
              <a:gd name="connsiteY211" fmla="*/ 4802777 h 5096785"/>
              <a:gd name="connsiteX212" fmla="*/ 1554504 w 12192000"/>
              <a:gd name="connsiteY212" fmla="*/ 4739985 h 5096785"/>
              <a:gd name="connsiteX213" fmla="*/ 1470119 w 12192000"/>
              <a:gd name="connsiteY213" fmla="*/ 4723470 h 5096785"/>
              <a:gd name="connsiteX214" fmla="*/ 1437967 w 12192000"/>
              <a:gd name="connsiteY214" fmla="*/ 4722710 h 5096785"/>
              <a:gd name="connsiteX215" fmla="*/ 1384234 w 12192000"/>
              <a:gd name="connsiteY215" fmla="*/ 4721117 h 5096785"/>
              <a:gd name="connsiteX216" fmla="*/ 1338647 w 12192000"/>
              <a:gd name="connsiteY216" fmla="*/ 4732483 h 5096785"/>
              <a:gd name="connsiteX217" fmla="*/ 1295869 w 12192000"/>
              <a:gd name="connsiteY217" fmla="*/ 4726175 h 5096785"/>
              <a:gd name="connsiteX218" fmla="*/ 1292949 w 12192000"/>
              <a:gd name="connsiteY218" fmla="*/ 4708469 h 5096785"/>
              <a:gd name="connsiteX219" fmla="*/ 1244908 w 12192000"/>
              <a:gd name="connsiteY219" fmla="*/ 4706993 h 5096785"/>
              <a:gd name="connsiteX220" fmla="*/ 1171266 w 12192000"/>
              <a:gd name="connsiteY220" fmla="*/ 4706535 h 5096785"/>
              <a:gd name="connsiteX221" fmla="*/ 1160868 w 12192000"/>
              <a:gd name="connsiteY221" fmla="*/ 4701936 h 5096785"/>
              <a:gd name="connsiteX222" fmla="*/ 1147599 w 12192000"/>
              <a:gd name="connsiteY222" fmla="*/ 4714833 h 5096785"/>
              <a:gd name="connsiteX223" fmla="*/ 1119603 w 12192000"/>
              <a:gd name="connsiteY223" fmla="*/ 4721303 h 5096785"/>
              <a:gd name="connsiteX224" fmla="*/ 997851 w 12192000"/>
              <a:gd name="connsiteY224" fmla="*/ 4722336 h 5096785"/>
              <a:gd name="connsiteX225" fmla="*/ 976455 w 12192000"/>
              <a:gd name="connsiteY225" fmla="*/ 4726407 h 5096785"/>
              <a:gd name="connsiteX226" fmla="*/ 949939 w 12192000"/>
              <a:gd name="connsiteY226" fmla="*/ 4719699 h 5096785"/>
              <a:gd name="connsiteX227" fmla="*/ 894148 w 12192000"/>
              <a:gd name="connsiteY227" fmla="*/ 4710406 h 5096785"/>
              <a:gd name="connsiteX228" fmla="*/ 857990 w 12192000"/>
              <a:gd name="connsiteY228" fmla="*/ 4696844 h 5096785"/>
              <a:gd name="connsiteX229" fmla="*/ 848649 w 12192000"/>
              <a:gd name="connsiteY229" fmla="*/ 4704021 h 5096785"/>
              <a:gd name="connsiteX230" fmla="*/ 826436 w 12192000"/>
              <a:gd name="connsiteY230" fmla="*/ 4707421 h 5096785"/>
              <a:gd name="connsiteX231" fmla="*/ 733052 w 12192000"/>
              <a:gd name="connsiteY231" fmla="*/ 4701884 h 5096785"/>
              <a:gd name="connsiteX232" fmla="*/ 716185 w 12192000"/>
              <a:gd name="connsiteY232" fmla="*/ 4703827 h 5096785"/>
              <a:gd name="connsiteX233" fmla="*/ 696663 w 12192000"/>
              <a:gd name="connsiteY233" fmla="*/ 4697420 h 5096785"/>
              <a:gd name="connsiteX234" fmla="*/ 582722 w 12192000"/>
              <a:gd name="connsiteY234" fmla="*/ 4658637 h 5096785"/>
              <a:gd name="connsiteX235" fmla="*/ 581118 w 12192000"/>
              <a:gd name="connsiteY235" fmla="*/ 4654120 h 5096785"/>
              <a:gd name="connsiteX236" fmla="*/ 546453 w 12192000"/>
              <a:gd name="connsiteY236" fmla="*/ 4652542 h 5096785"/>
              <a:gd name="connsiteX237" fmla="*/ 536773 w 12192000"/>
              <a:gd name="connsiteY237" fmla="*/ 4644609 h 5096785"/>
              <a:gd name="connsiteX238" fmla="*/ 518899 w 12192000"/>
              <a:gd name="connsiteY238" fmla="*/ 4642839 h 5096785"/>
              <a:gd name="connsiteX239" fmla="*/ 388896 w 12192000"/>
              <a:gd name="connsiteY239" fmla="*/ 4619173 h 5096785"/>
              <a:gd name="connsiteX240" fmla="*/ 366479 w 12192000"/>
              <a:gd name="connsiteY240" fmla="*/ 4618896 h 5096785"/>
              <a:gd name="connsiteX241" fmla="*/ 342781 w 12192000"/>
              <a:gd name="connsiteY241" fmla="*/ 4601239 h 5096785"/>
              <a:gd name="connsiteX242" fmla="*/ 255925 w 12192000"/>
              <a:gd name="connsiteY242" fmla="*/ 4598685 h 5096785"/>
              <a:gd name="connsiteX243" fmla="*/ 226919 w 12192000"/>
              <a:gd name="connsiteY243" fmla="*/ 4598460 h 5096785"/>
              <a:gd name="connsiteX244" fmla="*/ 213925 w 12192000"/>
              <a:gd name="connsiteY244" fmla="*/ 4597783 h 5096785"/>
              <a:gd name="connsiteX245" fmla="*/ 215196 w 12192000"/>
              <a:gd name="connsiteY245" fmla="*/ 4588576 h 5096785"/>
              <a:gd name="connsiteX246" fmla="*/ 180214 w 12192000"/>
              <a:gd name="connsiteY246" fmla="*/ 4583701 h 5096785"/>
              <a:gd name="connsiteX247" fmla="*/ 83203 w 12192000"/>
              <a:gd name="connsiteY247" fmla="*/ 4531664 h 5096785"/>
              <a:gd name="connsiteX248" fmla="*/ 4106 w 12192000"/>
              <a:gd name="connsiteY248" fmla="*/ 4517202 h 5096785"/>
              <a:gd name="connsiteX249" fmla="*/ 0 w 12192000"/>
              <a:gd name="connsiteY249" fmla="*/ 4516084 h 5096785"/>
              <a:gd name="connsiteX250" fmla="*/ 0 w 12192000"/>
              <a:gd name="connsiteY250"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600252 w 12192000"/>
              <a:gd name="connsiteY77" fmla="*/ 4626681 h 5096785"/>
              <a:gd name="connsiteX78" fmla="*/ 6574528 w 12192000"/>
              <a:gd name="connsiteY78" fmla="*/ 4641155 h 5096785"/>
              <a:gd name="connsiteX79" fmla="*/ 6573036 w 12192000"/>
              <a:gd name="connsiteY79" fmla="*/ 4641049 h 5096785"/>
              <a:gd name="connsiteX80" fmla="*/ 6571920 w 12192000"/>
              <a:gd name="connsiteY80" fmla="*/ 4644739 h 5096785"/>
              <a:gd name="connsiteX81" fmla="*/ 6552021 w 12192000"/>
              <a:gd name="connsiteY81" fmla="*/ 4650379 h 5096785"/>
              <a:gd name="connsiteX82" fmla="*/ 6545925 w 12192000"/>
              <a:gd name="connsiteY82" fmla="*/ 4650675 h 5096785"/>
              <a:gd name="connsiteX83" fmla="*/ 6537822 w 12192000"/>
              <a:gd name="connsiteY83" fmla="*/ 4652769 h 5096785"/>
              <a:gd name="connsiteX84" fmla="*/ 6537743 w 12192000"/>
              <a:gd name="connsiteY84" fmla="*/ 4653068 h 5096785"/>
              <a:gd name="connsiteX85" fmla="*/ 6490057 w 12192000"/>
              <a:gd name="connsiteY85" fmla="*/ 4658624 h 5096785"/>
              <a:gd name="connsiteX86" fmla="*/ 6386800 w 12192000"/>
              <a:gd name="connsiteY86" fmla="*/ 4715431 h 5096785"/>
              <a:gd name="connsiteX87" fmla="*/ 6382703 w 12192000"/>
              <a:gd name="connsiteY87" fmla="*/ 4717930 h 5096785"/>
              <a:gd name="connsiteX88" fmla="*/ 6356495 w 12192000"/>
              <a:gd name="connsiteY88" fmla="*/ 4717843 h 5096785"/>
              <a:gd name="connsiteX89" fmla="*/ 6343628 w 12192000"/>
              <a:gd name="connsiteY89" fmla="*/ 4719161 h 5096785"/>
              <a:gd name="connsiteX90" fmla="*/ 6338605 w 12192000"/>
              <a:gd name="connsiteY90" fmla="*/ 4716723 h 5096785"/>
              <a:gd name="connsiteX91" fmla="*/ 6320318 w 12192000"/>
              <a:gd name="connsiteY91" fmla="*/ 4720095 h 5096785"/>
              <a:gd name="connsiteX92" fmla="*/ 6318742 w 12192000"/>
              <a:gd name="connsiteY92" fmla="*/ 4721541 h 5096785"/>
              <a:gd name="connsiteX93" fmla="*/ 6301708 w 12192000"/>
              <a:gd name="connsiteY93" fmla="*/ 4720380 h 5096785"/>
              <a:gd name="connsiteX94" fmla="*/ 6285082 w 12192000"/>
              <a:gd name="connsiteY94" fmla="*/ 4714639 h 5096785"/>
              <a:gd name="connsiteX95" fmla="*/ 6136936 w 12192000"/>
              <a:gd name="connsiteY95" fmla="*/ 4758246 h 5096785"/>
              <a:gd name="connsiteX96" fmla="*/ 5988578 w 12192000"/>
              <a:gd name="connsiteY96" fmla="*/ 4754427 h 5096785"/>
              <a:gd name="connsiteX97" fmla="*/ 5908701 w 12192000"/>
              <a:gd name="connsiteY97" fmla="*/ 4779160 h 5096785"/>
              <a:gd name="connsiteX98" fmla="*/ 5892219 w 12192000"/>
              <a:gd name="connsiteY98" fmla="*/ 4807892 h 5096785"/>
              <a:gd name="connsiteX99" fmla="*/ 5683612 w 12192000"/>
              <a:gd name="connsiteY99" fmla="*/ 4848770 h 5096785"/>
              <a:gd name="connsiteX100" fmla="*/ 5635111 w 12192000"/>
              <a:gd name="connsiteY100" fmla="*/ 4868888 h 5096785"/>
              <a:gd name="connsiteX101" fmla="*/ 5582652 w 12192000"/>
              <a:gd name="connsiteY101" fmla="*/ 4866836 h 5096785"/>
              <a:gd name="connsiteX102" fmla="*/ 5567213 w 12192000"/>
              <a:gd name="connsiteY102" fmla="*/ 4878769 h 5096785"/>
              <a:gd name="connsiteX103" fmla="*/ 5564659 w 12192000"/>
              <a:gd name="connsiteY103" fmla="*/ 4881042 h 5096785"/>
              <a:gd name="connsiteX104" fmla="*/ 5552102 w 12192000"/>
              <a:gd name="connsiteY104" fmla="*/ 4885426 h 5096785"/>
              <a:gd name="connsiteX105" fmla="*/ 5551475 w 12192000"/>
              <a:gd name="connsiteY105" fmla="*/ 4892560 h 5096785"/>
              <a:gd name="connsiteX106" fmla="*/ 5534664 w 12192000"/>
              <a:gd name="connsiteY106" fmla="*/ 4903385 h 5096785"/>
              <a:gd name="connsiteX107" fmla="*/ 5510737 w 12192000"/>
              <a:gd name="connsiteY107" fmla="*/ 4909807 h 5096785"/>
              <a:gd name="connsiteX108" fmla="*/ 5393901 w 12192000"/>
              <a:gd name="connsiteY108" fmla="*/ 4933709 h 5096785"/>
              <a:gd name="connsiteX109" fmla="*/ 5325782 w 12192000"/>
              <a:gd name="connsiteY109" fmla="*/ 4951789 h 5096785"/>
              <a:gd name="connsiteX110" fmla="*/ 5302703 w 12192000"/>
              <a:gd name="connsiteY110" fmla="*/ 4964590 h 5096785"/>
              <a:gd name="connsiteX111" fmla="*/ 5268591 w 12192000"/>
              <a:gd name="connsiteY111" fmla="*/ 4978479 h 5096785"/>
              <a:gd name="connsiteX112" fmla="*/ 5210559 w 12192000"/>
              <a:gd name="connsiteY112" fmla="*/ 5007585 h 5096785"/>
              <a:gd name="connsiteX113" fmla="*/ 5177597 w 12192000"/>
              <a:gd name="connsiteY113" fmla="*/ 5015926 h 5096785"/>
              <a:gd name="connsiteX114" fmla="*/ 5160569 w 12192000"/>
              <a:gd name="connsiteY114" fmla="*/ 5025681 h 5096785"/>
              <a:gd name="connsiteX115" fmla="*/ 5152748 w 12192000"/>
              <a:gd name="connsiteY115" fmla="*/ 5026569 h 5096785"/>
              <a:gd name="connsiteX116" fmla="*/ 5127678 w 12192000"/>
              <a:gd name="connsiteY116" fmla="*/ 5032947 h 5096785"/>
              <a:gd name="connsiteX117" fmla="*/ 5113147 w 12192000"/>
              <a:gd name="connsiteY117" fmla="*/ 5035818 h 5096785"/>
              <a:gd name="connsiteX118" fmla="*/ 5107301 w 12192000"/>
              <a:gd name="connsiteY118" fmla="*/ 5036672 h 5096785"/>
              <a:gd name="connsiteX119" fmla="*/ 5093215 w 12192000"/>
              <a:gd name="connsiteY119" fmla="*/ 5032880 h 5096785"/>
              <a:gd name="connsiteX120" fmla="*/ 5077058 w 12192000"/>
              <a:gd name="connsiteY120" fmla="*/ 5038681 h 5096785"/>
              <a:gd name="connsiteX121" fmla="*/ 5057349 w 12192000"/>
              <a:gd name="connsiteY121" fmla="*/ 5036015 h 5096785"/>
              <a:gd name="connsiteX122" fmla="*/ 5053945 w 12192000"/>
              <a:gd name="connsiteY122" fmla="*/ 5041952 h 5096785"/>
              <a:gd name="connsiteX123" fmla="*/ 5040021 w 12192000"/>
              <a:gd name="connsiteY123" fmla="*/ 5050052 h 5096785"/>
              <a:gd name="connsiteX124" fmla="*/ 5025913 w 12192000"/>
              <a:gd name="connsiteY124" fmla="*/ 5046535 h 5096785"/>
              <a:gd name="connsiteX125" fmla="*/ 4998218 w 12192000"/>
              <a:gd name="connsiteY125" fmla="*/ 5048065 h 5096785"/>
              <a:gd name="connsiteX126" fmla="*/ 4991008 w 12192000"/>
              <a:gd name="connsiteY126" fmla="*/ 5050439 h 5096785"/>
              <a:gd name="connsiteX127" fmla="*/ 4963503 w 12192000"/>
              <a:gd name="connsiteY127" fmla="*/ 5047575 h 5096785"/>
              <a:gd name="connsiteX128" fmla="*/ 4921053 w 12192000"/>
              <a:gd name="connsiteY128" fmla="*/ 5048925 h 5096785"/>
              <a:gd name="connsiteX129" fmla="*/ 4873420 w 12192000"/>
              <a:gd name="connsiteY129" fmla="*/ 5054929 h 5096785"/>
              <a:gd name="connsiteX130" fmla="*/ 4858825 w 12192000"/>
              <a:gd name="connsiteY130" fmla="*/ 5051329 h 5096785"/>
              <a:gd name="connsiteX131" fmla="*/ 4769340 w 12192000"/>
              <a:gd name="connsiteY131" fmla="*/ 5053090 h 5096785"/>
              <a:gd name="connsiteX132" fmla="*/ 4744152 w 12192000"/>
              <a:gd name="connsiteY132" fmla="*/ 5053391 h 5096785"/>
              <a:gd name="connsiteX133" fmla="*/ 4723556 w 12192000"/>
              <a:gd name="connsiteY133" fmla="*/ 5059633 h 5096785"/>
              <a:gd name="connsiteX134" fmla="*/ 4719699 w 12192000"/>
              <a:gd name="connsiteY134" fmla="*/ 5066298 h 5096785"/>
              <a:gd name="connsiteX135" fmla="*/ 4706016 w 12192000"/>
              <a:gd name="connsiteY135" fmla="*/ 5067422 h 5096785"/>
              <a:gd name="connsiteX136" fmla="*/ 4702593 w 12192000"/>
              <a:gd name="connsiteY136" fmla="*/ 5068973 h 5096785"/>
              <a:gd name="connsiteX137" fmla="*/ 4682766 w 12192000"/>
              <a:gd name="connsiteY137" fmla="*/ 5076609 h 5096785"/>
              <a:gd name="connsiteX138" fmla="*/ 4634960 w 12192000"/>
              <a:gd name="connsiteY138" fmla="*/ 5061852 h 5096785"/>
              <a:gd name="connsiteX139" fmla="*/ 4580645 w 12192000"/>
              <a:gd name="connsiteY139" fmla="*/ 5069246 h 5096785"/>
              <a:gd name="connsiteX140" fmla="*/ 4368005 w 12192000"/>
              <a:gd name="connsiteY140" fmla="*/ 5057426 h 5096785"/>
              <a:gd name="connsiteX141" fmla="*/ 4339489 w 12192000"/>
              <a:gd name="connsiteY141" fmla="*/ 5080858 h 5096785"/>
              <a:gd name="connsiteX142" fmla="*/ 4253895 w 12192000"/>
              <a:gd name="connsiteY142" fmla="*/ 5085008 h 5096785"/>
              <a:gd name="connsiteX143" fmla="*/ 4117780 w 12192000"/>
              <a:gd name="connsiteY143" fmla="*/ 5045175 h 5096785"/>
              <a:gd name="connsiteX144" fmla="*/ 3960074 w 12192000"/>
              <a:gd name="connsiteY144" fmla="*/ 5050708 h 5096785"/>
              <a:gd name="connsiteX145" fmla="*/ 3947260 w 12192000"/>
              <a:gd name="connsiteY145" fmla="*/ 5041167 h 5096785"/>
              <a:gd name="connsiteX146" fmla="*/ 3931969 w 12192000"/>
              <a:gd name="connsiteY146" fmla="*/ 5035902 h 5096785"/>
              <a:gd name="connsiteX147" fmla="*/ 3929836 w 12192000"/>
              <a:gd name="connsiteY147" fmla="*/ 5036901 h 5096785"/>
              <a:gd name="connsiteX148" fmla="*/ 3911296 w 12192000"/>
              <a:gd name="connsiteY148" fmla="*/ 5035663 h 5096785"/>
              <a:gd name="connsiteX149" fmla="*/ 3907746 w 12192000"/>
              <a:gd name="connsiteY149" fmla="*/ 5032107 h 5096785"/>
              <a:gd name="connsiteX150" fmla="*/ 3895182 w 12192000"/>
              <a:gd name="connsiteY150" fmla="*/ 5030229 h 5096785"/>
              <a:gd name="connsiteX151" fmla="*/ 3870866 w 12192000"/>
              <a:gd name="connsiteY151" fmla="*/ 5023753 h 5096785"/>
              <a:gd name="connsiteX152" fmla="*/ 3865913 w 12192000"/>
              <a:gd name="connsiteY152" fmla="*/ 5025143 h 5096785"/>
              <a:gd name="connsiteX153" fmla="*/ 3828606 w 12192000"/>
              <a:gd name="connsiteY153" fmla="*/ 5019426 h 5096785"/>
              <a:gd name="connsiteX154" fmla="*/ 3827901 w 12192000"/>
              <a:gd name="connsiteY154" fmla="*/ 5020583 h 5096785"/>
              <a:gd name="connsiteX155" fmla="*/ 3816543 w 12192000"/>
              <a:gd name="connsiteY155" fmla="*/ 5024366 h 5096785"/>
              <a:gd name="connsiteX156" fmla="*/ 3795278 w 12192000"/>
              <a:gd name="connsiteY156" fmla="*/ 5028779 h 5096785"/>
              <a:gd name="connsiteX157" fmla="*/ 3743858 w 12192000"/>
              <a:gd name="connsiteY157" fmla="*/ 5054237 h 5096785"/>
              <a:gd name="connsiteX158" fmla="*/ 3704945 w 12192000"/>
              <a:gd name="connsiteY158" fmla="*/ 5048413 h 5096785"/>
              <a:gd name="connsiteX159" fmla="*/ 3696992 w 12192000"/>
              <a:gd name="connsiteY159" fmla="*/ 5047914 h 5096785"/>
              <a:gd name="connsiteX160" fmla="*/ 3696780 w 12192000"/>
              <a:gd name="connsiteY160" fmla="*/ 5048181 h 5096785"/>
              <a:gd name="connsiteX161" fmla="*/ 3688290 w 12192000"/>
              <a:gd name="connsiteY161" fmla="*/ 5048204 h 5096785"/>
              <a:gd name="connsiteX162" fmla="*/ 3682486 w 12192000"/>
              <a:gd name="connsiteY162" fmla="*/ 5047000 h 5096785"/>
              <a:gd name="connsiteX163" fmla="*/ 3667056 w 12192000"/>
              <a:gd name="connsiteY163" fmla="*/ 5046030 h 5096785"/>
              <a:gd name="connsiteX164" fmla="*/ 3661403 w 12192000"/>
              <a:gd name="connsiteY164" fmla="*/ 5047537 h 5096785"/>
              <a:gd name="connsiteX165" fmla="*/ 3658673 w 12192000"/>
              <a:gd name="connsiteY165" fmla="*/ 5050790 h 5096785"/>
              <a:gd name="connsiteX166" fmla="*/ 3657333 w 12192000"/>
              <a:gd name="connsiteY166" fmla="*/ 5050325 h 5096785"/>
              <a:gd name="connsiteX167" fmla="*/ 3626778 w 12192000"/>
              <a:gd name="connsiteY167" fmla="*/ 5057882 h 5096785"/>
              <a:gd name="connsiteX168" fmla="*/ 3560067 w 12192000"/>
              <a:gd name="connsiteY168" fmla="*/ 5064266 h 5096785"/>
              <a:gd name="connsiteX169" fmla="*/ 3522641 w 12192000"/>
              <a:gd name="connsiteY169" fmla="*/ 5063654 h 5096785"/>
              <a:gd name="connsiteX170" fmla="*/ 3419275 w 12192000"/>
              <a:gd name="connsiteY170" fmla="*/ 5066646 h 5096785"/>
              <a:gd name="connsiteX171" fmla="*/ 3314869 w 12192000"/>
              <a:gd name="connsiteY171" fmla="*/ 5073197 h 5096785"/>
              <a:gd name="connsiteX172" fmla="*/ 3259088 w 12192000"/>
              <a:gd name="connsiteY172" fmla="*/ 5096363 h 5096785"/>
              <a:gd name="connsiteX173" fmla="*/ 3253104 w 12192000"/>
              <a:gd name="connsiteY173" fmla="*/ 5096785 h 5096785"/>
              <a:gd name="connsiteX174" fmla="*/ 3238751 w 12192000"/>
              <a:gd name="connsiteY174" fmla="*/ 5092996 h 5096785"/>
              <a:gd name="connsiteX175" fmla="*/ 3233681 w 12192000"/>
              <a:gd name="connsiteY175" fmla="*/ 5090758 h 5096785"/>
              <a:gd name="connsiteX176" fmla="*/ 3225562 w 12192000"/>
              <a:gd name="connsiteY176" fmla="*/ 5089215 h 5096785"/>
              <a:gd name="connsiteX177" fmla="*/ 3225260 w 12192000"/>
              <a:gd name="connsiteY177" fmla="*/ 5089437 h 5096785"/>
              <a:gd name="connsiteX178" fmla="*/ 3217859 w 12192000"/>
              <a:gd name="connsiteY178" fmla="*/ 5087484 h 5096785"/>
              <a:gd name="connsiteX179" fmla="*/ 3182980 w 12192000"/>
              <a:gd name="connsiteY179" fmla="*/ 5074650 h 5096785"/>
              <a:gd name="connsiteX180" fmla="*/ 3123938 w 12192000"/>
              <a:gd name="connsiteY180" fmla="*/ 5089912 h 5096785"/>
              <a:gd name="connsiteX181" fmla="*/ 3101912 w 12192000"/>
              <a:gd name="connsiteY181" fmla="*/ 5090281 h 5096785"/>
              <a:gd name="connsiteX182" fmla="*/ 3089591 w 12192000"/>
              <a:gd name="connsiteY182" fmla="*/ 5091865 h 5096785"/>
              <a:gd name="connsiteX183" fmla="*/ 3088465 w 12192000"/>
              <a:gd name="connsiteY183" fmla="*/ 5092858 h 5096785"/>
              <a:gd name="connsiteX184" fmla="*/ 3055081 w 12192000"/>
              <a:gd name="connsiteY184" fmla="*/ 5080424 h 5096785"/>
              <a:gd name="connsiteX185" fmla="*/ 3049807 w 12192000"/>
              <a:gd name="connsiteY185" fmla="*/ 5080860 h 5096785"/>
              <a:gd name="connsiteX186" fmla="*/ 3029122 w 12192000"/>
              <a:gd name="connsiteY186" fmla="*/ 5070085 h 5096785"/>
              <a:gd name="connsiteX187" fmla="*/ 3017862 w 12192000"/>
              <a:gd name="connsiteY187" fmla="*/ 5065942 h 5096785"/>
              <a:gd name="connsiteX188" fmla="*/ 3015868 w 12192000"/>
              <a:gd name="connsiteY188" fmla="*/ 5061832 h 5096785"/>
              <a:gd name="connsiteX189" fmla="*/ 2998644 w 12192000"/>
              <a:gd name="connsiteY189" fmla="*/ 5057210 h 5096785"/>
              <a:gd name="connsiteX190" fmla="*/ 2996219 w 12192000"/>
              <a:gd name="connsiteY190" fmla="*/ 5057788 h 5096785"/>
              <a:gd name="connsiteX191" fmla="*/ 2983676 w 12192000"/>
              <a:gd name="connsiteY191" fmla="*/ 5049852 h 5096785"/>
              <a:gd name="connsiteX192" fmla="*/ 2903609 w 12192000"/>
              <a:gd name="connsiteY192" fmla="*/ 4998457 h 5096785"/>
              <a:gd name="connsiteX193" fmla="*/ 2758830 w 12192000"/>
              <a:gd name="connsiteY193" fmla="*/ 4974760 h 5096785"/>
              <a:gd name="connsiteX194" fmla="*/ 2532669 w 12192000"/>
              <a:gd name="connsiteY194" fmla="*/ 4940573 h 5096785"/>
              <a:gd name="connsiteX195" fmla="*/ 2389931 w 12192000"/>
              <a:gd name="connsiteY195" fmla="*/ 4905785 h 5096785"/>
              <a:gd name="connsiteX196" fmla="*/ 2335186 w 12192000"/>
              <a:gd name="connsiteY196" fmla="*/ 4902957 h 5096785"/>
              <a:gd name="connsiteX197" fmla="*/ 2295307 w 12192000"/>
              <a:gd name="connsiteY197" fmla="*/ 4879800 h 5096785"/>
              <a:gd name="connsiteX198" fmla="*/ 2273393 w 12192000"/>
              <a:gd name="connsiteY198" fmla="*/ 4883565 h 5096785"/>
              <a:gd name="connsiteX199" fmla="*/ 2269523 w 12192000"/>
              <a:gd name="connsiteY199" fmla="*/ 4884442 h 5096785"/>
              <a:gd name="connsiteX200" fmla="*/ 2256015 w 12192000"/>
              <a:gd name="connsiteY200" fmla="*/ 4883014 h 5096785"/>
              <a:gd name="connsiteX201" fmla="*/ 2249731 w 12192000"/>
              <a:gd name="connsiteY201" fmla="*/ 4888778 h 5096785"/>
              <a:gd name="connsiteX202" fmla="*/ 2227629 w 12192000"/>
              <a:gd name="connsiteY202" fmla="*/ 4891047 h 5096785"/>
              <a:gd name="connsiteX203" fmla="*/ 2203460 w 12192000"/>
              <a:gd name="connsiteY203" fmla="*/ 4886696 h 5096785"/>
              <a:gd name="connsiteX204" fmla="*/ 2091528 w 12192000"/>
              <a:gd name="connsiteY204" fmla="*/ 4859155 h 5096785"/>
              <a:gd name="connsiteX205" fmla="*/ 2022901 w 12192000"/>
              <a:gd name="connsiteY205" fmla="*/ 4846594 h 5096785"/>
              <a:gd name="connsiteX206" fmla="*/ 1994227 w 12192000"/>
              <a:gd name="connsiteY206" fmla="*/ 4847973 h 5096785"/>
              <a:gd name="connsiteX207" fmla="*/ 1955936 w 12192000"/>
              <a:gd name="connsiteY207" fmla="*/ 4845765 h 5096785"/>
              <a:gd name="connsiteX208" fmla="*/ 1741924 w 12192000"/>
              <a:gd name="connsiteY208" fmla="*/ 4808054 h 5096785"/>
              <a:gd name="connsiteX209" fmla="*/ 1734410 w 12192000"/>
              <a:gd name="connsiteY209" fmla="*/ 4811675 h 5096785"/>
              <a:gd name="connsiteX210" fmla="*/ 1691423 w 12192000"/>
              <a:gd name="connsiteY210" fmla="*/ 4802777 h 5096785"/>
              <a:gd name="connsiteX211" fmla="*/ 1554504 w 12192000"/>
              <a:gd name="connsiteY211" fmla="*/ 4739985 h 5096785"/>
              <a:gd name="connsiteX212" fmla="*/ 1470119 w 12192000"/>
              <a:gd name="connsiteY212" fmla="*/ 4723470 h 5096785"/>
              <a:gd name="connsiteX213" fmla="*/ 1437967 w 12192000"/>
              <a:gd name="connsiteY213" fmla="*/ 4722710 h 5096785"/>
              <a:gd name="connsiteX214" fmla="*/ 1384234 w 12192000"/>
              <a:gd name="connsiteY214" fmla="*/ 4721117 h 5096785"/>
              <a:gd name="connsiteX215" fmla="*/ 1338647 w 12192000"/>
              <a:gd name="connsiteY215" fmla="*/ 4732483 h 5096785"/>
              <a:gd name="connsiteX216" fmla="*/ 1295869 w 12192000"/>
              <a:gd name="connsiteY216" fmla="*/ 4726175 h 5096785"/>
              <a:gd name="connsiteX217" fmla="*/ 1292949 w 12192000"/>
              <a:gd name="connsiteY217" fmla="*/ 4708469 h 5096785"/>
              <a:gd name="connsiteX218" fmla="*/ 1244908 w 12192000"/>
              <a:gd name="connsiteY218" fmla="*/ 4706993 h 5096785"/>
              <a:gd name="connsiteX219" fmla="*/ 1171266 w 12192000"/>
              <a:gd name="connsiteY219" fmla="*/ 4706535 h 5096785"/>
              <a:gd name="connsiteX220" fmla="*/ 1160868 w 12192000"/>
              <a:gd name="connsiteY220" fmla="*/ 4701936 h 5096785"/>
              <a:gd name="connsiteX221" fmla="*/ 1147599 w 12192000"/>
              <a:gd name="connsiteY221" fmla="*/ 4714833 h 5096785"/>
              <a:gd name="connsiteX222" fmla="*/ 1119603 w 12192000"/>
              <a:gd name="connsiteY222" fmla="*/ 4721303 h 5096785"/>
              <a:gd name="connsiteX223" fmla="*/ 997851 w 12192000"/>
              <a:gd name="connsiteY223" fmla="*/ 4722336 h 5096785"/>
              <a:gd name="connsiteX224" fmla="*/ 976455 w 12192000"/>
              <a:gd name="connsiteY224" fmla="*/ 4726407 h 5096785"/>
              <a:gd name="connsiteX225" fmla="*/ 949939 w 12192000"/>
              <a:gd name="connsiteY225" fmla="*/ 4719699 h 5096785"/>
              <a:gd name="connsiteX226" fmla="*/ 894148 w 12192000"/>
              <a:gd name="connsiteY226" fmla="*/ 4710406 h 5096785"/>
              <a:gd name="connsiteX227" fmla="*/ 857990 w 12192000"/>
              <a:gd name="connsiteY227" fmla="*/ 4696844 h 5096785"/>
              <a:gd name="connsiteX228" fmla="*/ 848649 w 12192000"/>
              <a:gd name="connsiteY228" fmla="*/ 4704021 h 5096785"/>
              <a:gd name="connsiteX229" fmla="*/ 826436 w 12192000"/>
              <a:gd name="connsiteY229" fmla="*/ 4707421 h 5096785"/>
              <a:gd name="connsiteX230" fmla="*/ 733052 w 12192000"/>
              <a:gd name="connsiteY230" fmla="*/ 4701884 h 5096785"/>
              <a:gd name="connsiteX231" fmla="*/ 716185 w 12192000"/>
              <a:gd name="connsiteY231" fmla="*/ 4703827 h 5096785"/>
              <a:gd name="connsiteX232" fmla="*/ 696663 w 12192000"/>
              <a:gd name="connsiteY232" fmla="*/ 4697420 h 5096785"/>
              <a:gd name="connsiteX233" fmla="*/ 582722 w 12192000"/>
              <a:gd name="connsiteY233" fmla="*/ 4658637 h 5096785"/>
              <a:gd name="connsiteX234" fmla="*/ 581118 w 12192000"/>
              <a:gd name="connsiteY234" fmla="*/ 4654120 h 5096785"/>
              <a:gd name="connsiteX235" fmla="*/ 546453 w 12192000"/>
              <a:gd name="connsiteY235" fmla="*/ 4652542 h 5096785"/>
              <a:gd name="connsiteX236" fmla="*/ 536773 w 12192000"/>
              <a:gd name="connsiteY236" fmla="*/ 4644609 h 5096785"/>
              <a:gd name="connsiteX237" fmla="*/ 518899 w 12192000"/>
              <a:gd name="connsiteY237" fmla="*/ 4642839 h 5096785"/>
              <a:gd name="connsiteX238" fmla="*/ 388896 w 12192000"/>
              <a:gd name="connsiteY238" fmla="*/ 4619173 h 5096785"/>
              <a:gd name="connsiteX239" fmla="*/ 366479 w 12192000"/>
              <a:gd name="connsiteY239" fmla="*/ 4618896 h 5096785"/>
              <a:gd name="connsiteX240" fmla="*/ 342781 w 12192000"/>
              <a:gd name="connsiteY240" fmla="*/ 4601239 h 5096785"/>
              <a:gd name="connsiteX241" fmla="*/ 255925 w 12192000"/>
              <a:gd name="connsiteY241" fmla="*/ 4598685 h 5096785"/>
              <a:gd name="connsiteX242" fmla="*/ 226919 w 12192000"/>
              <a:gd name="connsiteY242" fmla="*/ 4598460 h 5096785"/>
              <a:gd name="connsiteX243" fmla="*/ 213925 w 12192000"/>
              <a:gd name="connsiteY243" fmla="*/ 4597783 h 5096785"/>
              <a:gd name="connsiteX244" fmla="*/ 215196 w 12192000"/>
              <a:gd name="connsiteY244" fmla="*/ 4588576 h 5096785"/>
              <a:gd name="connsiteX245" fmla="*/ 180214 w 12192000"/>
              <a:gd name="connsiteY245" fmla="*/ 4583701 h 5096785"/>
              <a:gd name="connsiteX246" fmla="*/ 83203 w 12192000"/>
              <a:gd name="connsiteY246" fmla="*/ 4531664 h 5096785"/>
              <a:gd name="connsiteX247" fmla="*/ 4106 w 12192000"/>
              <a:gd name="connsiteY247" fmla="*/ 4517202 h 5096785"/>
              <a:gd name="connsiteX248" fmla="*/ 0 w 12192000"/>
              <a:gd name="connsiteY248" fmla="*/ 4516084 h 5096785"/>
              <a:gd name="connsiteX249" fmla="*/ 0 w 12192000"/>
              <a:gd name="connsiteY24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661063 w 12192000"/>
              <a:gd name="connsiteY76" fmla="*/ 4604476 h 5096785"/>
              <a:gd name="connsiteX77" fmla="*/ 6574528 w 12192000"/>
              <a:gd name="connsiteY77" fmla="*/ 4641155 h 5096785"/>
              <a:gd name="connsiteX78" fmla="*/ 6573036 w 12192000"/>
              <a:gd name="connsiteY78" fmla="*/ 4641049 h 5096785"/>
              <a:gd name="connsiteX79" fmla="*/ 6571920 w 12192000"/>
              <a:gd name="connsiteY79" fmla="*/ 4644739 h 5096785"/>
              <a:gd name="connsiteX80" fmla="*/ 6552021 w 12192000"/>
              <a:gd name="connsiteY80" fmla="*/ 4650379 h 5096785"/>
              <a:gd name="connsiteX81" fmla="*/ 6545925 w 12192000"/>
              <a:gd name="connsiteY81" fmla="*/ 4650675 h 5096785"/>
              <a:gd name="connsiteX82" fmla="*/ 6537822 w 12192000"/>
              <a:gd name="connsiteY82" fmla="*/ 4652769 h 5096785"/>
              <a:gd name="connsiteX83" fmla="*/ 6537743 w 12192000"/>
              <a:gd name="connsiteY83" fmla="*/ 4653068 h 5096785"/>
              <a:gd name="connsiteX84" fmla="*/ 6490057 w 12192000"/>
              <a:gd name="connsiteY84" fmla="*/ 4658624 h 5096785"/>
              <a:gd name="connsiteX85" fmla="*/ 6386800 w 12192000"/>
              <a:gd name="connsiteY85" fmla="*/ 4715431 h 5096785"/>
              <a:gd name="connsiteX86" fmla="*/ 6382703 w 12192000"/>
              <a:gd name="connsiteY86" fmla="*/ 4717930 h 5096785"/>
              <a:gd name="connsiteX87" fmla="*/ 6356495 w 12192000"/>
              <a:gd name="connsiteY87" fmla="*/ 4717843 h 5096785"/>
              <a:gd name="connsiteX88" fmla="*/ 6343628 w 12192000"/>
              <a:gd name="connsiteY88" fmla="*/ 4719161 h 5096785"/>
              <a:gd name="connsiteX89" fmla="*/ 6338605 w 12192000"/>
              <a:gd name="connsiteY89" fmla="*/ 4716723 h 5096785"/>
              <a:gd name="connsiteX90" fmla="*/ 6320318 w 12192000"/>
              <a:gd name="connsiteY90" fmla="*/ 4720095 h 5096785"/>
              <a:gd name="connsiteX91" fmla="*/ 6318742 w 12192000"/>
              <a:gd name="connsiteY91" fmla="*/ 4721541 h 5096785"/>
              <a:gd name="connsiteX92" fmla="*/ 6301708 w 12192000"/>
              <a:gd name="connsiteY92" fmla="*/ 4720380 h 5096785"/>
              <a:gd name="connsiteX93" fmla="*/ 6285082 w 12192000"/>
              <a:gd name="connsiteY93" fmla="*/ 4714639 h 5096785"/>
              <a:gd name="connsiteX94" fmla="*/ 6136936 w 12192000"/>
              <a:gd name="connsiteY94" fmla="*/ 4758246 h 5096785"/>
              <a:gd name="connsiteX95" fmla="*/ 5988578 w 12192000"/>
              <a:gd name="connsiteY95" fmla="*/ 4754427 h 5096785"/>
              <a:gd name="connsiteX96" fmla="*/ 5908701 w 12192000"/>
              <a:gd name="connsiteY96" fmla="*/ 4779160 h 5096785"/>
              <a:gd name="connsiteX97" fmla="*/ 5892219 w 12192000"/>
              <a:gd name="connsiteY97" fmla="*/ 4807892 h 5096785"/>
              <a:gd name="connsiteX98" fmla="*/ 5683612 w 12192000"/>
              <a:gd name="connsiteY98" fmla="*/ 4848770 h 5096785"/>
              <a:gd name="connsiteX99" fmla="*/ 5635111 w 12192000"/>
              <a:gd name="connsiteY99" fmla="*/ 4868888 h 5096785"/>
              <a:gd name="connsiteX100" fmla="*/ 5582652 w 12192000"/>
              <a:gd name="connsiteY100" fmla="*/ 4866836 h 5096785"/>
              <a:gd name="connsiteX101" fmla="*/ 5567213 w 12192000"/>
              <a:gd name="connsiteY101" fmla="*/ 4878769 h 5096785"/>
              <a:gd name="connsiteX102" fmla="*/ 5564659 w 12192000"/>
              <a:gd name="connsiteY102" fmla="*/ 4881042 h 5096785"/>
              <a:gd name="connsiteX103" fmla="*/ 5552102 w 12192000"/>
              <a:gd name="connsiteY103" fmla="*/ 4885426 h 5096785"/>
              <a:gd name="connsiteX104" fmla="*/ 5551475 w 12192000"/>
              <a:gd name="connsiteY104" fmla="*/ 4892560 h 5096785"/>
              <a:gd name="connsiteX105" fmla="*/ 5534664 w 12192000"/>
              <a:gd name="connsiteY105" fmla="*/ 4903385 h 5096785"/>
              <a:gd name="connsiteX106" fmla="*/ 5510737 w 12192000"/>
              <a:gd name="connsiteY106" fmla="*/ 4909807 h 5096785"/>
              <a:gd name="connsiteX107" fmla="*/ 5393901 w 12192000"/>
              <a:gd name="connsiteY107" fmla="*/ 4933709 h 5096785"/>
              <a:gd name="connsiteX108" fmla="*/ 5325782 w 12192000"/>
              <a:gd name="connsiteY108" fmla="*/ 4951789 h 5096785"/>
              <a:gd name="connsiteX109" fmla="*/ 5302703 w 12192000"/>
              <a:gd name="connsiteY109" fmla="*/ 4964590 h 5096785"/>
              <a:gd name="connsiteX110" fmla="*/ 5268591 w 12192000"/>
              <a:gd name="connsiteY110" fmla="*/ 4978479 h 5096785"/>
              <a:gd name="connsiteX111" fmla="*/ 5210559 w 12192000"/>
              <a:gd name="connsiteY111" fmla="*/ 5007585 h 5096785"/>
              <a:gd name="connsiteX112" fmla="*/ 5177597 w 12192000"/>
              <a:gd name="connsiteY112" fmla="*/ 5015926 h 5096785"/>
              <a:gd name="connsiteX113" fmla="*/ 5160569 w 12192000"/>
              <a:gd name="connsiteY113" fmla="*/ 5025681 h 5096785"/>
              <a:gd name="connsiteX114" fmla="*/ 5152748 w 12192000"/>
              <a:gd name="connsiteY114" fmla="*/ 5026569 h 5096785"/>
              <a:gd name="connsiteX115" fmla="*/ 5127678 w 12192000"/>
              <a:gd name="connsiteY115" fmla="*/ 5032947 h 5096785"/>
              <a:gd name="connsiteX116" fmla="*/ 5113147 w 12192000"/>
              <a:gd name="connsiteY116" fmla="*/ 5035818 h 5096785"/>
              <a:gd name="connsiteX117" fmla="*/ 5107301 w 12192000"/>
              <a:gd name="connsiteY117" fmla="*/ 5036672 h 5096785"/>
              <a:gd name="connsiteX118" fmla="*/ 5093215 w 12192000"/>
              <a:gd name="connsiteY118" fmla="*/ 5032880 h 5096785"/>
              <a:gd name="connsiteX119" fmla="*/ 5077058 w 12192000"/>
              <a:gd name="connsiteY119" fmla="*/ 5038681 h 5096785"/>
              <a:gd name="connsiteX120" fmla="*/ 5057349 w 12192000"/>
              <a:gd name="connsiteY120" fmla="*/ 5036015 h 5096785"/>
              <a:gd name="connsiteX121" fmla="*/ 5053945 w 12192000"/>
              <a:gd name="connsiteY121" fmla="*/ 5041952 h 5096785"/>
              <a:gd name="connsiteX122" fmla="*/ 5040021 w 12192000"/>
              <a:gd name="connsiteY122" fmla="*/ 5050052 h 5096785"/>
              <a:gd name="connsiteX123" fmla="*/ 5025913 w 12192000"/>
              <a:gd name="connsiteY123" fmla="*/ 5046535 h 5096785"/>
              <a:gd name="connsiteX124" fmla="*/ 4998218 w 12192000"/>
              <a:gd name="connsiteY124" fmla="*/ 5048065 h 5096785"/>
              <a:gd name="connsiteX125" fmla="*/ 4991008 w 12192000"/>
              <a:gd name="connsiteY125" fmla="*/ 5050439 h 5096785"/>
              <a:gd name="connsiteX126" fmla="*/ 4963503 w 12192000"/>
              <a:gd name="connsiteY126" fmla="*/ 5047575 h 5096785"/>
              <a:gd name="connsiteX127" fmla="*/ 4921053 w 12192000"/>
              <a:gd name="connsiteY127" fmla="*/ 5048925 h 5096785"/>
              <a:gd name="connsiteX128" fmla="*/ 4873420 w 12192000"/>
              <a:gd name="connsiteY128" fmla="*/ 5054929 h 5096785"/>
              <a:gd name="connsiteX129" fmla="*/ 4858825 w 12192000"/>
              <a:gd name="connsiteY129" fmla="*/ 5051329 h 5096785"/>
              <a:gd name="connsiteX130" fmla="*/ 4769340 w 12192000"/>
              <a:gd name="connsiteY130" fmla="*/ 5053090 h 5096785"/>
              <a:gd name="connsiteX131" fmla="*/ 4744152 w 12192000"/>
              <a:gd name="connsiteY131" fmla="*/ 5053391 h 5096785"/>
              <a:gd name="connsiteX132" fmla="*/ 4723556 w 12192000"/>
              <a:gd name="connsiteY132" fmla="*/ 5059633 h 5096785"/>
              <a:gd name="connsiteX133" fmla="*/ 4719699 w 12192000"/>
              <a:gd name="connsiteY133" fmla="*/ 5066298 h 5096785"/>
              <a:gd name="connsiteX134" fmla="*/ 4706016 w 12192000"/>
              <a:gd name="connsiteY134" fmla="*/ 5067422 h 5096785"/>
              <a:gd name="connsiteX135" fmla="*/ 4702593 w 12192000"/>
              <a:gd name="connsiteY135" fmla="*/ 5068973 h 5096785"/>
              <a:gd name="connsiteX136" fmla="*/ 4682766 w 12192000"/>
              <a:gd name="connsiteY136" fmla="*/ 5076609 h 5096785"/>
              <a:gd name="connsiteX137" fmla="*/ 4634960 w 12192000"/>
              <a:gd name="connsiteY137" fmla="*/ 5061852 h 5096785"/>
              <a:gd name="connsiteX138" fmla="*/ 4580645 w 12192000"/>
              <a:gd name="connsiteY138" fmla="*/ 5069246 h 5096785"/>
              <a:gd name="connsiteX139" fmla="*/ 4368005 w 12192000"/>
              <a:gd name="connsiteY139" fmla="*/ 5057426 h 5096785"/>
              <a:gd name="connsiteX140" fmla="*/ 4339489 w 12192000"/>
              <a:gd name="connsiteY140" fmla="*/ 5080858 h 5096785"/>
              <a:gd name="connsiteX141" fmla="*/ 4253895 w 12192000"/>
              <a:gd name="connsiteY141" fmla="*/ 5085008 h 5096785"/>
              <a:gd name="connsiteX142" fmla="*/ 4117780 w 12192000"/>
              <a:gd name="connsiteY142" fmla="*/ 5045175 h 5096785"/>
              <a:gd name="connsiteX143" fmla="*/ 3960074 w 12192000"/>
              <a:gd name="connsiteY143" fmla="*/ 5050708 h 5096785"/>
              <a:gd name="connsiteX144" fmla="*/ 3947260 w 12192000"/>
              <a:gd name="connsiteY144" fmla="*/ 5041167 h 5096785"/>
              <a:gd name="connsiteX145" fmla="*/ 3931969 w 12192000"/>
              <a:gd name="connsiteY145" fmla="*/ 5035902 h 5096785"/>
              <a:gd name="connsiteX146" fmla="*/ 3929836 w 12192000"/>
              <a:gd name="connsiteY146" fmla="*/ 5036901 h 5096785"/>
              <a:gd name="connsiteX147" fmla="*/ 3911296 w 12192000"/>
              <a:gd name="connsiteY147" fmla="*/ 5035663 h 5096785"/>
              <a:gd name="connsiteX148" fmla="*/ 3907746 w 12192000"/>
              <a:gd name="connsiteY148" fmla="*/ 5032107 h 5096785"/>
              <a:gd name="connsiteX149" fmla="*/ 3895182 w 12192000"/>
              <a:gd name="connsiteY149" fmla="*/ 5030229 h 5096785"/>
              <a:gd name="connsiteX150" fmla="*/ 3870866 w 12192000"/>
              <a:gd name="connsiteY150" fmla="*/ 5023753 h 5096785"/>
              <a:gd name="connsiteX151" fmla="*/ 3865913 w 12192000"/>
              <a:gd name="connsiteY151" fmla="*/ 5025143 h 5096785"/>
              <a:gd name="connsiteX152" fmla="*/ 3828606 w 12192000"/>
              <a:gd name="connsiteY152" fmla="*/ 5019426 h 5096785"/>
              <a:gd name="connsiteX153" fmla="*/ 3827901 w 12192000"/>
              <a:gd name="connsiteY153" fmla="*/ 5020583 h 5096785"/>
              <a:gd name="connsiteX154" fmla="*/ 3816543 w 12192000"/>
              <a:gd name="connsiteY154" fmla="*/ 5024366 h 5096785"/>
              <a:gd name="connsiteX155" fmla="*/ 3795278 w 12192000"/>
              <a:gd name="connsiteY155" fmla="*/ 5028779 h 5096785"/>
              <a:gd name="connsiteX156" fmla="*/ 3743858 w 12192000"/>
              <a:gd name="connsiteY156" fmla="*/ 5054237 h 5096785"/>
              <a:gd name="connsiteX157" fmla="*/ 3704945 w 12192000"/>
              <a:gd name="connsiteY157" fmla="*/ 5048413 h 5096785"/>
              <a:gd name="connsiteX158" fmla="*/ 3696992 w 12192000"/>
              <a:gd name="connsiteY158" fmla="*/ 5047914 h 5096785"/>
              <a:gd name="connsiteX159" fmla="*/ 3696780 w 12192000"/>
              <a:gd name="connsiteY159" fmla="*/ 5048181 h 5096785"/>
              <a:gd name="connsiteX160" fmla="*/ 3688290 w 12192000"/>
              <a:gd name="connsiteY160" fmla="*/ 5048204 h 5096785"/>
              <a:gd name="connsiteX161" fmla="*/ 3682486 w 12192000"/>
              <a:gd name="connsiteY161" fmla="*/ 5047000 h 5096785"/>
              <a:gd name="connsiteX162" fmla="*/ 3667056 w 12192000"/>
              <a:gd name="connsiteY162" fmla="*/ 5046030 h 5096785"/>
              <a:gd name="connsiteX163" fmla="*/ 3661403 w 12192000"/>
              <a:gd name="connsiteY163" fmla="*/ 5047537 h 5096785"/>
              <a:gd name="connsiteX164" fmla="*/ 3658673 w 12192000"/>
              <a:gd name="connsiteY164" fmla="*/ 5050790 h 5096785"/>
              <a:gd name="connsiteX165" fmla="*/ 3657333 w 12192000"/>
              <a:gd name="connsiteY165" fmla="*/ 5050325 h 5096785"/>
              <a:gd name="connsiteX166" fmla="*/ 3626778 w 12192000"/>
              <a:gd name="connsiteY166" fmla="*/ 5057882 h 5096785"/>
              <a:gd name="connsiteX167" fmla="*/ 3560067 w 12192000"/>
              <a:gd name="connsiteY167" fmla="*/ 5064266 h 5096785"/>
              <a:gd name="connsiteX168" fmla="*/ 3522641 w 12192000"/>
              <a:gd name="connsiteY168" fmla="*/ 5063654 h 5096785"/>
              <a:gd name="connsiteX169" fmla="*/ 3419275 w 12192000"/>
              <a:gd name="connsiteY169" fmla="*/ 5066646 h 5096785"/>
              <a:gd name="connsiteX170" fmla="*/ 3314869 w 12192000"/>
              <a:gd name="connsiteY170" fmla="*/ 5073197 h 5096785"/>
              <a:gd name="connsiteX171" fmla="*/ 3259088 w 12192000"/>
              <a:gd name="connsiteY171" fmla="*/ 5096363 h 5096785"/>
              <a:gd name="connsiteX172" fmla="*/ 3253104 w 12192000"/>
              <a:gd name="connsiteY172" fmla="*/ 5096785 h 5096785"/>
              <a:gd name="connsiteX173" fmla="*/ 3238751 w 12192000"/>
              <a:gd name="connsiteY173" fmla="*/ 5092996 h 5096785"/>
              <a:gd name="connsiteX174" fmla="*/ 3233681 w 12192000"/>
              <a:gd name="connsiteY174" fmla="*/ 5090758 h 5096785"/>
              <a:gd name="connsiteX175" fmla="*/ 3225562 w 12192000"/>
              <a:gd name="connsiteY175" fmla="*/ 5089215 h 5096785"/>
              <a:gd name="connsiteX176" fmla="*/ 3225260 w 12192000"/>
              <a:gd name="connsiteY176" fmla="*/ 5089437 h 5096785"/>
              <a:gd name="connsiteX177" fmla="*/ 3217859 w 12192000"/>
              <a:gd name="connsiteY177" fmla="*/ 5087484 h 5096785"/>
              <a:gd name="connsiteX178" fmla="*/ 3182980 w 12192000"/>
              <a:gd name="connsiteY178" fmla="*/ 5074650 h 5096785"/>
              <a:gd name="connsiteX179" fmla="*/ 3123938 w 12192000"/>
              <a:gd name="connsiteY179" fmla="*/ 5089912 h 5096785"/>
              <a:gd name="connsiteX180" fmla="*/ 3101912 w 12192000"/>
              <a:gd name="connsiteY180" fmla="*/ 5090281 h 5096785"/>
              <a:gd name="connsiteX181" fmla="*/ 3089591 w 12192000"/>
              <a:gd name="connsiteY181" fmla="*/ 5091865 h 5096785"/>
              <a:gd name="connsiteX182" fmla="*/ 3088465 w 12192000"/>
              <a:gd name="connsiteY182" fmla="*/ 5092858 h 5096785"/>
              <a:gd name="connsiteX183" fmla="*/ 3055081 w 12192000"/>
              <a:gd name="connsiteY183" fmla="*/ 5080424 h 5096785"/>
              <a:gd name="connsiteX184" fmla="*/ 3049807 w 12192000"/>
              <a:gd name="connsiteY184" fmla="*/ 5080860 h 5096785"/>
              <a:gd name="connsiteX185" fmla="*/ 3029122 w 12192000"/>
              <a:gd name="connsiteY185" fmla="*/ 5070085 h 5096785"/>
              <a:gd name="connsiteX186" fmla="*/ 3017862 w 12192000"/>
              <a:gd name="connsiteY186" fmla="*/ 5065942 h 5096785"/>
              <a:gd name="connsiteX187" fmla="*/ 3015868 w 12192000"/>
              <a:gd name="connsiteY187" fmla="*/ 5061832 h 5096785"/>
              <a:gd name="connsiteX188" fmla="*/ 2998644 w 12192000"/>
              <a:gd name="connsiteY188" fmla="*/ 5057210 h 5096785"/>
              <a:gd name="connsiteX189" fmla="*/ 2996219 w 12192000"/>
              <a:gd name="connsiteY189" fmla="*/ 5057788 h 5096785"/>
              <a:gd name="connsiteX190" fmla="*/ 2983676 w 12192000"/>
              <a:gd name="connsiteY190" fmla="*/ 5049852 h 5096785"/>
              <a:gd name="connsiteX191" fmla="*/ 2903609 w 12192000"/>
              <a:gd name="connsiteY191" fmla="*/ 4998457 h 5096785"/>
              <a:gd name="connsiteX192" fmla="*/ 2758830 w 12192000"/>
              <a:gd name="connsiteY192" fmla="*/ 4974760 h 5096785"/>
              <a:gd name="connsiteX193" fmla="*/ 2532669 w 12192000"/>
              <a:gd name="connsiteY193" fmla="*/ 4940573 h 5096785"/>
              <a:gd name="connsiteX194" fmla="*/ 2389931 w 12192000"/>
              <a:gd name="connsiteY194" fmla="*/ 4905785 h 5096785"/>
              <a:gd name="connsiteX195" fmla="*/ 2335186 w 12192000"/>
              <a:gd name="connsiteY195" fmla="*/ 4902957 h 5096785"/>
              <a:gd name="connsiteX196" fmla="*/ 2295307 w 12192000"/>
              <a:gd name="connsiteY196" fmla="*/ 4879800 h 5096785"/>
              <a:gd name="connsiteX197" fmla="*/ 2273393 w 12192000"/>
              <a:gd name="connsiteY197" fmla="*/ 4883565 h 5096785"/>
              <a:gd name="connsiteX198" fmla="*/ 2269523 w 12192000"/>
              <a:gd name="connsiteY198" fmla="*/ 4884442 h 5096785"/>
              <a:gd name="connsiteX199" fmla="*/ 2256015 w 12192000"/>
              <a:gd name="connsiteY199" fmla="*/ 4883014 h 5096785"/>
              <a:gd name="connsiteX200" fmla="*/ 2249731 w 12192000"/>
              <a:gd name="connsiteY200" fmla="*/ 4888778 h 5096785"/>
              <a:gd name="connsiteX201" fmla="*/ 2227629 w 12192000"/>
              <a:gd name="connsiteY201" fmla="*/ 4891047 h 5096785"/>
              <a:gd name="connsiteX202" fmla="*/ 2203460 w 12192000"/>
              <a:gd name="connsiteY202" fmla="*/ 4886696 h 5096785"/>
              <a:gd name="connsiteX203" fmla="*/ 2091528 w 12192000"/>
              <a:gd name="connsiteY203" fmla="*/ 4859155 h 5096785"/>
              <a:gd name="connsiteX204" fmla="*/ 2022901 w 12192000"/>
              <a:gd name="connsiteY204" fmla="*/ 4846594 h 5096785"/>
              <a:gd name="connsiteX205" fmla="*/ 1994227 w 12192000"/>
              <a:gd name="connsiteY205" fmla="*/ 4847973 h 5096785"/>
              <a:gd name="connsiteX206" fmla="*/ 1955936 w 12192000"/>
              <a:gd name="connsiteY206" fmla="*/ 4845765 h 5096785"/>
              <a:gd name="connsiteX207" fmla="*/ 1741924 w 12192000"/>
              <a:gd name="connsiteY207" fmla="*/ 4808054 h 5096785"/>
              <a:gd name="connsiteX208" fmla="*/ 1734410 w 12192000"/>
              <a:gd name="connsiteY208" fmla="*/ 4811675 h 5096785"/>
              <a:gd name="connsiteX209" fmla="*/ 1691423 w 12192000"/>
              <a:gd name="connsiteY209" fmla="*/ 4802777 h 5096785"/>
              <a:gd name="connsiteX210" fmla="*/ 1554504 w 12192000"/>
              <a:gd name="connsiteY210" fmla="*/ 4739985 h 5096785"/>
              <a:gd name="connsiteX211" fmla="*/ 1470119 w 12192000"/>
              <a:gd name="connsiteY211" fmla="*/ 4723470 h 5096785"/>
              <a:gd name="connsiteX212" fmla="*/ 1437967 w 12192000"/>
              <a:gd name="connsiteY212" fmla="*/ 4722710 h 5096785"/>
              <a:gd name="connsiteX213" fmla="*/ 1384234 w 12192000"/>
              <a:gd name="connsiteY213" fmla="*/ 4721117 h 5096785"/>
              <a:gd name="connsiteX214" fmla="*/ 1338647 w 12192000"/>
              <a:gd name="connsiteY214" fmla="*/ 4732483 h 5096785"/>
              <a:gd name="connsiteX215" fmla="*/ 1295869 w 12192000"/>
              <a:gd name="connsiteY215" fmla="*/ 4726175 h 5096785"/>
              <a:gd name="connsiteX216" fmla="*/ 1292949 w 12192000"/>
              <a:gd name="connsiteY216" fmla="*/ 4708469 h 5096785"/>
              <a:gd name="connsiteX217" fmla="*/ 1244908 w 12192000"/>
              <a:gd name="connsiteY217" fmla="*/ 4706993 h 5096785"/>
              <a:gd name="connsiteX218" fmla="*/ 1171266 w 12192000"/>
              <a:gd name="connsiteY218" fmla="*/ 4706535 h 5096785"/>
              <a:gd name="connsiteX219" fmla="*/ 1160868 w 12192000"/>
              <a:gd name="connsiteY219" fmla="*/ 4701936 h 5096785"/>
              <a:gd name="connsiteX220" fmla="*/ 1147599 w 12192000"/>
              <a:gd name="connsiteY220" fmla="*/ 4714833 h 5096785"/>
              <a:gd name="connsiteX221" fmla="*/ 1119603 w 12192000"/>
              <a:gd name="connsiteY221" fmla="*/ 4721303 h 5096785"/>
              <a:gd name="connsiteX222" fmla="*/ 997851 w 12192000"/>
              <a:gd name="connsiteY222" fmla="*/ 4722336 h 5096785"/>
              <a:gd name="connsiteX223" fmla="*/ 976455 w 12192000"/>
              <a:gd name="connsiteY223" fmla="*/ 4726407 h 5096785"/>
              <a:gd name="connsiteX224" fmla="*/ 949939 w 12192000"/>
              <a:gd name="connsiteY224" fmla="*/ 4719699 h 5096785"/>
              <a:gd name="connsiteX225" fmla="*/ 894148 w 12192000"/>
              <a:gd name="connsiteY225" fmla="*/ 4710406 h 5096785"/>
              <a:gd name="connsiteX226" fmla="*/ 857990 w 12192000"/>
              <a:gd name="connsiteY226" fmla="*/ 4696844 h 5096785"/>
              <a:gd name="connsiteX227" fmla="*/ 848649 w 12192000"/>
              <a:gd name="connsiteY227" fmla="*/ 4704021 h 5096785"/>
              <a:gd name="connsiteX228" fmla="*/ 826436 w 12192000"/>
              <a:gd name="connsiteY228" fmla="*/ 4707421 h 5096785"/>
              <a:gd name="connsiteX229" fmla="*/ 733052 w 12192000"/>
              <a:gd name="connsiteY229" fmla="*/ 4701884 h 5096785"/>
              <a:gd name="connsiteX230" fmla="*/ 716185 w 12192000"/>
              <a:gd name="connsiteY230" fmla="*/ 4703827 h 5096785"/>
              <a:gd name="connsiteX231" fmla="*/ 696663 w 12192000"/>
              <a:gd name="connsiteY231" fmla="*/ 4697420 h 5096785"/>
              <a:gd name="connsiteX232" fmla="*/ 582722 w 12192000"/>
              <a:gd name="connsiteY232" fmla="*/ 4658637 h 5096785"/>
              <a:gd name="connsiteX233" fmla="*/ 581118 w 12192000"/>
              <a:gd name="connsiteY233" fmla="*/ 4654120 h 5096785"/>
              <a:gd name="connsiteX234" fmla="*/ 546453 w 12192000"/>
              <a:gd name="connsiteY234" fmla="*/ 4652542 h 5096785"/>
              <a:gd name="connsiteX235" fmla="*/ 536773 w 12192000"/>
              <a:gd name="connsiteY235" fmla="*/ 4644609 h 5096785"/>
              <a:gd name="connsiteX236" fmla="*/ 518899 w 12192000"/>
              <a:gd name="connsiteY236" fmla="*/ 4642839 h 5096785"/>
              <a:gd name="connsiteX237" fmla="*/ 388896 w 12192000"/>
              <a:gd name="connsiteY237" fmla="*/ 4619173 h 5096785"/>
              <a:gd name="connsiteX238" fmla="*/ 366479 w 12192000"/>
              <a:gd name="connsiteY238" fmla="*/ 4618896 h 5096785"/>
              <a:gd name="connsiteX239" fmla="*/ 342781 w 12192000"/>
              <a:gd name="connsiteY239" fmla="*/ 4601239 h 5096785"/>
              <a:gd name="connsiteX240" fmla="*/ 255925 w 12192000"/>
              <a:gd name="connsiteY240" fmla="*/ 4598685 h 5096785"/>
              <a:gd name="connsiteX241" fmla="*/ 226919 w 12192000"/>
              <a:gd name="connsiteY241" fmla="*/ 4598460 h 5096785"/>
              <a:gd name="connsiteX242" fmla="*/ 213925 w 12192000"/>
              <a:gd name="connsiteY242" fmla="*/ 4597783 h 5096785"/>
              <a:gd name="connsiteX243" fmla="*/ 215196 w 12192000"/>
              <a:gd name="connsiteY243" fmla="*/ 4588576 h 5096785"/>
              <a:gd name="connsiteX244" fmla="*/ 180214 w 12192000"/>
              <a:gd name="connsiteY244" fmla="*/ 4583701 h 5096785"/>
              <a:gd name="connsiteX245" fmla="*/ 83203 w 12192000"/>
              <a:gd name="connsiteY245" fmla="*/ 4531664 h 5096785"/>
              <a:gd name="connsiteX246" fmla="*/ 4106 w 12192000"/>
              <a:gd name="connsiteY246" fmla="*/ 4517202 h 5096785"/>
              <a:gd name="connsiteX247" fmla="*/ 0 w 12192000"/>
              <a:gd name="connsiteY247" fmla="*/ 4516084 h 5096785"/>
              <a:gd name="connsiteX248" fmla="*/ 0 w 12192000"/>
              <a:gd name="connsiteY248"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697102 w 12192000"/>
              <a:gd name="connsiteY75" fmla="*/ 4595916 h 5096785"/>
              <a:gd name="connsiteX76" fmla="*/ 6574528 w 12192000"/>
              <a:gd name="connsiteY76" fmla="*/ 4641155 h 5096785"/>
              <a:gd name="connsiteX77" fmla="*/ 6573036 w 12192000"/>
              <a:gd name="connsiteY77" fmla="*/ 4641049 h 5096785"/>
              <a:gd name="connsiteX78" fmla="*/ 6571920 w 12192000"/>
              <a:gd name="connsiteY78" fmla="*/ 4644739 h 5096785"/>
              <a:gd name="connsiteX79" fmla="*/ 6552021 w 12192000"/>
              <a:gd name="connsiteY79" fmla="*/ 4650379 h 5096785"/>
              <a:gd name="connsiteX80" fmla="*/ 6545925 w 12192000"/>
              <a:gd name="connsiteY80" fmla="*/ 4650675 h 5096785"/>
              <a:gd name="connsiteX81" fmla="*/ 6537822 w 12192000"/>
              <a:gd name="connsiteY81" fmla="*/ 4652769 h 5096785"/>
              <a:gd name="connsiteX82" fmla="*/ 6537743 w 12192000"/>
              <a:gd name="connsiteY82" fmla="*/ 4653068 h 5096785"/>
              <a:gd name="connsiteX83" fmla="*/ 6490057 w 12192000"/>
              <a:gd name="connsiteY83" fmla="*/ 4658624 h 5096785"/>
              <a:gd name="connsiteX84" fmla="*/ 6386800 w 12192000"/>
              <a:gd name="connsiteY84" fmla="*/ 4715431 h 5096785"/>
              <a:gd name="connsiteX85" fmla="*/ 6382703 w 12192000"/>
              <a:gd name="connsiteY85" fmla="*/ 4717930 h 5096785"/>
              <a:gd name="connsiteX86" fmla="*/ 6356495 w 12192000"/>
              <a:gd name="connsiteY86" fmla="*/ 4717843 h 5096785"/>
              <a:gd name="connsiteX87" fmla="*/ 6343628 w 12192000"/>
              <a:gd name="connsiteY87" fmla="*/ 4719161 h 5096785"/>
              <a:gd name="connsiteX88" fmla="*/ 6338605 w 12192000"/>
              <a:gd name="connsiteY88" fmla="*/ 4716723 h 5096785"/>
              <a:gd name="connsiteX89" fmla="*/ 6320318 w 12192000"/>
              <a:gd name="connsiteY89" fmla="*/ 4720095 h 5096785"/>
              <a:gd name="connsiteX90" fmla="*/ 6318742 w 12192000"/>
              <a:gd name="connsiteY90" fmla="*/ 4721541 h 5096785"/>
              <a:gd name="connsiteX91" fmla="*/ 6301708 w 12192000"/>
              <a:gd name="connsiteY91" fmla="*/ 4720380 h 5096785"/>
              <a:gd name="connsiteX92" fmla="*/ 6285082 w 12192000"/>
              <a:gd name="connsiteY92" fmla="*/ 4714639 h 5096785"/>
              <a:gd name="connsiteX93" fmla="*/ 6136936 w 12192000"/>
              <a:gd name="connsiteY93" fmla="*/ 4758246 h 5096785"/>
              <a:gd name="connsiteX94" fmla="*/ 5988578 w 12192000"/>
              <a:gd name="connsiteY94" fmla="*/ 4754427 h 5096785"/>
              <a:gd name="connsiteX95" fmla="*/ 5908701 w 12192000"/>
              <a:gd name="connsiteY95" fmla="*/ 4779160 h 5096785"/>
              <a:gd name="connsiteX96" fmla="*/ 5892219 w 12192000"/>
              <a:gd name="connsiteY96" fmla="*/ 4807892 h 5096785"/>
              <a:gd name="connsiteX97" fmla="*/ 5683612 w 12192000"/>
              <a:gd name="connsiteY97" fmla="*/ 4848770 h 5096785"/>
              <a:gd name="connsiteX98" fmla="*/ 5635111 w 12192000"/>
              <a:gd name="connsiteY98" fmla="*/ 4868888 h 5096785"/>
              <a:gd name="connsiteX99" fmla="*/ 5582652 w 12192000"/>
              <a:gd name="connsiteY99" fmla="*/ 4866836 h 5096785"/>
              <a:gd name="connsiteX100" fmla="*/ 5567213 w 12192000"/>
              <a:gd name="connsiteY100" fmla="*/ 4878769 h 5096785"/>
              <a:gd name="connsiteX101" fmla="*/ 5564659 w 12192000"/>
              <a:gd name="connsiteY101" fmla="*/ 4881042 h 5096785"/>
              <a:gd name="connsiteX102" fmla="*/ 5552102 w 12192000"/>
              <a:gd name="connsiteY102" fmla="*/ 4885426 h 5096785"/>
              <a:gd name="connsiteX103" fmla="*/ 5551475 w 12192000"/>
              <a:gd name="connsiteY103" fmla="*/ 4892560 h 5096785"/>
              <a:gd name="connsiteX104" fmla="*/ 5534664 w 12192000"/>
              <a:gd name="connsiteY104" fmla="*/ 4903385 h 5096785"/>
              <a:gd name="connsiteX105" fmla="*/ 5510737 w 12192000"/>
              <a:gd name="connsiteY105" fmla="*/ 4909807 h 5096785"/>
              <a:gd name="connsiteX106" fmla="*/ 5393901 w 12192000"/>
              <a:gd name="connsiteY106" fmla="*/ 4933709 h 5096785"/>
              <a:gd name="connsiteX107" fmla="*/ 5325782 w 12192000"/>
              <a:gd name="connsiteY107" fmla="*/ 4951789 h 5096785"/>
              <a:gd name="connsiteX108" fmla="*/ 5302703 w 12192000"/>
              <a:gd name="connsiteY108" fmla="*/ 4964590 h 5096785"/>
              <a:gd name="connsiteX109" fmla="*/ 5268591 w 12192000"/>
              <a:gd name="connsiteY109" fmla="*/ 4978479 h 5096785"/>
              <a:gd name="connsiteX110" fmla="*/ 5210559 w 12192000"/>
              <a:gd name="connsiteY110" fmla="*/ 5007585 h 5096785"/>
              <a:gd name="connsiteX111" fmla="*/ 5177597 w 12192000"/>
              <a:gd name="connsiteY111" fmla="*/ 5015926 h 5096785"/>
              <a:gd name="connsiteX112" fmla="*/ 5160569 w 12192000"/>
              <a:gd name="connsiteY112" fmla="*/ 5025681 h 5096785"/>
              <a:gd name="connsiteX113" fmla="*/ 5152748 w 12192000"/>
              <a:gd name="connsiteY113" fmla="*/ 5026569 h 5096785"/>
              <a:gd name="connsiteX114" fmla="*/ 5127678 w 12192000"/>
              <a:gd name="connsiteY114" fmla="*/ 5032947 h 5096785"/>
              <a:gd name="connsiteX115" fmla="*/ 5113147 w 12192000"/>
              <a:gd name="connsiteY115" fmla="*/ 5035818 h 5096785"/>
              <a:gd name="connsiteX116" fmla="*/ 5107301 w 12192000"/>
              <a:gd name="connsiteY116" fmla="*/ 5036672 h 5096785"/>
              <a:gd name="connsiteX117" fmla="*/ 5093215 w 12192000"/>
              <a:gd name="connsiteY117" fmla="*/ 5032880 h 5096785"/>
              <a:gd name="connsiteX118" fmla="*/ 5077058 w 12192000"/>
              <a:gd name="connsiteY118" fmla="*/ 5038681 h 5096785"/>
              <a:gd name="connsiteX119" fmla="*/ 5057349 w 12192000"/>
              <a:gd name="connsiteY119" fmla="*/ 5036015 h 5096785"/>
              <a:gd name="connsiteX120" fmla="*/ 5053945 w 12192000"/>
              <a:gd name="connsiteY120" fmla="*/ 5041952 h 5096785"/>
              <a:gd name="connsiteX121" fmla="*/ 5040021 w 12192000"/>
              <a:gd name="connsiteY121" fmla="*/ 5050052 h 5096785"/>
              <a:gd name="connsiteX122" fmla="*/ 5025913 w 12192000"/>
              <a:gd name="connsiteY122" fmla="*/ 5046535 h 5096785"/>
              <a:gd name="connsiteX123" fmla="*/ 4998218 w 12192000"/>
              <a:gd name="connsiteY123" fmla="*/ 5048065 h 5096785"/>
              <a:gd name="connsiteX124" fmla="*/ 4991008 w 12192000"/>
              <a:gd name="connsiteY124" fmla="*/ 5050439 h 5096785"/>
              <a:gd name="connsiteX125" fmla="*/ 4963503 w 12192000"/>
              <a:gd name="connsiteY125" fmla="*/ 5047575 h 5096785"/>
              <a:gd name="connsiteX126" fmla="*/ 4921053 w 12192000"/>
              <a:gd name="connsiteY126" fmla="*/ 5048925 h 5096785"/>
              <a:gd name="connsiteX127" fmla="*/ 4873420 w 12192000"/>
              <a:gd name="connsiteY127" fmla="*/ 5054929 h 5096785"/>
              <a:gd name="connsiteX128" fmla="*/ 4858825 w 12192000"/>
              <a:gd name="connsiteY128" fmla="*/ 5051329 h 5096785"/>
              <a:gd name="connsiteX129" fmla="*/ 4769340 w 12192000"/>
              <a:gd name="connsiteY129" fmla="*/ 5053090 h 5096785"/>
              <a:gd name="connsiteX130" fmla="*/ 4744152 w 12192000"/>
              <a:gd name="connsiteY130" fmla="*/ 5053391 h 5096785"/>
              <a:gd name="connsiteX131" fmla="*/ 4723556 w 12192000"/>
              <a:gd name="connsiteY131" fmla="*/ 5059633 h 5096785"/>
              <a:gd name="connsiteX132" fmla="*/ 4719699 w 12192000"/>
              <a:gd name="connsiteY132" fmla="*/ 5066298 h 5096785"/>
              <a:gd name="connsiteX133" fmla="*/ 4706016 w 12192000"/>
              <a:gd name="connsiteY133" fmla="*/ 5067422 h 5096785"/>
              <a:gd name="connsiteX134" fmla="*/ 4702593 w 12192000"/>
              <a:gd name="connsiteY134" fmla="*/ 5068973 h 5096785"/>
              <a:gd name="connsiteX135" fmla="*/ 4682766 w 12192000"/>
              <a:gd name="connsiteY135" fmla="*/ 5076609 h 5096785"/>
              <a:gd name="connsiteX136" fmla="*/ 4634960 w 12192000"/>
              <a:gd name="connsiteY136" fmla="*/ 5061852 h 5096785"/>
              <a:gd name="connsiteX137" fmla="*/ 4580645 w 12192000"/>
              <a:gd name="connsiteY137" fmla="*/ 5069246 h 5096785"/>
              <a:gd name="connsiteX138" fmla="*/ 4368005 w 12192000"/>
              <a:gd name="connsiteY138" fmla="*/ 5057426 h 5096785"/>
              <a:gd name="connsiteX139" fmla="*/ 4339489 w 12192000"/>
              <a:gd name="connsiteY139" fmla="*/ 5080858 h 5096785"/>
              <a:gd name="connsiteX140" fmla="*/ 4253895 w 12192000"/>
              <a:gd name="connsiteY140" fmla="*/ 5085008 h 5096785"/>
              <a:gd name="connsiteX141" fmla="*/ 4117780 w 12192000"/>
              <a:gd name="connsiteY141" fmla="*/ 5045175 h 5096785"/>
              <a:gd name="connsiteX142" fmla="*/ 3960074 w 12192000"/>
              <a:gd name="connsiteY142" fmla="*/ 5050708 h 5096785"/>
              <a:gd name="connsiteX143" fmla="*/ 3947260 w 12192000"/>
              <a:gd name="connsiteY143" fmla="*/ 5041167 h 5096785"/>
              <a:gd name="connsiteX144" fmla="*/ 3931969 w 12192000"/>
              <a:gd name="connsiteY144" fmla="*/ 5035902 h 5096785"/>
              <a:gd name="connsiteX145" fmla="*/ 3929836 w 12192000"/>
              <a:gd name="connsiteY145" fmla="*/ 5036901 h 5096785"/>
              <a:gd name="connsiteX146" fmla="*/ 3911296 w 12192000"/>
              <a:gd name="connsiteY146" fmla="*/ 5035663 h 5096785"/>
              <a:gd name="connsiteX147" fmla="*/ 3907746 w 12192000"/>
              <a:gd name="connsiteY147" fmla="*/ 5032107 h 5096785"/>
              <a:gd name="connsiteX148" fmla="*/ 3895182 w 12192000"/>
              <a:gd name="connsiteY148" fmla="*/ 5030229 h 5096785"/>
              <a:gd name="connsiteX149" fmla="*/ 3870866 w 12192000"/>
              <a:gd name="connsiteY149" fmla="*/ 5023753 h 5096785"/>
              <a:gd name="connsiteX150" fmla="*/ 3865913 w 12192000"/>
              <a:gd name="connsiteY150" fmla="*/ 5025143 h 5096785"/>
              <a:gd name="connsiteX151" fmla="*/ 3828606 w 12192000"/>
              <a:gd name="connsiteY151" fmla="*/ 5019426 h 5096785"/>
              <a:gd name="connsiteX152" fmla="*/ 3827901 w 12192000"/>
              <a:gd name="connsiteY152" fmla="*/ 5020583 h 5096785"/>
              <a:gd name="connsiteX153" fmla="*/ 3816543 w 12192000"/>
              <a:gd name="connsiteY153" fmla="*/ 5024366 h 5096785"/>
              <a:gd name="connsiteX154" fmla="*/ 3795278 w 12192000"/>
              <a:gd name="connsiteY154" fmla="*/ 5028779 h 5096785"/>
              <a:gd name="connsiteX155" fmla="*/ 3743858 w 12192000"/>
              <a:gd name="connsiteY155" fmla="*/ 5054237 h 5096785"/>
              <a:gd name="connsiteX156" fmla="*/ 3704945 w 12192000"/>
              <a:gd name="connsiteY156" fmla="*/ 5048413 h 5096785"/>
              <a:gd name="connsiteX157" fmla="*/ 3696992 w 12192000"/>
              <a:gd name="connsiteY157" fmla="*/ 5047914 h 5096785"/>
              <a:gd name="connsiteX158" fmla="*/ 3696780 w 12192000"/>
              <a:gd name="connsiteY158" fmla="*/ 5048181 h 5096785"/>
              <a:gd name="connsiteX159" fmla="*/ 3688290 w 12192000"/>
              <a:gd name="connsiteY159" fmla="*/ 5048204 h 5096785"/>
              <a:gd name="connsiteX160" fmla="*/ 3682486 w 12192000"/>
              <a:gd name="connsiteY160" fmla="*/ 5047000 h 5096785"/>
              <a:gd name="connsiteX161" fmla="*/ 3667056 w 12192000"/>
              <a:gd name="connsiteY161" fmla="*/ 5046030 h 5096785"/>
              <a:gd name="connsiteX162" fmla="*/ 3661403 w 12192000"/>
              <a:gd name="connsiteY162" fmla="*/ 5047537 h 5096785"/>
              <a:gd name="connsiteX163" fmla="*/ 3658673 w 12192000"/>
              <a:gd name="connsiteY163" fmla="*/ 5050790 h 5096785"/>
              <a:gd name="connsiteX164" fmla="*/ 3657333 w 12192000"/>
              <a:gd name="connsiteY164" fmla="*/ 5050325 h 5096785"/>
              <a:gd name="connsiteX165" fmla="*/ 3626778 w 12192000"/>
              <a:gd name="connsiteY165" fmla="*/ 5057882 h 5096785"/>
              <a:gd name="connsiteX166" fmla="*/ 3560067 w 12192000"/>
              <a:gd name="connsiteY166" fmla="*/ 5064266 h 5096785"/>
              <a:gd name="connsiteX167" fmla="*/ 3522641 w 12192000"/>
              <a:gd name="connsiteY167" fmla="*/ 5063654 h 5096785"/>
              <a:gd name="connsiteX168" fmla="*/ 3419275 w 12192000"/>
              <a:gd name="connsiteY168" fmla="*/ 5066646 h 5096785"/>
              <a:gd name="connsiteX169" fmla="*/ 3314869 w 12192000"/>
              <a:gd name="connsiteY169" fmla="*/ 5073197 h 5096785"/>
              <a:gd name="connsiteX170" fmla="*/ 3259088 w 12192000"/>
              <a:gd name="connsiteY170" fmla="*/ 5096363 h 5096785"/>
              <a:gd name="connsiteX171" fmla="*/ 3253104 w 12192000"/>
              <a:gd name="connsiteY171" fmla="*/ 5096785 h 5096785"/>
              <a:gd name="connsiteX172" fmla="*/ 3238751 w 12192000"/>
              <a:gd name="connsiteY172" fmla="*/ 5092996 h 5096785"/>
              <a:gd name="connsiteX173" fmla="*/ 3233681 w 12192000"/>
              <a:gd name="connsiteY173" fmla="*/ 5090758 h 5096785"/>
              <a:gd name="connsiteX174" fmla="*/ 3225562 w 12192000"/>
              <a:gd name="connsiteY174" fmla="*/ 5089215 h 5096785"/>
              <a:gd name="connsiteX175" fmla="*/ 3225260 w 12192000"/>
              <a:gd name="connsiteY175" fmla="*/ 5089437 h 5096785"/>
              <a:gd name="connsiteX176" fmla="*/ 3217859 w 12192000"/>
              <a:gd name="connsiteY176" fmla="*/ 5087484 h 5096785"/>
              <a:gd name="connsiteX177" fmla="*/ 3182980 w 12192000"/>
              <a:gd name="connsiteY177" fmla="*/ 5074650 h 5096785"/>
              <a:gd name="connsiteX178" fmla="*/ 3123938 w 12192000"/>
              <a:gd name="connsiteY178" fmla="*/ 5089912 h 5096785"/>
              <a:gd name="connsiteX179" fmla="*/ 3101912 w 12192000"/>
              <a:gd name="connsiteY179" fmla="*/ 5090281 h 5096785"/>
              <a:gd name="connsiteX180" fmla="*/ 3089591 w 12192000"/>
              <a:gd name="connsiteY180" fmla="*/ 5091865 h 5096785"/>
              <a:gd name="connsiteX181" fmla="*/ 3088465 w 12192000"/>
              <a:gd name="connsiteY181" fmla="*/ 5092858 h 5096785"/>
              <a:gd name="connsiteX182" fmla="*/ 3055081 w 12192000"/>
              <a:gd name="connsiteY182" fmla="*/ 5080424 h 5096785"/>
              <a:gd name="connsiteX183" fmla="*/ 3049807 w 12192000"/>
              <a:gd name="connsiteY183" fmla="*/ 5080860 h 5096785"/>
              <a:gd name="connsiteX184" fmla="*/ 3029122 w 12192000"/>
              <a:gd name="connsiteY184" fmla="*/ 5070085 h 5096785"/>
              <a:gd name="connsiteX185" fmla="*/ 3017862 w 12192000"/>
              <a:gd name="connsiteY185" fmla="*/ 5065942 h 5096785"/>
              <a:gd name="connsiteX186" fmla="*/ 3015868 w 12192000"/>
              <a:gd name="connsiteY186" fmla="*/ 5061832 h 5096785"/>
              <a:gd name="connsiteX187" fmla="*/ 2998644 w 12192000"/>
              <a:gd name="connsiteY187" fmla="*/ 5057210 h 5096785"/>
              <a:gd name="connsiteX188" fmla="*/ 2996219 w 12192000"/>
              <a:gd name="connsiteY188" fmla="*/ 5057788 h 5096785"/>
              <a:gd name="connsiteX189" fmla="*/ 2983676 w 12192000"/>
              <a:gd name="connsiteY189" fmla="*/ 5049852 h 5096785"/>
              <a:gd name="connsiteX190" fmla="*/ 2903609 w 12192000"/>
              <a:gd name="connsiteY190" fmla="*/ 4998457 h 5096785"/>
              <a:gd name="connsiteX191" fmla="*/ 2758830 w 12192000"/>
              <a:gd name="connsiteY191" fmla="*/ 4974760 h 5096785"/>
              <a:gd name="connsiteX192" fmla="*/ 2532669 w 12192000"/>
              <a:gd name="connsiteY192" fmla="*/ 4940573 h 5096785"/>
              <a:gd name="connsiteX193" fmla="*/ 2389931 w 12192000"/>
              <a:gd name="connsiteY193" fmla="*/ 4905785 h 5096785"/>
              <a:gd name="connsiteX194" fmla="*/ 2335186 w 12192000"/>
              <a:gd name="connsiteY194" fmla="*/ 4902957 h 5096785"/>
              <a:gd name="connsiteX195" fmla="*/ 2295307 w 12192000"/>
              <a:gd name="connsiteY195" fmla="*/ 4879800 h 5096785"/>
              <a:gd name="connsiteX196" fmla="*/ 2273393 w 12192000"/>
              <a:gd name="connsiteY196" fmla="*/ 4883565 h 5096785"/>
              <a:gd name="connsiteX197" fmla="*/ 2269523 w 12192000"/>
              <a:gd name="connsiteY197" fmla="*/ 4884442 h 5096785"/>
              <a:gd name="connsiteX198" fmla="*/ 2256015 w 12192000"/>
              <a:gd name="connsiteY198" fmla="*/ 4883014 h 5096785"/>
              <a:gd name="connsiteX199" fmla="*/ 2249731 w 12192000"/>
              <a:gd name="connsiteY199" fmla="*/ 4888778 h 5096785"/>
              <a:gd name="connsiteX200" fmla="*/ 2227629 w 12192000"/>
              <a:gd name="connsiteY200" fmla="*/ 4891047 h 5096785"/>
              <a:gd name="connsiteX201" fmla="*/ 2203460 w 12192000"/>
              <a:gd name="connsiteY201" fmla="*/ 4886696 h 5096785"/>
              <a:gd name="connsiteX202" fmla="*/ 2091528 w 12192000"/>
              <a:gd name="connsiteY202" fmla="*/ 4859155 h 5096785"/>
              <a:gd name="connsiteX203" fmla="*/ 2022901 w 12192000"/>
              <a:gd name="connsiteY203" fmla="*/ 4846594 h 5096785"/>
              <a:gd name="connsiteX204" fmla="*/ 1994227 w 12192000"/>
              <a:gd name="connsiteY204" fmla="*/ 4847973 h 5096785"/>
              <a:gd name="connsiteX205" fmla="*/ 1955936 w 12192000"/>
              <a:gd name="connsiteY205" fmla="*/ 4845765 h 5096785"/>
              <a:gd name="connsiteX206" fmla="*/ 1741924 w 12192000"/>
              <a:gd name="connsiteY206" fmla="*/ 4808054 h 5096785"/>
              <a:gd name="connsiteX207" fmla="*/ 1734410 w 12192000"/>
              <a:gd name="connsiteY207" fmla="*/ 4811675 h 5096785"/>
              <a:gd name="connsiteX208" fmla="*/ 1691423 w 12192000"/>
              <a:gd name="connsiteY208" fmla="*/ 4802777 h 5096785"/>
              <a:gd name="connsiteX209" fmla="*/ 1554504 w 12192000"/>
              <a:gd name="connsiteY209" fmla="*/ 4739985 h 5096785"/>
              <a:gd name="connsiteX210" fmla="*/ 1470119 w 12192000"/>
              <a:gd name="connsiteY210" fmla="*/ 4723470 h 5096785"/>
              <a:gd name="connsiteX211" fmla="*/ 1437967 w 12192000"/>
              <a:gd name="connsiteY211" fmla="*/ 4722710 h 5096785"/>
              <a:gd name="connsiteX212" fmla="*/ 1384234 w 12192000"/>
              <a:gd name="connsiteY212" fmla="*/ 4721117 h 5096785"/>
              <a:gd name="connsiteX213" fmla="*/ 1338647 w 12192000"/>
              <a:gd name="connsiteY213" fmla="*/ 4732483 h 5096785"/>
              <a:gd name="connsiteX214" fmla="*/ 1295869 w 12192000"/>
              <a:gd name="connsiteY214" fmla="*/ 4726175 h 5096785"/>
              <a:gd name="connsiteX215" fmla="*/ 1292949 w 12192000"/>
              <a:gd name="connsiteY215" fmla="*/ 4708469 h 5096785"/>
              <a:gd name="connsiteX216" fmla="*/ 1244908 w 12192000"/>
              <a:gd name="connsiteY216" fmla="*/ 4706993 h 5096785"/>
              <a:gd name="connsiteX217" fmla="*/ 1171266 w 12192000"/>
              <a:gd name="connsiteY217" fmla="*/ 4706535 h 5096785"/>
              <a:gd name="connsiteX218" fmla="*/ 1160868 w 12192000"/>
              <a:gd name="connsiteY218" fmla="*/ 4701936 h 5096785"/>
              <a:gd name="connsiteX219" fmla="*/ 1147599 w 12192000"/>
              <a:gd name="connsiteY219" fmla="*/ 4714833 h 5096785"/>
              <a:gd name="connsiteX220" fmla="*/ 1119603 w 12192000"/>
              <a:gd name="connsiteY220" fmla="*/ 4721303 h 5096785"/>
              <a:gd name="connsiteX221" fmla="*/ 997851 w 12192000"/>
              <a:gd name="connsiteY221" fmla="*/ 4722336 h 5096785"/>
              <a:gd name="connsiteX222" fmla="*/ 976455 w 12192000"/>
              <a:gd name="connsiteY222" fmla="*/ 4726407 h 5096785"/>
              <a:gd name="connsiteX223" fmla="*/ 949939 w 12192000"/>
              <a:gd name="connsiteY223" fmla="*/ 4719699 h 5096785"/>
              <a:gd name="connsiteX224" fmla="*/ 894148 w 12192000"/>
              <a:gd name="connsiteY224" fmla="*/ 4710406 h 5096785"/>
              <a:gd name="connsiteX225" fmla="*/ 857990 w 12192000"/>
              <a:gd name="connsiteY225" fmla="*/ 4696844 h 5096785"/>
              <a:gd name="connsiteX226" fmla="*/ 848649 w 12192000"/>
              <a:gd name="connsiteY226" fmla="*/ 4704021 h 5096785"/>
              <a:gd name="connsiteX227" fmla="*/ 826436 w 12192000"/>
              <a:gd name="connsiteY227" fmla="*/ 4707421 h 5096785"/>
              <a:gd name="connsiteX228" fmla="*/ 733052 w 12192000"/>
              <a:gd name="connsiteY228" fmla="*/ 4701884 h 5096785"/>
              <a:gd name="connsiteX229" fmla="*/ 716185 w 12192000"/>
              <a:gd name="connsiteY229" fmla="*/ 4703827 h 5096785"/>
              <a:gd name="connsiteX230" fmla="*/ 696663 w 12192000"/>
              <a:gd name="connsiteY230" fmla="*/ 4697420 h 5096785"/>
              <a:gd name="connsiteX231" fmla="*/ 582722 w 12192000"/>
              <a:gd name="connsiteY231" fmla="*/ 4658637 h 5096785"/>
              <a:gd name="connsiteX232" fmla="*/ 581118 w 12192000"/>
              <a:gd name="connsiteY232" fmla="*/ 4654120 h 5096785"/>
              <a:gd name="connsiteX233" fmla="*/ 546453 w 12192000"/>
              <a:gd name="connsiteY233" fmla="*/ 4652542 h 5096785"/>
              <a:gd name="connsiteX234" fmla="*/ 536773 w 12192000"/>
              <a:gd name="connsiteY234" fmla="*/ 4644609 h 5096785"/>
              <a:gd name="connsiteX235" fmla="*/ 518899 w 12192000"/>
              <a:gd name="connsiteY235" fmla="*/ 4642839 h 5096785"/>
              <a:gd name="connsiteX236" fmla="*/ 388896 w 12192000"/>
              <a:gd name="connsiteY236" fmla="*/ 4619173 h 5096785"/>
              <a:gd name="connsiteX237" fmla="*/ 366479 w 12192000"/>
              <a:gd name="connsiteY237" fmla="*/ 4618896 h 5096785"/>
              <a:gd name="connsiteX238" fmla="*/ 342781 w 12192000"/>
              <a:gd name="connsiteY238" fmla="*/ 4601239 h 5096785"/>
              <a:gd name="connsiteX239" fmla="*/ 255925 w 12192000"/>
              <a:gd name="connsiteY239" fmla="*/ 4598685 h 5096785"/>
              <a:gd name="connsiteX240" fmla="*/ 226919 w 12192000"/>
              <a:gd name="connsiteY240" fmla="*/ 4598460 h 5096785"/>
              <a:gd name="connsiteX241" fmla="*/ 213925 w 12192000"/>
              <a:gd name="connsiteY241" fmla="*/ 4597783 h 5096785"/>
              <a:gd name="connsiteX242" fmla="*/ 215196 w 12192000"/>
              <a:gd name="connsiteY242" fmla="*/ 4588576 h 5096785"/>
              <a:gd name="connsiteX243" fmla="*/ 180214 w 12192000"/>
              <a:gd name="connsiteY243" fmla="*/ 4583701 h 5096785"/>
              <a:gd name="connsiteX244" fmla="*/ 83203 w 12192000"/>
              <a:gd name="connsiteY244" fmla="*/ 4531664 h 5096785"/>
              <a:gd name="connsiteX245" fmla="*/ 4106 w 12192000"/>
              <a:gd name="connsiteY245" fmla="*/ 4517202 h 5096785"/>
              <a:gd name="connsiteX246" fmla="*/ 0 w 12192000"/>
              <a:gd name="connsiteY246" fmla="*/ 4516084 h 5096785"/>
              <a:gd name="connsiteX247" fmla="*/ 0 w 12192000"/>
              <a:gd name="connsiteY247"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4285 w 12192000"/>
              <a:gd name="connsiteY15" fmla="*/ 4246460 h 5096785"/>
              <a:gd name="connsiteX16" fmla="*/ 9720786 w 12192000"/>
              <a:gd name="connsiteY16" fmla="*/ 4265611 h 5096785"/>
              <a:gd name="connsiteX17" fmla="*/ 9652162 w 12192000"/>
              <a:gd name="connsiteY17" fmla="*/ 4252712 h 5096785"/>
              <a:gd name="connsiteX18" fmla="*/ 9543973 w 12192000"/>
              <a:gd name="connsiteY18" fmla="*/ 4245802 h 5096785"/>
              <a:gd name="connsiteX19" fmla="*/ 9528747 w 12192000"/>
              <a:gd name="connsiteY19" fmla="*/ 4251724 h 5096785"/>
              <a:gd name="connsiteX20" fmla="*/ 9436976 w 12192000"/>
              <a:gd name="connsiteY20" fmla="*/ 4269351 h 5096785"/>
              <a:gd name="connsiteX21" fmla="*/ 9371827 w 12192000"/>
              <a:gd name="connsiteY21" fmla="*/ 4303912 h 5096785"/>
              <a:gd name="connsiteX22" fmla="*/ 9260304 w 12192000"/>
              <a:gd name="connsiteY22" fmla="*/ 4328021 h 5096785"/>
              <a:gd name="connsiteX23" fmla="*/ 9148799 w 12192000"/>
              <a:gd name="connsiteY23" fmla="*/ 4348506 h 5096785"/>
              <a:gd name="connsiteX24" fmla="*/ 9107898 w 12192000"/>
              <a:gd name="connsiteY24" fmla="*/ 4354282 h 5096785"/>
              <a:gd name="connsiteX25" fmla="*/ 9037321 w 12192000"/>
              <a:gd name="connsiteY25" fmla="*/ 4371817 h 5096785"/>
              <a:gd name="connsiteX26" fmla="*/ 8990743 w 12192000"/>
              <a:gd name="connsiteY26" fmla="*/ 4382161 h 5096785"/>
              <a:gd name="connsiteX27" fmla="*/ 8979819 w 12192000"/>
              <a:gd name="connsiteY27" fmla="*/ 4366419 h 5096785"/>
              <a:gd name="connsiteX28" fmla="*/ 8936044 w 12192000"/>
              <a:gd name="connsiteY28" fmla="*/ 4370992 h 5096785"/>
              <a:gd name="connsiteX29" fmla="*/ 8897707 w 12192000"/>
              <a:gd name="connsiteY29" fmla="*/ 4392673 h 5096785"/>
              <a:gd name="connsiteX30" fmla="*/ 8845635 w 12192000"/>
              <a:gd name="connsiteY30" fmla="*/ 4404300 h 5096785"/>
              <a:gd name="connsiteX31" fmla="*/ 8814562 w 12192000"/>
              <a:gd name="connsiteY31" fmla="*/ 4411434 h 5096785"/>
              <a:gd name="connsiteX32" fmla="*/ 8726349 w 12192000"/>
              <a:gd name="connsiteY32" fmla="*/ 4416668 h 5096785"/>
              <a:gd name="connsiteX33" fmla="*/ 8566678 w 12192000"/>
              <a:gd name="connsiteY33" fmla="*/ 4391711 h 5096785"/>
              <a:gd name="connsiteX34" fmla="*/ 8521516 w 12192000"/>
              <a:gd name="connsiteY34" fmla="*/ 4393927 h 5096785"/>
              <a:gd name="connsiteX35" fmla="*/ 8515998 w 12192000"/>
              <a:gd name="connsiteY35" fmla="*/ 4399124 h 5096785"/>
              <a:gd name="connsiteX36" fmla="*/ 8449547 w 12192000"/>
              <a:gd name="connsiteY36" fmla="*/ 4383170 h 5096785"/>
              <a:gd name="connsiteX37" fmla="*/ 8360285 w 12192000"/>
              <a:gd name="connsiteY37" fmla="*/ 4398502 h 5096785"/>
              <a:gd name="connsiteX38" fmla="*/ 8256584 w 12192000"/>
              <a:gd name="connsiteY38" fmla="*/ 4423564 h 5096785"/>
              <a:gd name="connsiteX39" fmla="*/ 8229821 w 12192000"/>
              <a:gd name="connsiteY39" fmla="*/ 4431840 h 5096785"/>
              <a:gd name="connsiteX40" fmla="*/ 8158476 w 12192000"/>
              <a:gd name="connsiteY40" fmla="*/ 4436904 h 5096785"/>
              <a:gd name="connsiteX41" fmla="*/ 7993707 w 12192000"/>
              <a:gd name="connsiteY41" fmla="*/ 4447962 h 5096785"/>
              <a:gd name="connsiteX42" fmla="*/ 7990346 w 12192000"/>
              <a:gd name="connsiteY42" fmla="*/ 4454853 h 5096785"/>
              <a:gd name="connsiteX43" fmla="*/ 7976786 w 12192000"/>
              <a:gd name="connsiteY43" fmla="*/ 4456820 h 5096785"/>
              <a:gd name="connsiteX44" fmla="*/ 7973491 w 12192000"/>
              <a:gd name="connsiteY44" fmla="*/ 4458577 h 5096785"/>
              <a:gd name="connsiteX45" fmla="*/ 7954281 w 12192000"/>
              <a:gd name="connsiteY45" fmla="*/ 4467421 h 5096785"/>
              <a:gd name="connsiteX46" fmla="*/ 7905540 w 12192000"/>
              <a:gd name="connsiteY46" fmla="*/ 4455628 h 5096785"/>
              <a:gd name="connsiteX47" fmla="*/ 7851932 w 12192000"/>
              <a:gd name="connsiteY47" fmla="*/ 4466353 h 5096785"/>
              <a:gd name="connsiteX48" fmla="*/ 7639078 w 12192000"/>
              <a:gd name="connsiteY48" fmla="*/ 4467635 h 5096785"/>
              <a:gd name="connsiteX49" fmla="*/ 7612359 w 12192000"/>
              <a:gd name="connsiteY49" fmla="*/ 4492789 h 5096785"/>
              <a:gd name="connsiteX50" fmla="*/ 7527328 w 12192000"/>
              <a:gd name="connsiteY50" fmla="*/ 4502199 h 5096785"/>
              <a:gd name="connsiteX51" fmla="*/ 7388717 w 12192000"/>
              <a:gd name="connsiteY51" fmla="*/ 4470799 h 5096785"/>
              <a:gd name="connsiteX52" fmla="*/ 7231898 w 12192000"/>
              <a:gd name="connsiteY52" fmla="*/ 4486028 h 5096785"/>
              <a:gd name="connsiteX53" fmla="*/ 7218425 w 12192000"/>
              <a:gd name="connsiteY53" fmla="*/ 4477288 h 5096785"/>
              <a:gd name="connsiteX54" fmla="*/ 7202795 w 12192000"/>
              <a:gd name="connsiteY54" fmla="*/ 4472972 h 5096785"/>
              <a:gd name="connsiteX55" fmla="*/ 7200744 w 12192000"/>
              <a:gd name="connsiteY55" fmla="*/ 4474099 h 5096785"/>
              <a:gd name="connsiteX56" fmla="*/ 7182163 w 12192000"/>
              <a:gd name="connsiteY56" fmla="*/ 4474005 h 5096785"/>
              <a:gd name="connsiteX57" fmla="*/ 7178368 w 12192000"/>
              <a:gd name="connsiteY57" fmla="*/ 4470673 h 5096785"/>
              <a:gd name="connsiteX58" fmla="*/ 7165705 w 12192000"/>
              <a:gd name="connsiteY58" fmla="*/ 4469569 h 5096785"/>
              <a:gd name="connsiteX59" fmla="*/ 7140991 w 12192000"/>
              <a:gd name="connsiteY59" fmla="*/ 4464599 h 5096785"/>
              <a:gd name="connsiteX60" fmla="*/ 7136152 w 12192000"/>
              <a:gd name="connsiteY60" fmla="*/ 4466292 h 5096785"/>
              <a:gd name="connsiteX61" fmla="*/ 7098544 w 12192000"/>
              <a:gd name="connsiteY61" fmla="*/ 4462879 h 5096785"/>
              <a:gd name="connsiteX62" fmla="*/ 7097922 w 12192000"/>
              <a:gd name="connsiteY62" fmla="*/ 4464077 h 5096785"/>
              <a:gd name="connsiteX63" fmla="*/ 7086877 w 12192000"/>
              <a:gd name="connsiteY63" fmla="*/ 4468554 h 5096785"/>
              <a:gd name="connsiteX64" fmla="*/ 7065999 w 12192000"/>
              <a:gd name="connsiteY64" fmla="*/ 4474270 h 5096785"/>
              <a:gd name="connsiteX65" fmla="*/ 7016598 w 12192000"/>
              <a:gd name="connsiteY65" fmla="*/ 4502855 h 5096785"/>
              <a:gd name="connsiteX66" fmla="*/ 6977375 w 12192000"/>
              <a:gd name="connsiteY66" fmla="*/ 4499434 h 5096785"/>
              <a:gd name="connsiteX67" fmla="*/ 6969409 w 12192000"/>
              <a:gd name="connsiteY67" fmla="*/ 4499424 h 5096785"/>
              <a:gd name="connsiteX68" fmla="*/ 6969218 w 12192000"/>
              <a:gd name="connsiteY68" fmla="*/ 4499704 h 5096785"/>
              <a:gd name="connsiteX69" fmla="*/ 6960755 w 12192000"/>
              <a:gd name="connsiteY69" fmla="*/ 4500249 h 5096785"/>
              <a:gd name="connsiteX70" fmla="*/ 6954882 w 12192000"/>
              <a:gd name="connsiteY70" fmla="*/ 4499405 h 5096785"/>
              <a:gd name="connsiteX71" fmla="*/ 6939428 w 12192000"/>
              <a:gd name="connsiteY71" fmla="*/ 4499385 h 5096785"/>
              <a:gd name="connsiteX72" fmla="*/ 6933902 w 12192000"/>
              <a:gd name="connsiteY72" fmla="*/ 4501239 h 5096785"/>
              <a:gd name="connsiteX73" fmla="*/ 6891244 w 12192000"/>
              <a:gd name="connsiteY73" fmla="*/ 4536371 h 5096785"/>
              <a:gd name="connsiteX74" fmla="*/ 6794496 w 12192000"/>
              <a:gd name="connsiteY74" fmla="*/ 4567924 h 5096785"/>
              <a:gd name="connsiteX75" fmla="*/ 6574528 w 12192000"/>
              <a:gd name="connsiteY75" fmla="*/ 4641155 h 5096785"/>
              <a:gd name="connsiteX76" fmla="*/ 6573036 w 12192000"/>
              <a:gd name="connsiteY76" fmla="*/ 4641049 h 5096785"/>
              <a:gd name="connsiteX77" fmla="*/ 6571920 w 12192000"/>
              <a:gd name="connsiteY77" fmla="*/ 4644739 h 5096785"/>
              <a:gd name="connsiteX78" fmla="*/ 6552021 w 12192000"/>
              <a:gd name="connsiteY78" fmla="*/ 4650379 h 5096785"/>
              <a:gd name="connsiteX79" fmla="*/ 6545925 w 12192000"/>
              <a:gd name="connsiteY79" fmla="*/ 4650675 h 5096785"/>
              <a:gd name="connsiteX80" fmla="*/ 6537822 w 12192000"/>
              <a:gd name="connsiteY80" fmla="*/ 4652769 h 5096785"/>
              <a:gd name="connsiteX81" fmla="*/ 6537743 w 12192000"/>
              <a:gd name="connsiteY81" fmla="*/ 4653068 h 5096785"/>
              <a:gd name="connsiteX82" fmla="*/ 6490057 w 12192000"/>
              <a:gd name="connsiteY82" fmla="*/ 4658624 h 5096785"/>
              <a:gd name="connsiteX83" fmla="*/ 6386800 w 12192000"/>
              <a:gd name="connsiteY83" fmla="*/ 4715431 h 5096785"/>
              <a:gd name="connsiteX84" fmla="*/ 6382703 w 12192000"/>
              <a:gd name="connsiteY84" fmla="*/ 4717930 h 5096785"/>
              <a:gd name="connsiteX85" fmla="*/ 6356495 w 12192000"/>
              <a:gd name="connsiteY85" fmla="*/ 4717843 h 5096785"/>
              <a:gd name="connsiteX86" fmla="*/ 6343628 w 12192000"/>
              <a:gd name="connsiteY86" fmla="*/ 4719161 h 5096785"/>
              <a:gd name="connsiteX87" fmla="*/ 6338605 w 12192000"/>
              <a:gd name="connsiteY87" fmla="*/ 4716723 h 5096785"/>
              <a:gd name="connsiteX88" fmla="*/ 6320318 w 12192000"/>
              <a:gd name="connsiteY88" fmla="*/ 4720095 h 5096785"/>
              <a:gd name="connsiteX89" fmla="*/ 6318742 w 12192000"/>
              <a:gd name="connsiteY89" fmla="*/ 4721541 h 5096785"/>
              <a:gd name="connsiteX90" fmla="*/ 6301708 w 12192000"/>
              <a:gd name="connsiteY90" fmla="*/ 4720380 h 5096785"/>
              <a:gd name="connsiteX91" fmla="*/ 6285082 w 12192000"/>
              <a:gd name="connsiteY91" fmla="*/ 4714639 h 5096785"/>
              <a:gd name="connsiteX92" fmla="*/ 6136936 w 12192000"/>
              <a:gd name="connsiteY92" fmla="*/ 4758246 h 5096785"/>
              <a:gd name="connsiteX93" fmla="*/ 5988578 w 12192000"/>
              <a:gd name="connsiteY93" fmla="*/ 4754427 h 5096785"/>
              <a:gd name="connsiteX94" fmla="*/ 5908701 w 12192000"/>
              <a:gd name="connsiteY94" fmla="*/ 4779160 h 5096785"/>
              <a:gd name="connsiteX95" fmla="*/ 5892219 w 12192000"/>
              <a:gd name="connsiteY95" fmla="*/ 4807892 h 5096785"/>
              <a:gd name="connsiteX96" fmla="*/ 5683612 w 12192000"/>
              <a:gd name="connsiteY96" fmla="*/ 4848770 h 5096785"/>
              <a:gd name="connsiteX97" fmla="*/ 5635111 w 12192000"/>
              <a:gd name="connsiteY97" fmla="*/ 4868888 h 5096785"/>
              <a:gd name="connsiteX98" fmla="*/ 5582652 w 12192000"/>
              <a:gd name="connsiteY98" fmla="*/ 4866836 h 5096785"/>
              <a:gd name="connsiteX99" fmla="*/ 5567213 w 12192000"/>
              <a:gd name="connsiteY99" fmla="*/ 4878769 h 5096785"/>
              <a:gd name="connsiteX100" fmla="*/ 5564659 w 12192000"/>
              <a:gd name="connsiteY100" fmla="*/ 4881042 h 5096785"/>
              <a:gd name="connsiteX101" fmla="*/ 5552102 w 12192000"/>
              <a:gd name="connsiteY101" fmla="*/ 4885426 h 5096785"/>
              <a:gd name="connsiteX102" fmla="*/ 5551475 w 12192000"/>
              <a:gd name="connsiteY102" fmla="*/ 4892560 h 5096785"/>
              <a:gd name="connsiteX103" fmla="*/ 5534664 w 12192000"/>
              <a:gd name="connsiteY103" fmla="*/ 4903385 h 5096785"/>
              <a:gd name="connsiteX104" fmla="*/ 5510737 w 12192000"/>
              <a:gd name="connsiteY104" fmla="*/ 4909807 h 5096785"/>
              <a:gd name="connsiteX105" fmla="*/ 5393901 w 12192000"/>
              <a:gd name="connsiteY105" fmla="*/ 4933709 h 5096785"/>
              <a:gd name="connsiteX106" fmla="*/ 5325782 w 12192000"/>
              <a:gd name="connsiteY106" fmla="*/ 4951789 h 5096785"/>
              <a:gd name="connsiteX107" fmla="*/ 5302703 w 12192000"/>
              <a:gd name="connsiteY107" fmla="*/ 4964590 h 5096785"/>
              <a:gd name="connsiteX108" fmla="*/ 5268591 w 12192000"/>
              <a:gd name="connsiteY108" fmla="*/ 4978479 h 5096785"/>
              <a:gd name="connsiteX109" fmla="*/ 5210559 w 12192000"/>
              <a:gd name="connsiteY109" fmla="*/ 5007585 h 5096785"/>
              <a:gd name="connsiteX110" fmla="*/ 5177597 w 12192000"/>
              <a:gd name="connsiteY110" fmla="*/ 5015926 h 5096785"/>
              <a:gd name="connsiteX111" fmla="*/ 5160569 w 12192000"/>
              <a:gd name="connsiteY111" fmla="*/ 5025681 h 5096785"/>
              <a:gd name="connsiteX112" fmla="*/ 5152748 w 12192000"/>
              <a:gd name="connsiteY112" fmla="*/ 5026569 h 5096785"/>
              <a:gd name="connsiteX113" fmla="*/ 5127678 w 12192000"/>
              <a:gd name="connsiteY113" fmla="*/ 5032947 h 5096785"/>
              <a:gd name="connsiteX114" fmla="*/ 5113147 w 12192000"/>
              <a:gd name="connsiteY114" fmla="*/ 5035818 h 5096785"/>
              <a:gd name="connsiteX115" fmla="*/ 5107301 w 12192000"/>
              <a:gd name="connsiteY115" fmla="*/ 5036672 h 5096785"/>
              <a:gd name="connsiteX116" fmla="*/ 5093215 w 12192000"/>
              <a:gd name="connsiteY116" fmla="*/ 5032880 h 5096785"/>
              <a:gd name="connsiteX117" fmla="*/ 5077058 w 12192000"/>
              <a:gd name="connsiteY117" fmla="*/ 5038681 h 5096785"/>
              <a:gd name="connsiteX118" fmla="*/ 5057349 w 12192000"/>
              <a:gd name="connsiteY118" fmla="*/ 5036015 h 5096785"/>
              <a:gd name="connsiteX119" fmla="*/ 5053945 w 12192000"/>
              <a:gd name="connsiteY119" fmla="*/ 5041952 h 5096785"/>
              <a:gd name="connsiteX120" fmla="*/ 5040021 w 12192000"/>
              <a:gd name="connsiteY120" fmla="*/ 5050052 h 5096785"/>
              <a:gd name="connsiteX121" fmla="*/ 5025913 w 12192000"/>
              <a:gd name="connsiteY121" fmla="*/ 5046535 h 5096785"/>
              <a:gd name="connsiteX122" fmla="*/ 4998218 w 12192000"/>
              <a:gd name="connsiteY122" fmla="*/ 5048065 h 5096785"/>
              <a:gd name="connsiteX123" fmla="*/ 4991008 w 12192000"/>
              <a:gd name="connsiteY123" fmla="*/ 5050439 h 5096785"/>
              <a:gd name="connsiteX124" fmla="*/ 4963503 w 12192000"/>
              <a:gd name="connsiteY124" fmla="*/ 5047575 h 5096785"/>
              <a:gd name="connsiteX125" fmla="*/ 4921053 w 12192000"/>
              <a:gd name="connsiteY125" fmla="*/ 5048925 h 5096785"/>
              <a:gd name="connsiteX126" fmla="*/ 4873420 w 12192000"/>
              <a:gd name="connsiteY126" fmla="*/ 5054929 h 5096785"/>
              <a:gd name="connsiteX127" fmla="*/ 4858825 w 12192000"/>
              <a:gd name="connsiteY127" fmla="*/ 5051329 h 5096785"/>
              <a:gd name="connsiteX128" fmla="*/ 4769340 w 12192000"/>
              <a:gd name="connsiteY128" fmla="*/ 5053090 h 5096785"/>
              <a:gd name="connsiteX129" fmla="*/ 4744152 w 12192000"/>
              <a:gd name="connsiteY129" fmla="*/ 5053391 h 5096785"/>
              <a:gd name="connsiteX130" fmla="*/ 4723556 w 12192000"/>
              <a:gd name="connsiteY130" fmla="*/ 5059633 h 5096785"/>
              <a:gd name="connsiteX131" fmla="*/ 4719699 w 12192000"/>
              <a:gd name="connsiteY131" fmla="*/ 5066298 h 5096785"/>
              <a:gd name="connsiteX132" fmla="*/ 4706016 w 12192000"/>
              <a:gd name="connsiteY132" fmla="*/ 5067422 h 5096785"/>
              <a:gd name="connsiteX133" fmla="*/ 4702593 w 12192000"/>
              <a:gd name="connsiteY133" fmla="*/ 5068973 h 5096785"/>
              <a:gd name="connsiteX134" fmla="*/ 4682766 w 12192000"/>
              <a:gd name="connsiteY134" fmla="*/ 5076609 h 5096785"/>
              <a:gd name="connsiteX135" fmla="*/ 4634960 w 12192000"/>
              <a:gd name="connsiteY135" fmla="*/ 5061852 h 5096785"/>
              <a:gd name="connsiteX136" fmla="*/ 4580645 w 12192000"/>
              <a:gd name="connsiteY136" fmla="*/ 5069246 h 5096785"/>
              <a:gd name="connsiteX137" fmla="*/ 4368005 w 12192000"/>
              <a:gd name="connsiteY137" fmla="*/ 5057426 h 5096785"/>
              <a:gd name="connsiteX138" fmla="*/ 4339489 w 12192000"/>
              <a:gd name="connsiteY138" fmla="*/ 5080858 h 5096785"/>
              <a:gd name="connsiteX139" fmla="*/ 4253895 w 12192000"/>
              <a:gd name="connsiteY139" fmla="*/ 5085008 h 5096785"/>
              <a:gd name="connsiteX140" fmla="*/ 4117780 w 12192000"/>
              <a:gd name="connsiteY140" fmla="*/ 5045175 h 5096785"/>
              <a:gd name="connsiteX141" fmla="*/ 3960074 w 12192000"/>
              <a:gd name="connsiteY141" fmla="*/ 5050708 h 5096785"/>
              <a:gd name="connsiteX142" fmla="*/ 3947260 w 12192000"/>
              <a:gd name="connsiteY142" fmla="*/ 5041167 h 5096785"/>
              <a:gd name="connsiteX143" fmla="*/ 3931969 w 12192000"/>
              <a:gd name="connsiteY143" fmla="*/ 5035902 h 5096785"/>
              <a:gd name="connsiteX144" fmla="*/ 3929836 w 12192000"/>
              <a:gd name="connsiteY144" fmla="*/ 5036901 h 5096785"/>
              <a:gd name="connsiteX145" fmla="*/ 3911296 w 12192000"/>
              <a:gd name="connsiteY145" fmla="*/ 5035663 h 5096785"/>
              <a:gd name="connsiteX146" fmla="*/ 3907746 w 12192000"/>
              <a:gd name="connsiteY146" fmla="*/ 5032107 h 5096785"/>
              <a:gd name="connsiteX147" fmla="*/ 3895182 w 12192000"/>
              <a:gd name="connsiteY147" fmla="*/ 5030229 h 5096785"/>
              <a:gd name="connsiteX148" fmla="*/ 3870866 w 12192000"/>
              <a:gd name="connsiteY148" fmla="*/ 5023753 h 5096785"/>
              <a:gd name="connsiteX149" fmla="*/ 3865913 w 12192000"/>
              <a:gd name="connsiteY149" fmla="*/ 5025143 h 5096785"/>
              <a:gd name="connsiteX150" fmla="*/ 3828606 w 12192000"/>
              <a:gd name="connsiteY150" fmla="*/ 5019426 h 5096785"/>
              <a:gd name="connsiteX151" fmla="*/ 3827901 w 12192000"/>
              <a:gd name="connsiteY151" fmla="*/ 5020583 h 5096785"/>
              <a:gd name="connsiteX152" fmla="*/ 3816543 w 12192000"/>
              <a:gd name="connsiteY152" fmla="*/ 5024366 h 5096785"/>
              <a:gd name="connsiteX153" fmla="*/ 3795278 w 12192000"/>
              <a:gd name="connsiteY153" fmla="*/ 5028779 h 5096785"/>
              <a:gd name="connsiteX154" fmla="*/ 3743858 w 12192000"/>
              <a:gd name="connsiteY154" fmla="*/ 5054237 h 5096785"/>
              <a:gd name="connsiteX155" fmla="*/ 3704945 w 12192000"/>
              <a:gd name="connsiteY155" fmla="*/ 5048413 h 5096785"/>
              <a:gd name="connsiteX156" fmla="*/ 3696992 w 12192000"/>
              <a:gd name="connsiteY156" fmla="*/ 5047914 h 5096785"/>
              <a:gd name="connsiteX157" fmla="*/ 3696780 w 12192000"/>
              <a:gd name="connsiteY157" fmla="*/ 5048181 h 5096785"/>
              <a:gd name="connsiteX158" fmla="*/ 3688290 w 12192000"/>
              <a:gd name="connsiteY158" fmla="*/ 5048204 h 5096785"/>
              <a:gd name="connsiteX159" fmla="*/ 3682486 w 12192000"/>
              <a:gd name="connsiteY159" fmla="*/ 5047000 h 5096785"/>
              <a:gd name="connsiteX160" fmla="*/ 3667056 w 12192000"/>
              <a:gd name="connsiteY160" fmla="*/ 5046030 h 5096785"/>
              <a:gd name="connsiteX161" fmla="*/ 3661403 w 12192000"/>
              <a:gd name="connsiteY161" fmla="*/ 5047537 h 5096785"/>
              <a:gd name="connsiteX162" fmla="*/ 3658673 w 12192000"/>
              <a:gd name="connsiteY162" fmla="*/ 5050790 h 5096785"/>
              <a:gd name="connsiteX163" fmla="*/ 3657333 w 12192000"/>
              <a:gd name="connsiteY163" fmla="*/ 5050325 h 5096785"/>
              <a:gd name="connsiteX164" fmla="*/ 3626778 w 12192000"/>
              <a:gd name="connsiteY164" fmla="*/ 5057882 h 5096785"/>
              <a:gd name="connsiteX165" fmla="*/ 3560067 w 12192000"/>
              <a:gd name="connsiteY165" fmla="*/ 5064266 h 5096785"/>
              <a:gd name="connsiteX166" fmla="*/ 3522641 w 12192000"/>
              <a:gd name="connsiteY166" fmla="*/ 5063654 h 5096785"/>
              <a:gd name="connsiteX167" fmla="*/ 3419275 w 12192000"/>
              <a:gd name="connsiteY167" fmla="*/ 5066646 h 5096785"/>
              <a:gd name="connsiteX168" fmla="*/ 3314869 w 12192000"/>
              <a:gd name="connsiteY168" fmla="*/ 5073197 h 5096785"/>
              <a:gd name="connsiteX169" fmla="*/ 3259088 w 12192000"/>
              <a:gd name="connsiteY169" fmla="*/ 5096363 h 5096785"/>
              <a:gd name="connsiteX170" fmla="*/ 3253104 w 12192000"/>
              <a:gd name="connsiteY170" fmla="*/ 5096785 h 5096785"/>
              <a:gd name="connsiteX171" fmla="*/ 3238751 w 12192000"/>
              <a:gd name="connsiteY171" fmla="*/ 5092996 h 5096785"/>
              <a:gd name="connsiteX172" fmla="*/ 3233681 w 12192000"/>
              <a:gd name="connsiteY172" fmla="*/ 5090758 h 5096785"/>
              <a:gd name="connsiteX173" fmla="*/ 3225562 w 12192000"/>
              <a:gd name="connsiteY173" fmla="*/ 5089215 h 5096785"/>
              <a:gd name="connsiteX174" fmla="*/ 3225260 w 12192000"/>
              <a:gd name="connsiteY174" fmla="*/ 5089437 h 5096785"/>
              <a:gd name="connsiteX175" fmla="*/ 3217859 w 12192000"/>
              <a:gd name="connsiteY175" fmla="*/ 5087484 h 5096785"/>
              <a:gd name="connsiteX176" fmla="*/ 3182980 w 12192000"/>
              <a:gd name="connsiteY176" fmla="*/ 5074650 h 5096785"/>
              <a:gd name="connsiteX177" fmla="*/ 3123938 w 12192000"/>
              <a:gd name="connsiteY177" fmla="*/ 5089912 h 5096785"/>
              <a:gd name="connsiteX178" fmla="*/ 3101912 w 12192000"/>
              <a:gd name="connsiteY178" fmla="*/ 5090281 h 5096785"/>
              <a:gd name="connsiteX179" fmla="*/ 3089591 w 12192000"/>
              <a:gd name="connsiteY179" fmla="*/ 5091865 h 5096785"/>
              <a:gd name="connsiteX180" fmla="*/ 3088465 w 12192000"/>
              <a:gd name="connsiteY180" fmla="*/ 5092858 h 5096785"/>
              <a:gd name="connsiteX181" fmla="*/ 3055081 w 12192000"/>
              <a:gd name="connsiteY181" fmla="*/ 5080424 h 5096785"/>
              <a:gd name="connsiteX182" fmla="*/ 3049807 w 12192000"/>
              <a:gd name="connsiteY182" fmla="*/ 5080860 h 5096785"/>
              <a:gd name="connsiteX183" fmla="*/ 3029122 w 12192000"/>
              <a:gd name="connsiteY183" fmla="*/ 5070085 h 5096785"/>
              <a:gd name="connsiteX184" fmla="*/ 3017862 w 12192000"/>
              <a:gd name="connsiteY184" fmla="*/ 5065942 h 5096785"/>
              <a:gd name="connsiteX185" fmla="*/ 3015868 w 12192000"/>
              <a:gd name="connsiteY185" fmla="*/ 5061832 h 5096785"/>
              <a:gd name="connsiteX186" fmla="*/ 2998644 w 12192000"/>
              <a:gd name="connsiteY186" fmla="*/ 5057210 h 5096785"/>
              <a:gd name="connsiteX187" fmla="*/ 2996219 w 12192000"/>
              <a:gd name="connsiteY187" fmla="*/ 5057788 h 5096785"/>
              <a:gd name="connsiteX188" fmla="*/ 2983676 w 12192000"/>
              <a:gd name="connsiteY188" fmla="*/ 5049852 h 5096785"/>
              <a:gd name="connsiteX189" fmla="*/ 2903609 w 12192000"/>
              <a:gd name="connsiteY189" fmla="*/ 4998457 h 5096785"/>
              <a:gd name="connsiteX190" fmla="*/ 2758830 w 12192000"/>
              <a:gd name="connsiteY190" fmla="*/ 4974760 h 5096785"/>
              <a:gd name="connsiteX191" fmla="*/ 2532669 w 12192000"/>
              <a:gd name="connsiteY191" fmla="*/ 4940573 h 5096785"/>
              <a:gd name="connsiteX192" fmla="*/ 2389931 w 12192000"/>
              <a:gd name="connsiteY192" fmla="*/ 4905785 h 5096785"/>
              <a:gd name="connsiteX193" fmla="*/ 2335186 w 12192000"/>
              <a:gd name="connsiteY193" fmla="*/ 4902957 h 5096785"/>
              <a:gd name="connsiteX194" fmla="*/ 2295307 w 12192000"/>
              <a:gd name="connsiteY194" fmla="*/ 4879800 h 5096785"/>
              <a:gd name="connsiteX195" fmla="*/ 2273393 w 12192000"/>
              <a:gd name="connsiteY195" fmla="*/ 4883565 h 5096785"/>
              <a:gd name="connsiteX196" fmla="*/ 2269523 w 12192000"/>
              <a:gd name="connsiteY196" fmla="*/ 4884442 h 5096785"/>
              <a:gd name="connsiteX197" fmla="*/ 2256015 w 12192000"/>
              <a:gd name="connsiteY197" fmla="*/ 4883014 h 5096785"/>
              <a:gd name="connsiteX198" fmla="*/ 2249731 w 12192000"/>
              <a:gd name="connsiteY198" fmla="*/ 4888778 h 5096785"/>
              <a:gd name="connsiteX199" fmla="*/ 2227629 w 12192000"/>
              <a:gd name="connsiteY199" fmla="*/ 4891047 h 5096785"/>
              <a:gd name="connsiteX200" fmla="*/ 2203460 w 12192000"/>
              <a:gd name="connsiteY200" fmla="*/ 4886696 h 5096785"/>
              <a:gd name="connsiteX201" fmla="*/ 2091528 w 12192000"/>
              <a:gd name="connsiteY201" fmla="*/ 4859155 h 5096785"/>
              <a:gd name="connsiteX202" fmla="*/ 2022901 w 12192000"/>
              <a:gd name="connsiteY202" fmla="*/ 4846594 h 5096785"/>
              <a:gd name="connsiteX203" fmla="*/ 1994227 w 12192000"/>
              <a:gd name="connsiteY203" fmla="*/ 4847973 h 5096785"/>
              <a:gd name="connsiteX204" fmla="*/ 1955936 w 12192000"/>
              <a:gd name="connsiteY204" fmla="*/ 4845765 h 5096785"/>
              <a:gd name="connsiteX205" fmla="*/ 1741924 w 12192000"/>
              <a:gd name="connsiteY205" fmla="*/ 4808054 h 5096785"/>
              <a:gd name="connsiteX206" fmla="*/ 1734410 w 12192000"/>
              <a:gd name="connsiteY206" fmla="*/ 4811675 h 5096785"/>
              <a:gd name="connsiteX207" fmla="*/ 1691423 w 12192000"/>
              <a:gd name="connsiteY207" fmla="*/ 4802777 h 5096785"/>
              <a:gd name="connsiteX208" fmla="*/ 1554504 w 12192000"/>
              <a:gd name="connsiteY208" fmla="*/ 4739985 h 5096785"/>
              <a:gd name="connsiteX209" fmla="*/ 1470119 w 12192000"/>
              <a:gd name="connsiteY209" fmla="*/ 4723470 h 5096785"/>
              <a:gd name="connsiteX210" fmla="*/ 1437967 w 12192000"/>
              <a:gd name="connsiteY210" fmla="*/ 4722710 h 5096785"/>
              <a:gd name="connsiteX211" fmla="*/ 1384234 w 12192000"/>
              <a:gd name="connsiteY211" fmla="*/ 4721117 h 5096785"/>
              <a:gd name="connsiteX212" fmla="*/ 1338647 w 12192000"/>
              <a:gd name="connsiteY212" fmla="*/ 4732483 h 5096785"/>
              <a:gd name="connsiteX213" fmla="*/ 1295869 w 12192000"/>
              <a:gd name="connsiteY213" fmla="*/ 4726175 h 5096785"/>
              <a:gd name="connsiteX214" fmla="*/ 1292949 w 12192000"/>
              <a:gd name="connsiteY214" fmla="*/ 4708469 h 5096785"/>
              <a:gd name="connsiteX215" fmla="*/ 1244908 w 12192000"/>
              <a:gd name="connsiteY215" fmla="*/ 4706993 h 5096785"/>
              <a:gd name="connsiteX216" fmla="*/ 1171266 w 12192000"/>
              <a:gd name="connsiteY216" fmla="*/ 4706535 h 5096785"/>
              <a:gd name="connsiteX217" fmla="*/ 1160868 w 12192000"/>
              <a:gd name="connsiteY217" fmla="*/ 4701936 h 5096785"/>
              <a:gd name="connsiteX218" fmla="*/ 1147599 w 12192000"/>
              <a:gd name="connsiteY218" fmla="*/ 4714833 h 5096785"/>
              <a:gd name="connsiteX219" fmla="*/ 1119603 w 12192000"/>
              <a:gd name="connsiteY219" fmla="*/ 4721303 h 5096785"/>
              <a:gd name="connsiteX220" fmla="*/ 997851 w 12192000"/>
              <a:gd name="connsiteY220" fmla="*/ 4722336 h 5096785"/>
              <a:gd name="connsiteX221" fmla="*/ 976455 w 12192000"/>
              <a:gd name="connsiteY221" fmla="*/ 4726407 h 5096785"/>
              <a:gd name="connsiteX222" fmla="*/ 949939 w 12192000"/>
              <a:gd name="connsiteY222" fmla="*/ 4719699 h 5096785"/>
              <a:gd name="connsiteX223" fmla="*/ 894148 w 12192000"/>
              <a:gd name="connsiteY223" fmla="*/ 4710406 h 5096785"/>
              <a:gd name="connsiteX224" fmla="*/ 857990 w 12192000"/>
              <a:gd name="connsiteY224" fmla="*/ 4696844 h 5096785"/>
              <a:gd name="connsiteX225" fmla="*/ 848649 w 12192000"/>
              <a:gd name="connsiteY225" fmla="*/ 4704021 h 5096785"/>
              <a:gd name="connsiteX226" fmla="*/ 826436 w 12192000"/>
              <a:gd name="connsiteY226" fmla="*/ 4707421 h 5096785"/>
              <a:gd name="connsiteX227" fmla="*/ 733052 w 12192000"/>
              <a:gd name="connsiteY227" fmla="*/ 4701884 h 5096785"/>
              <a:gd name="connsiteX228" fmla="*/ 716185 w 12192000"/>
              <a:gd name="connsiteY228" fmla="*/ 4703827 h 5096785"/>
              <a:gd name="connsiteX229" fmla="*/ 696663 w 12192000"/>
              <a:gd name="connsiteY229" fmla="*/ 4697420 h 5096785"/>
              <a:gd name="connsiteX230" fmla="*/ 582722 w 12192000"/>
              <a:gd name="connsiteY230" fmla="*/ 4658637 h 5096785"/>
              <a:gd name="connsiteX231" fmla="*/ 581118 w 12192000"/>
              <a:gd name="connsiteY231" fmla="*/ 4654120 h 5096785"/>
              <a:gd name="connsiteX232" fmla="*/ 546453 w 12192000"/>
              <a:gd name="connsiteY232" fmla="*/ 4652542 h 5096785"/>
              <a:gd name="connsiteX233" fmla="*/ 536773 w 12192000"/>
              <a:gd name="connsiteY233" fmla="*/ 4644609 h 5096785"/>
              <a:gd name="connsiteX234" fmla="*/ 518899 w 12192000"/>
              <a:gd name="connsiteY234" fmla="*/ 4642839 h 5096785"/>
              <a:gd name="connsiteX235" fmla="*/ 388896 w 12192000"/>
              <a:gd name="connsiteY235" fmla="*/ 4619173 h 5096785"/>
              <a:gd name="connsiteX236" fmla="*/ 366479 w 12192000"/>
              <a:gd name="connsiteY236" fmla="*/ 4618896 h 5096785"/>
              <a:gd name="connsiteX237" fmla="*/ 342781 w 12192000"/>
              <a:gd name="connsiteY237" fmla="*/ 4601239 h 5096785"/>
              <a:gd name="connsiteX238" fmla="*/ 255925 w 12192000"/>
              <a:gd name="connsiteY238" fmla="*/ 4598685 h 5096785"/>
              <a:gd name="connsiteX239" fmla="*/ 226919 w 12192000"/>
              <a:gd name="connsiteY239" fmla="*/ 4598460 h 5096785"/>
              <a:gd name="connsiteX240" fmla="*/ 213925 w 12192000"/>
              <a:gd name="connsiteY240" fmla="*/ 4597783 h 5096785"/>
              <a:gd name="connsiteX241" fmla="*/ 215196 w 12192000"/>
              <a:gd name="connsiteY241" fmla="*/ 4588576 h 5096785"/>
              <a:gd name="connsiteX242" fmla="*/ 180214 w 12192000"/>
              <a:gd name="connsiteY242" fmla="*/ 4583701 h 5096785"/>
              <a:gd name="connsiteX243" fmla="*/ 83203 w 12192000"/>
              <a:gd name="connsiteY243" fmla="*/ 4531664 h 5096785"/>
              <a:gd name="connsiteX244" fmla="*/ 4106 w 12192000"/>
              <a:gd name="connsiteY244" fmla="*/ 4517202 h 5096785"/>
              <a:gd name="connsiteX245" fmla="*/ 0 w 12192000"/>
              <a:gd name="connsiteY245" fmla="*/ 4516084 h 5096785"/>
              <a:gd name="connsiteX246" fmla="*/ 0 w 12192000"/>
              <a:gd name="connsiteY246"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720786 w 12192000"/>
              <a:gd name="connsiteY15" fmla="*/ 4265611 h 5096785"/>
              <a:gd name="connsiteX16" fmla="*/ 9652162 w 12192000"/>
              <a:gd name="connsiteY16" fmla="*/ 425271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9037321 w 12192000"/>
              <a:gd name="connsiteY24" fmla="*/ 4371817 h 5096785"/>
              <a:gd name="connsiteX25" fmla="*/ 8990743 w 12192000"/>
              <a:gd name="connsiteY25" fmla="*/ 4382161 h 5096785"/>
              <a:gd name="connsiteX26" fmla="*/ 8979819 w 12192000"/>
              <a:gd name="connsiteY26" fmla="*/ 4366419 h 5096785"/>
              <a:gd name="connsiteX27" fmla="*/ 8936044 w 12192000"/>
              <a:gd name="connsiteY27" fmla="*/ 4370992 h 5096785"/>
              <a:gd name="connsiteX28" fmla="*/ 8897707 w 12192000"/>
              <a:gd name="connsiteY28" fmla="*/ 4392673 h 5096785"/>
              <a:gd name="connsiteX29" fmla="*/ 8845635 w 12192000"/>
              <a:gd name="connsiteY29" fmla="*/ 4404300 h 5096785"/>
              <a:gd name="connsiteX30" fmla="*/ 8814562 w 12192000"/>
              <a:gd name="connsiteY30" fmla="*/ 4411434 h 5096785"/>
              <a:gd name="connsiteX31" fmla="*/ 8726349 w 12192000"/>
              <a:gd name="connsiteY31" fmla="*/ 4416668 h 5096785"/>
              <a:gd name="connsiteX32" fmla="*/ 8566678 w 12192000"/>
              <a:gd name="connsiteY32" fmla="*/ 4391711 h 5096785"/>
              <a:gd name="connsiteX33" fmla="*/ 8521516 w 12192000"/>
              <a:gd name="connsiteY33" fmla="*/ 4393927 h 5096785"/>
              <a:gd name="connsiteX34" fmla="*/ 8515998 w 12192000"/>
              <a:gd name="connsiteY34" fmla="*/ 4399124 h 5096785"/>
              <a:gd name="connsiteX35" fmla="*/ 8449547 w 12192000"/>
              <a:gd name="connsiteY35" fmla="*/ 4383170 h 5096785"/>
              <a:gd name="connsiteX36" fmla="*/ 8360285 w 12192000"/>
              <a:gd name="connsiteY36" fmla="*/ 4398502 h 5096785"/>
              <a:gd name="connsiteX37" fmla="*/ 8256584 w 12192000"/>
              <a:gd name="connsiteY37" fmla="*/ 4423564 h 5096785"/>
              <a:gd name="connsiteX38" fmla="*/ 8229821 w 12192000"/>
              <a:gd name="connsiteY38" fmla="*/ 4431840 h 5096785"/>
              <a:gd name="connsiteX39" fmla="*/ 8158476 w 12192000"/>
              <a:gd name="connsiteY39" fmla="*/ 4436904 h 5096785"/>
              <a:gd name="connsiteX40" fmla="*/ 7993707 w 12192000"/>
              <a:gd name="connsiteY40" fmla="*/ 4447962 h 5096785"/>
              <a:gd name="connsiteX41" fmla="*/ 7990346 w 12192000"/>
              <a:gd name="connsiteY41" fmla="*/ 4454853 h 5096785"/>
              <a:gd name="connsiteX42" fmla="*/ 7976786 w 12192000"/>
              <a:gd name="connsiteY42" fmla="*/ 4456820 h 5096785"/>
              <a:gd name="connsiteX43" fmla="*/ 7973491 w 12192000"/>
              <a:gd name="connsiteY43" fmla="*/ 4458577 h 5096785"/>
              <a:gd name="connsiteX44" fmla="*/ 7954281 w 12192000"/>
              <a:gd name="connsiteY44" fmla="*/ 4467421 h 5096785"/>
              <a:gd name="connsiteX45" fmla="*/ 7905540 w 12192000"/>
              <a:gd name="connsiteY45" fmla="*/ 4455628 h 5096785"/>
              <a:gd name="connsiteX46" fmla="*/ 7851932 w 12192000"/>
              <a:gd name="connsiteY46" fmla="*/ 4466353 h 5096785"/>
              <a:gd name="connsiteX47" fmla="*/ 7639078 w 12192000"/>
              <a:gd name="connsiteY47" fmla="*/ 4467635 h 5096785"/>
              <a:gd name="connsiteX48" fmla="*/ 7612359 w 12192000"/>
              <a:gd name="connsiteY48" fmla="*/ 4492789 h 5096785"/>
              <a:gd name="connsiteX49" fmla="*/ 7527328 w 12192000"/>
              <a:gd name="connsiteY49" fmla="*/ 4502199 h 5096785"/>
              <a:gd name="connsiteX50" fmla="*/ 7388717 w 12192000"/>
              <a:gd name="connsiteY50" fmla="*/ 4470799 h 5096785"/>
              <a:gd name="connsiteX51" fmla="*/ 7231898 w 12192000"/>
              <a:gd name="connsiteY51" fmla="*/ 4486028 h 5096785"/>
              <a:gd name="connsiteX52" fmla="*/ 7218425 w 12192000"/>
              <a:gd name="connsiteY52" fmla="*/ 4477288 h 5096785"/>
              <a:gd name="connsiteX53" fmla="*/ 7202795 w 12192000"/>
              <a:gd name="connsiteY53" fmla="*/ 4472972 h 5096785"/>
              <a:gd name="connsiteX54" fmla="*/ 7200744 w 12192000"/>
              <a:gd name="connsiteY54" fmla="*/ 4474099 h 5096785"/>
              <a:gd name="connsiteX55" fmla="*/ 7182163 w 12192000"/>
              <a:gd name="connsiteY55" fmla="*/ 4474005 h 5096785"/>
              <a:gd name="connsiteX56" fmla="*/ 7178368 w 12192000"/>
              <a:gd name="connsiteY56" fmla="*/ 4470673 h 5096785"/>
              <a:gd name="connsiteX57" fmla="*/ 7165705 w 12192000"/>
              <a:gd name="connsiteY57" fmla="*/ 4469569 h 5096785"/>
              <a:gd name="connsiteX58" fmla="*/ 7140991 w 12192000"/>
              <a:gd name="connsiteY58" fmla="*/ 4464599 h 5096785"/>
              <a:gd name="connsiteX59" fmla="*/ 7136152 w 12192000"/>
              <a:gd name="connsiteY59" fmla="*/ 4466292 h 5096785"/>
              <a:gd name="connsiteX60" fmla="*/ 7098544 w 12192000"/>
              <a:gd name="connsiteY60" fmla="*/ 4462879 h 5096785"/>
              <a:gd name="connsiteX61" fmla="*/ 7097922 w 12192000"/>
              <a:gd name="connsiteY61" fmla="*/ 4464077 h 5096785"/>
              <a:gd name="connsiteX62" fmla="*/ 7086877 w 12192000"/>
              <a:gd name="connsiteY62" fmla="*/ 4468554 h 5096785"/>
              <a:gd name="connsiteX63" fmla="*/ 7065999 w 12192000"/>
              <a:gd name="connsiteY63" fmla="*/ 4474270 h 5096785"/>
              <a:gd name="connsiteX64" fmla="*/ 7016598 w 12192000"/>
              <a:gd name="connsiteY64" fmla="*/ 4502855 h 5096785"/>
              <a:gd name="connsiteX65" fmla="*/ 6977375 w 12192000"/>
              <a:gd name="connsiteY65" fmla="*/ 4499434 h 5096785"/>
              <a:gd name="connsiteX66" fmla="*/ 6969409 w 12192000"/>
              <a:gd name="connsiteY66" fmla="*/ 4499424 h 5096785"/>
              <a:gd name="connsiteX67" fmla="*/ 6969218 w 12192000"/>
              <a:gd name="connsiteY67" fmla="*/ 4499704 h 5096785"/>
              <a:gd name="connsiteX68" fmla="*/ 6960755 w 12192000"/>
              <a:gd name="connsiteY68" fmla="*/ 4500249 h 5096785"/>
              <a:gd name="connsiteX69" fmla="*/ 6954882 w 12192000"/>
              <a:gd name="connsiteY69" fmla="*/ 4499405 h 5096785"/>
              <a:gd name="connsiteX70" fmla="*/ 6939428 w 12192000"/>
              <a:gd name="connsiteY70" fmla="*/ 4499385 h 5096785"/>
              <a:gd name="connsiteX71" fmla="*/ 6933902 w 12192000"/>
              <a:gd name="connsiteY71" fmla="*/ 4501239 h 5096785"/>
              <a:gd name="connsiteX72" fmla="*/ 6891244 w 12192000"/>
              <a:gd name="connsiteY72" fmla="*/ 4536371 h 5096785"/>
              <a:gd name="connsiteX73" fmla="*/ 6794496 w 12192000"/>
              <a:gd name="connsiteY73" fmla="*/ 4567924 h 5096785"/>
              <a:gd name="connsiteX74" fmla="*/ 6574528 w 12192000"/>
              <a:gd name="connsiteY74" fmla="*/ 4641155 h 5096785"/>
              <a:gd name="connsiteX75" fmla="*/ 6573036 w 12192000"/>
              <a:gd name="connsiteY75" fmla="*/ 4641049 h 5096785"/>
              <a:gd name="connsiteX76" fmla="*/ 6571920 w 12192000"/>
              <a:gd name="connsiteY76" fmla="*/ 4644739 h 5096785"/>
              <a:gd name="connsiteX77" fmla="*/ 6552021 w 12192000"/>
              <a:gd name="connsiteY77" fmla="*/ 4650379 h 5096785"/>
              <a:gd name="connsiteX78" fmla="*/ 6545925 w 12192000"/>
              <a:gd name="connsiteY78" fmla="*/ 4650675 h 5096785"/>
              <a:gd name="connsiteX79" fmla="*/ 6537822 w 12192000"/>
              <a:gd name="connsiteY79" fmla="*/ 4652769 h 5096785"/>
              <a:gd name="connsiteX80" fmla="*/ 6537743 w 12192000"/>
              <a:gd name="connsiteY80" fmla="*/ 4653068 h 5096785"/>
              <a:gd name="connsiteX81" fmla="*/ 6490057 w 12192000"/>
              <a:gd name="connsiteY81" fmla="*/ 4658624 h 5096785"/>
              <a:gd name="connsiteX82" fmla="*/ 6386800 w 12192000"/>
              <a:gd name="connsiteY82" fmla="*/ 4715431 h 5096785"/>
              <a:gd name="connsiteX83" fmla="*/ 6382703 w 12192000"/>
              <a:gd name="connsiteY83" fmla="*/ 4717930 h 5096785"/>
              <a:gd name="connsiteX84" fmla="*/ 6356495 w 12192000"/>
              <a:gd name="connsiteY84" fmla="*/ 4717843 h 5096785"/>
              <a:gd name="connsiteX85" fmla="*/ 6343628 w 12192000"/>
              <a:gd name="connsiteY85" fmla="*/ 4719161 h 5096785"/>
              <a:gd name="connsiteX86" fmla="*/ 6338605 w 12192000"/>
              <a:gd name="connsiteY86" fmla="*/ 4716723 h 5096785"/>
              <a:gd name="connsiteX87" fmla="*/ 6320318 w 12192000"/>
              <a:gd name="connsiteY87" fmla="*/ 4720095 h 5096785"/>
              <a:gd name="connsiteX88" fmla="*/ 6318742 w 12192000"/>
              <a:gd name="connsiteY88" fmla="*/ 4721541 h 5096785"/>
              <a:gd name="connsiteX89" fmla="*/ 6301708 w 12192000"/>
              <a:gd name="connsiteY89" fmla="*/ 4720380 h 5096785"/>
              <a:gd name="connsiteX90" fmla="*/ 6285082 w 12192000"/>
              <a:gd name="connsiteY90" fmla="*/ 4714639 h 5096785"/>
              <a:gd name="connsiteX91" fmla="*/ 6136936 w 12192000"/>
              <a:gd name="connsiteY91" fmla="*/ 4758246 h 5096785"/>
              <a:gd name="connsiteX92" fmla="*/ 5988578 w 12192000"/>
              <a:gd name="connsiteY92" fmla="*/ 4754427 h 5096785"/>
              <a:gd name="connsiteX93" fmla="*/ 5908701 w 12192000"/>
              <a:gd name="connsiteY93" fmla="*/ 4779160 h 5096785"/>
              <a:gd name="connsiteX94" fmla="*/ 5892219 w 12192000"/>
              <a:gd name="connsiteY94" fmla="*/ 4807892 h 5096785"/>
              <a:gd name="connsiteX95" fmla="*/ 5683612 w 12192000"/>
              <a:gd name="connsiteY95" fmla="*/ 4848770 h 5096785"/>
              <a:gd name="connsiteX96" fmla="*/ 5635111 w 12192000"/>
              <a:gd name="connsiteY96" fmla="*/ 4868888 h 5096785"/>
              <a:gd name="connsiteX97" fmla="*/ 5582652 w 12192000"/>
              <a:gd name="connsiteY97" fmla="*/ 4866836 h 5096785"/>
              <a:gd name="connsiteX98" fmla="*/ 5567213 w 12192000"/>
              <a:gd name="connsiteY98" fmla="*/ 4878769 h 5096785"/>
              <a:gd name="connsiteX99" fmla="*/ 5564659 w 12192000"/>
              <a:gd name="connsiteY99" fmla="*/ 4881042 h 5096785"/>
              <a:gd name="connsiteX100" fmla="*/ 5552102 w 12192000"/>
              <a:gd name="connsiteY100" fmla="*/ 4885426 h 5096785"/>
              <a:gd name="connsiteX101" fmla="*/ 5551475 w 12192000"/>
              <a:gd name="connsiteY101" fmla="*/ 4892560 h 5096785"/>
              <a:gd name="connsiteX102" fmla="*/ 5534664 w 12192000"/>
              <a:gd name="connsiteY102" fmla="*/ 4903385 h 5096785"/>
              <a:gd name="connsiteX103" fmla="*/ 5510737 w 12192000"/>
              <a:gd name="connsiteY103" fmla="*/ 4909807 h 5096785"/>
              <a:gd name="connsiteX104" fmla="*/ 5393901 w 12192000"/>
              <a:gd name="connsiteY104" fmla="*/ 4933709 h 5096785"/>
              <a:gd name="connsiteX105" fmla="*/ 5325782 w 12192000"/>
              <a:gd name="connsiteY105" fmla="*/ 4951789 h 5096785"/>
              <a:gd name="connsiteX106" fmla="*/ 5302703 w 12192000"/>
              <a:gd name="connsiteY106" fmla="*/ 4964590 h 5096785"/>
              <a:gd name="connsiteX107" fmla="*/ 5268591 w 12192000"/>
              <a:gd name="connsiteY107" fmla="*/ 4978479 h 5096785"/>
              <a:gd name="connsiteX108" fmla="*/ 5210559 w 12192000"/>
              <a:gd name="connsiteY108" fmla="*/ 5007585 h 5096785"/>
              <a:gd name="connsiteX109" fmla="*/ 5177597 w 12192000"/>
              <a:gd name="connsiteY109" fmla="*/ 5015926 h 5096785"/>
              <a:gd name="connsiteX110" fmla="*/ 5160569 w 12192000"/>
              <a:gd name="connsiteY110" fmla="*/ 5025681 h 5096785"/>
              <a:gd name="connsiteX111" fmla="*/ 5152748 w 12192000"/>
              <a:gd name="connsiteY111" fmla="*/ 5026569 h 5096785"/>
              <a:gd name="connsiteX112" fmla="*/ 5127678 w 12192000"/>
              <a:gd name="connsiteY112" fmla="*/ 5032947 h 5096785"/>
              <a:gd name="connsiteX113" fmla="*/ 5113147 w 12192000"/>
              <a:gd name="connsiteY113" fmla="*/ 5035818 h 5096785"/>
              <a:gd name="connsiteX114" fmla="*/ 5107301 w 12192000"/>
              <a:gd name="connsiteY114" fmla="*/ 5036672 h 5096785"/>
              <a:gd name="connsiteX115" fmla="*/ 5093215 w 12192000"/>
              <a:gd name="connsiteY115" fmla="*/ 5032880 h 5096785"/>
              <a:gd name="connsiteX116" fmla="*/ 5077058 w 12192000"/>
              <a:gd name="connsiteY116" fmla="*/ 5038681 h 5096785"/>
              <a:gd name="connsiteX117" fmla="*/ 5057349 w 12192000"/>
              <a:gd name="connsiteY117" fmla="*/ 5036015 h 5096785"/>
              <a:gd name="connsiteX118" fmla="*/ 5053945 w 12192000"/>
              <a:gd name="connsiteY118" fmla="*/ 5041952 h 5096785"/>
              <a:gd name="connsiteX119" fmla="*/ 5040021 w 12192000"/>
              <a:gd name="connsiteY119" fmla="*/ 5050052 h 5096785"/>
              <a:gd name="connsiteX120" fmla="*/ 5025913 w 12192000"/>
              <a:gd name="connsiteY120" fmla="*/ 5046535 h 5096785"/>
              <a:gd name="connsiteX121" fmla="*/ 4998218 w 12192000"/>
              <a:gd name="connsiteY121" fmla="*/ 5048065 h 5096785"/>
              <a:gd name="connsiteX122" fmla="*/ 4991008 w 12192000"/>
              <a:gd name="connsiteY122" fmla="*/ 5050439 h 5096785"/>
              <a:gd name="connsiteX123" fmla="*/ 4963503 w 12192000"/>
              <a:gd name="connsiteY123" fmla="*/ 5047575 h 5096785"/>
              <a:gd name="connsiteX124" fmla="*/ 4921053 w 12192000"/>
              <a:gd name="connsiteY124" fmla="*/ 5048925 h 5096785"/>
              <a:gd name="connsiteX125" fmla="*/ 4873420 w 12192000"/>
              <a:gd name="connsiteY125" fmla="*/ 5054929 h 5096785"/>
              <a:gd name="connsiteX126" fmla="*/ 4858825 w 12192000"/>
              <a:gd name="connsiteY126" fmla="*/ 5051329 h 5096785"/>
              <a:gd name="connsiteX127" fmla="*/ 4769340 w 12192000"/>
              <a:gd name="connsiteY127" fmla="*/ 5053090 h 5096785"/>
              <a:gd name="connsiteX128" fmla="*/ 4744152 w 12192000"/>
              <a:gd name="connsiteY128" fmla="*/ 5053391 h 5096785"/>
              <a:gd name="connsiteX129" fmla="*/ 4723556 w 12192000"/>
              <a:gd name="connsiteY129" fmla="*/ 5059633 h 5096785"/>
              <a:gd name="connsiteX130" fmla="*/ 4719699 w 12192000"/>
              <a:gd name="connsiteY130" fmla="*/ 5066298 h 5096785"/>
              <a:gd name="connsiteX131" fmla="*/ 4706016 w 12192000"/>
              <a:gd name="connsiteY131" fmla="*/ 5067422 h 5096785"/>
              <a:gd name="connsiteX132" fmla="*/ 4702593 w 12192000"/>
              <a:gd name="connsiteY132" fmla="*/ 5068973 h 5096785"/>
              <a:gd name="connsiteX133" fmla="*/ 4682766 w 12192000"/>
              <a:gd name="connsiteY133" fmla="*/ 5076609 h 5096785"/>
              <a:gd name="connsiteX134" fmla="*/ 4634960 w 12192000"/>
              <a:gd name="connsiteY134" fmla="*/ 5061852 h 5096785"/>
              <a:gd name="connsiteX135" fmla="*/ 4580645 w 12192000"/>
              <a:gd name="connsiteY135" fmla="*/ 5069246 h 5096785"/>
              <a:gd name="connsiteX136" fmla="*/ 4368005 w 12192000"/>
              <a:gd name="connsiteY136" fmla="*/ 5057426 h 5096785"/>
              <a:gd name="connsiteX137" fmla="*/ 4339489 w 12192000"/>
              <a:gd name="connsiteY137" fmla="*/ 5080858 h 5096785"/>
              <a:gd name="connsiteX138" fmla="*/ 4253895 w 12192000"/>
              <a:gd name="connsiteY138" fmla="*/ 5085008 h 5096785"/>
              <a:gd name="connsiteX139" fmla="*/ 4117780 w 12192000"/>
              <a:gd name="connsiteY139" fmla="*/ 5045175 h 5096785"/>
              <a:gd name="connsiteX140" fmla="*/ 3960074 w 12192000"/>
              <a:gd name="connsiteY140" fmla="*/ 5050708 h 5096785"/>
              <a:gd name="connsiteX141" fmla="*/ 3947260 w 12192000"/>
              <a:gd name="connsiteY141" fmla="*/ 5041167 h 5096785"/>
              <a:gd name="connsiteX142" fmla="*/ 3931969 w 12192000"/>
              <a:gd name="connsiteY142" fmla="*/ 5035902 h 5096785"/>
              <a:gd name="connsiteX143" fmla="*/ 3929836 w 12192000"/>
              <a:gd name="connsiteY143" fmla="*/ 5036901 h 5096785"/>
              <a:gd name="connsiteX144" fmla="*/ 3911296 w 12192000"/>
              <a:gd name="connsiteY144" fmla="*/ 5035663 h 5096785"/>
              <a:gd name="connsiteX145" fmla="*/ 3907746 w 12192000"/>
              <a:gd name="connsiteY145" fmla="*/ 5032107 h 5096785"/>
              <a:gd name="connsiteX146" fmla="*/ 3895182 w 12192000"/>
              <a:gd name="connsiteY146" fmla="*/ 5030229 h 5096785"/>
              <a:gd name="connsiteX147" fmla="*/ 3870866 w 12192000"/>
              <a:gd name="connsiteY147" fmla="*/ 5023753 h 5096785"/>
              <a:gd name="connsiteX148" fmla="*/ 3865913 w 12192000"/>
              <a:gd name="connsiteY148" fmla="*/ 5025143 h 5096785"/>
              <a:gd name="connsiteX149" fmla="*/ 3828606 w 12192000"/>
              <a:gd name="connsiteY149" fmla="*/ 5019426 h 5096785"/>
              <a:gd name="connsiteX150" fmla="*/ 3827901 w 12192000"/>
              <a:gd name="connsiteY150" fmla="*/ 5020583 h 5096785"/>
              <a:gd name="connsiteX151" fmla="*/ 3816543 w 12192000"/>
              <a:gd name="connsiteY151" fmla="*/ 5024366 h 5096785"/>
              <a:gd name="connsiteX152" fmla="*/ 3795278 w 12192000"/>
              <a:gd name="connsiteY152" fmla="*/ 5028779 h 5096785"/>
              <a:gd name="connsiteX153" fmla="*/ 3743858 w 12192000"/>
              <a:gd name="connsiteY153" fmla="*/ 5054237 h 5096785"/>
              <a:gd name="connsiteX154" fmla="*/ 3704945 w 12192000"/>
              <a:gd name="connsiteY154" fmla="*/ 5048413 h 5096785"/>
              <a:gd name="connsiteX155" fmla="*/ 3696992 w 12192000"/>
              <a:gd name="connsiteY155" fmla="*/ 5047914 h 5096785"/>
              <a:gd name="connsiteX156" fmla="*/ 3696780 w 12192000"/>
              <a:gd name="connsiteY156" fmla="*/ 5048181 h 5096785"/>
              <a:gd name="connsiteX157" fmla="*/ 3688290 w 12192000"/>
              <a:gd name="connsiteY157" fmla="*/ 5048204 h 5096785"/>
              <a:gd name="connsiteX158" fmla="*/ 3682486 w 12192000"/>
              <a:gd name="connsiteY158" fmla="*/ 5047000 h 5096785"/>
              <a:gd name="connsiteX159" fmla="*/ 3667056 w 12192000"/>
              <a:gd name="connsiteY159" fmla="*/ 5046030 h 5096785"/>
              <a:gd name="connsiteX160" fmla="*/ 3661403 w 12192000"/>
              <a:gd name="connsiteY160" fmla="*/ 5047537 h 5096785"/>
              <a:gd name="connsiteX161" fmla="*/ 3658673 w 12192000"/>
              <a:gd name="connsiteY161" fmla="*/ 5050790 h 5096785"/>
              <a:gd name="connsiteX162" fmla="*/ 3657333 w 12192000"/>
              <a:gd name="connsiteY162" fmla="*/ 5050325 h 5096785"/>
              <a:gd name="connsiteX163" fmla="*/ 3626778 w 12192000"/>
              <a:gd name="connsiteY163" fmla="*/ 5057882 h 5096785"/>
              <a:gd name="connsiteX164" fmla="*/ 3560067 w 12192000"/>
              <a:gd name="connsiteY164" fmla="*/ 5064266 h 5096785"/>
              <a:gd name="connsiteX165" fmla="*/ 3522641 w 12192000"/>
              <a:gd name="connsiteY165" fmla="*/ 5063654 h 5096785"/>
              <a:gd name="connsiteX166" fmla="*/ 3419275 w 12192000"/>
              <a:gd name="connsiteY166" fmla="*/ 5066646 h 5096785"/>
              <a:gd name="connsiteX167" fmla="*/ 3314869 w 12192000"/>
              <a:gd name="connsiteY167" fmla="*/ 5073197 h 5096785"/>
              <a:gd name="connsiteX168" fmla="*/ 3259088 w 12192000"/>
              <a:gd name="connsiteY168" fmla="*/ 5096363 h 5096785"/>
              <a:gd name="connsiteX169" fmla="*/ 3253104 w 12192000"/>
              <a:gd name="connsiteY169" fmla="*/ 5096785 h 5096785"/>
              <a:gd name="connsiteX170" fmla="*/ 3238751 w 12192000"/>
              <a:gd name="connsiteY170" fmla="*/ 5092996 h 5096785"/>
              <a:gd name="connsiteX171" fmla="*/ 3233681 w 12192000"/>
              <a:gd name="connsiteY171" fmla="*/ 5090758 h 5096785"/>
              <a:gd name="connsiteX172" fmla="*/ 3225562 w 12192000"/>
              <a:gd name="connsiteY172" fmla="*/ 5089215 h 5096785"/>
              <a:gd name="connsiteX173" fmla="*/ 3225260 w 12192000"/>
              <a:gd name="connsiteY173" fmla="*/ 5089437 h 5096785"/>
              <a:gd name="connsiteX174" fmla="*/ 3217859 w 12192000"/>
              <a:gd name="connsiteY174" fmla="*/ 5087484 h 5096785"/>
              <a:gd name="connsiteX175" fmla="*/ 3182980 w 12192000"/>
              <a:gd name="connsiteY175" fmla="*/ 5074650 h 5096785"/>
              <a:gd name="connsiteX176" fmla="*/ 3123938 w 12192000"/>
              <a:gd name="connsiteY176" fmla="*/ 5089912 h 5096785"/>
              <a:gd name="connsiteX177" fmla="*/ 3101912 w 12192000"/>
              <a:gd name="connsiteY177" fmla="*/ 5090281 h 5096785"/>
              <a:gd name="connsiteX178" fmla="*/ 3089591 w 12192000"/>
              <a:gd name="connsiteY178" fmla="*/ 5091865 h 5096785"/>
              <a:gd name="connsiteX179" fmla="*/ 3088465 w 12192000"/>
              <a:gd name="connsiteY179" fmla="*/ 5092858 h 5096785"/>
              <a:gd name="connsiteX180" fmla="*/ 3055081 w 12192000"/>
              <a:gd name="connsiteY180" fmla="*/ 5080424 h 5096785"/>
              <a:gd name="connsiteX181" fmla="*/ 3049807 w 12192000"/>
              <a:gd name="connsiteY181" fmla="*/ 5080860 h 5096785"/>
              <a:gd name="connsiteX182" fmla="*/ 3029122 w 12192000"/>
              <a:gd name="connsiteY182" fmla="*/ 5070085 h 5096785"/>
              <a:gd name="connsiteX183" fmla="*/ 3017862 w 12192000"/>
              <a:gd name="connsiteY183" fmla="*/ 5065942 h 5096785"/>
              <a:gd name="connsiteX184" fmla="*/ 3015868 w 12192000"/>
              <a:gd name="connsiteY184" fmla="*/ 5061832 h 5096785"/>
              <a:gd name="connsiteX185" fmla="*/ 2998644 w 12192000"/>
              <a:gd name="connsiteY185" fmla="*/ 5057210 h 5096785"/>
              <a:gd name="connsiteX186" fmla="*/ 2996219 w 12192000"/>
              <a:gd name="connsiteY186" fmla="*/ 5057788 h 5096785"/>
              <a:gd name="connsiteX187" fmla="*/ 2983676 w 12192000"/>
              <a:gd name="connsiteY187" fmla="*/ 5049852 h 5096785"/>
              <a:gd name="connsiteX188" fmla="*/ 2903609 w 12192000"/>
              <a:gd name="connsiteY188" fmla="*/ 4998457 h 5096785"/>
              <a:gd name="connsiteX189" fmla="*/ 2758830 w 12192000"/>
              <a:gd name="connsiteY189" fmla="*/ 4974760 h 5096785"/>
              <a:gd name="connsiteX190" fmla="*/ 2532669 w 12192000"/>
              <a:gd name="connsiteY190" fmla="*/ 4940573 h 5096785"/>
              <a:gd name="connsiteX191" fmla="*/ 2389931 w 12192000"/>
              <a:gd name="connsiteY191" fmla="*/ 4905785 h 5096785"/>
              <a:gd name="connsiteX192" fmla="*/ 2335186 w 12192000"/>
              <a:gd name="connsiteY192" fmla="*/ 4902957 h 5096785"/>
              <a:gd name="connsiteX193" fmla="*/ 2295307 w 12192000"/>
              <a:gd name="connsiteY193" fmla="*/ 4879800 h 5096785"/>
              <a:gd name="connsiteX194" fmla="*/ 2273393 w 12192000"/>
              <a:gd name="connsiteY194" fmla="*/ 4883565 h 5096785"/>
              <a:gd name="connsiteX195" fmla="*/ 2269523 w 12192000"/>
              <a:gd name="connsiteY195" fmla="*/ 4884442 h 5096785"/>
              <a:gd name="connsiteX196" fmla="*/ 2256015 w 12192000"/>
              <a:gd name="connsiteY196" fmla="*/ 4883014 h 5096785"/>
              <a:gd name="connsiteX197" fmla="*/ 2249731 w 12192000"/>
              <a:gd name="connsiteY197" fmla="*/ 4888778 h 5096785"/>
              <a:gd name="connsiteX198" fmla="*/ 2227629 w 12192000"/>
              <a:gd name="connsiteY198" fmla="*/ 4891047 h 5096785"/>
              <a:gd name="connsiteX199" fmla="*/ 2203460 w 12192000"/>
              <a:gd name="connsiteY199" fmla="*/ 4886696 h 5096785"/>
              <a:gd name="connsiteX200" fmla="*/ 2091528 w 12192000"/>
              <a:gd name="connsiteY200" fmla="*/ 4859155 h 5096785"/>
              <a:gd name="connsiteX201" fmla="*/ 2022901 w 12192000"/>
              <a:gd name="connsiteY201" fmla="*/ 4846594 h 5096785"/>
              <a:gd name="connsiteX202" fmla="*/ 1994227 w 12192000"/>
              <a:gd name="connsiteY202" fmla="*/ 4847973 h 5096785"/>
              <a:gd name="connsiteX203" fmla="*/ 1955936 w 12192000"/>
              <a:gd name="connsiteY203" fmla="*/ 4845765 h 5096785"/>
              <a:gd name="connsiteX204" fmla="*/ 1741924 w 12192000"/>
              <a:gd name="connsiteY204" fmla="*/ 4808054 h 5096785"/>
              <a:gd name="connsiteX205" fmla="*/ 1734410 w 12192000"/>
              <a:gd name="connsiteY205" fmla="*/ 4811675 h 5096785"/>
              <a:gd name="connsiteX206" fmla="*/ 1691423 w 12192000"/>
              <a:gd name="connsiteY206" fmla="*/ 4802777 h 5096785"/>
              <a:gd name="connsiteX207" fmla="*/ 1554504 w 12192000"/>
              <a:gd name="connsiteY207" fmla="*/ 4739985 h 5096785"/>
              <a:gd name="connsiteX208" fmla="*/ 1470119 w 12192000"/>
              <a:gd name="connsiteY208" fmla="*/ 4723470 h 5096785"/>
              <a:gd name="connsiteX209" fmla="*/ 1437967 w 12192000"/>
              <a:gd name="connsiteY209" fmla="*/ 4722710 h 5096785"/>
              <a:gd name="connsiteX210" fmla="*/ 1384234 w 12192000"/>
              <a:gd name="connsiteY210" fmla="*/ 4721117 h 5096785"/>
              <a:gd name="connsiteX211" fmla="*/ 1338647 w 12192000"/>
              <a:gd name="connsiteY211" fmla="*/ 4732483 h 5096785"/>
              <a:gd name="connsiteX212" fmla="*/ 1295869 w 12192000"/>
              <a:gd name="connsiteY212" fmla="*/ 4726175 h 5096785"/>
              <a:gd name="connsiteX213" fmla="*/ 1292949 w 12192000"/>
              <a:gd name="connsiteY213" fmla="*/ 4708469 h 5096785"/>
              <a:gd name="connsiteX214" fmla="*/ 1244908 w 12192000"/>
              <a:gd name="connsiteY214" fmla="*/ 4706993 h 5096785"/>
              <a:gd name="connsiteX215" fmla="*/ 1171266 w 12192000"/>
              <a:gd name="connsiteY215" fmla="*/ 4706535 h 5096785"/>
              <a:gd name="connsiteX216" fmla="*/ 1160868 w 12192000"/>
              <a:gd name="connsiteY216" fmla="*/ 4701936 h 5096785"/>
              <a:gd name="connsiteX217" fmla="*/ 1147599 w 12192000"/>
              <a:gd name="connsiteY217" fmla="*/ 4714833 h 5096785"/>
              <a:gd name="connsiteX218" fmla="*/ 1119603 w 12192000"/>
              <a:gd name="connsiteY218" fmla="*/ 4721303 h 5096785"/>
              <a:gd name="connsiteX219" fmla="*/ 997851 w 12192000"/>
              <a:gd name="connsiteY219" fmla="*/ 4722336 h 5096785"/>
              <a:gd name="connsiteX220" fmla="*/ 976455 w 12192000"/>
              <a:gd name="connsiteY220" fmla="*/ 4726407 h 5096785"/>
              <a:gd name="connsiteX221" fmla="*/ 949939 w 12192000"/>
              <a:gd name="connsiteY221" fmla="*/ 4719699 h 5096785"/>
              <a:gd name="connsiteX222" fmla="*/ 894148 w 12192000"/>
              <a:gd name="connsiteY222" fmla="*/ 4710406 h 5096785"/>
              <a:gd name="connsiteX223" fmla="*/ 857990 w 12192000"/>
              <a:gd name="connsiteY223" fmla="*/ 4696844 h 5096785"/>
              <a:gd name="connsiteX224" fmla="*/ 848649 w 12192000"/>
              <a:gd name="connsiteY224" fmla="*/ 4704021 h 5096785"/>
              <a:gd name="connsiteX225" fmla="*/ 826436 w 12192000"/>
              <a:gd name="connsiteY225" fmla="*/ 4707421 h 5096785"/>
              <a:gd name="connsiteX226" fmla="*/ 733052 w 12192000"/>
              <a:gd name="connsiteY226" fmla="*/ 4701884 h 5096785"/>
              <a:gd name="connsiteX227" fmla="*/ 716185 w 12192000"/>
              <a:gd name="connsiteY227" fmla="*/ 4703827 h 5096785"/>
              <a:gd name="connsiteX228" fmla="*/ 696663 w 12192000"/>
              <a:gd name="connsiteY228" fmla="*/ 4697420 h 5096785"/>
              <a:gd name="connsiteX229" fmla="*/ 582722 w 12192000"/>
              <a:gd name="connsiteY229" fmla="*/ 4658637 h 5096785"/>
              <a:gd name="connsiteX230" fmla="*/ 581118 w 12192000"/>
              <a:gd name="connsiteY230" fmla="*/ 4654120 h 5096785"/>
              <a:gd name="connsiteX231" fmla="*/ 546453 w 12192000"/>
              <a:gd name="connsiteY231" fmla="*/ 4652542 h 5096785"/>
              <a:gd name="connsiteX232" fmla="*/ 536773 w 12192000"/>
              <a:gd name="connsiteY232" fmla="*/ 4644609 h 5096785"/>
              <a:gd name="connsiteX233" fmla="*/ 518899 w 12192000"/>
              <a:gd name="connsiteY233" fmla="*/ 4642839 h 5096785"/>
              <a:gd name="connsiteX234" fmla="*/ 388896 w 12192000"/>
              <a:gd name="connsiteY234" fmla="*/ 4619173 h 5096785"/>
              <a:gd name="connsiteX235" fmla="*/ 366479 w 12192000"/>
              <a:gd name="connsiteY235" fmla="*/ 4618896 h 5096785"/>
              <a:gd name="connsiteX236" fmla="*/ 342781 w 12192000"/>
              <a:gd name="connsiteY236" fmla="*/ 4601239 h 5096785"/>
              <a:gd name="connsiteX237" fmla="*/ 255925 w 12192000"/>
              <a:gd name="connsiteY237" fmla="*/ 4598685 h 5096785"/>
              <a:gd name="connsiteX238" fmla="*/ 226919 w 12192000"/>
              <a:gd name="connsiteY238" fmla="*/ 4598460 h 5096785"/>
              <a:gd name="connsiteX239" fmla="*/ 213925 w 12192000"/>
              <a:gd name="connsiteY239" fmla="*/ 4597783 h 5096785"/>
              <a:gd name="connsiteX240" fmla="*/ 215196 w 12192000"/>
              <a:gd name="connsiteY240" fmla="*/ 4588576 h 5096785"/>
              <a:gd name="connsiteX241" fmla="*/ 180214 w 12192000"/>
              <a:gd name="connsiteY241" fmla="*/ 4583701 h 5096785"/>
              <a:gd name="connsiteX242" fmla="*/ 83203 w 12192000"/>
              <a:gd name="connsiteY242" fmla="*/ 4531664 h 5096785"/>
              <a:gd name="connsiteX243" fmla="*/ 4106 w 12192000"/>
              <a:gd name="connsiteY243" fmla="*/ 4517202 h 5096785"/>
              <a:gd name="connsiteX244" fmla="*/ 0 w 12192000"/>
              <a:gd name="connsiteY244" fmla="*/ 4516084 h 5096785"/>
              <a:gd name="connsiteX245" fmla="*/ 0 w 12192000"/>
              <a:gd name="connsiteY245"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652162 w 12192000"/>
              <a:gd name="connsiteY16" fmla="*/ 425271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9037321 w 12192000"/>
              <a:gd name="connsiteY24" fmla="*/ 4371817 h 5096785"/>
              <a:gd name="connsiteX25" fmla="*/ 8990743 w 12192000"/>
              <a:gd name="connsiteY25" fmla="*/ 4382161 h 5096785"/>
              <a:gd name="connsiteX26" fmla="*/ 8979819 w 12192000"/>
              <a:gd name="connsiteY26" fmla="*/ 4366419 h 5096785"/>
              <a:gd name="connsiteX27" fmla="*/ 8936044 w 12192000"/>
              <a:gd name="connsiteY27" fmla="*/ 4370992 h 5096785"/>
              <a:gd name="connsiteX28" fmla="*/ 8897707 w 12192000"/>
              <a:gd name="connsiteY28" fmla="*/ 4392673 h 5096785"/>
              <a:gd name="connsiteX29" fmla="*/ 8845635 w 12192000"/>
              <a:gd name="connsiteY29" fmla="*/ 4404300 h 5096785"/>
              <a:gd name="connsiteX30" fmla="*/ 8814562 w 12192000"/>
              <a:gd name="connsiteY30" fmla="*/ 4411434 h 5096785"/>
              <a:gd name="connsiteX31" fmla="*/ 8726349 w 12192000"/>
              <a:gd name="connsiteY31" fmla="*/ 4416668 h 5096785"/>
              <a:gd name="connsiteX32" fmla="*/ 8566678 w 12192000"/>
              <a:gd name="connsiteY32" fmla="*/ 4391711 h 5096785"/>
              <a:gd name="connsiteX33" fmla="*/ 8521516 w 12192000"/>
              <a:gd name="connsiteY33" fmla="*/ 4393927 h 5096785"/>
              <a:gd name="connsiteX34" fmla="*/ 8515998 w 12192000"/>
              <a:gd name="connsiteY34" fmla="*/ 4399124 h 5096785"/>
              <a:gd name="connsiteX35" fmla="*/ 8449547 w 12192000"/>
              <a:gd name="connsiteY35" fmla="*/ 4383170 h 5096785"/>
              <a:gd name="connsiteX36" fmla="*/ 8360285 w 12192000"/>
              <a:gd name="connsiteY36" fmla="*/ 4398502 h 5096785"/>
              <a:gd name="connsiteX37" fmla="*/ 8256584 w 12192000"/>
              <a:gd name="connsiteY37" fmla="*/ 4423564 h 5096785"/>
              <a:gd name="connsiteX38" fmla="*/ 8229821 w 12192000"/>
              <a:gd name="connsiteY38" fmla="*/ 4431840 h 5096785"/>
              <a:gd name="connsiteX39" fmla="*/ 8158476 w 12192000"/>
              <a:gd name="connsiteY39" fmla="*/ 4436904 h 5096785"/>
              <a:gd name="connsiteX40" fmla="*/ 7993707 w 12192000"/>
              <a:gd name="connsiteY40" fmla="*/ 4447962 h 5096785"/>
              <a:gd name="connsiteX41" fmla="*/ 7990346 w 12192000"/>
              <a:gd name="connsiteY41" fmla="*/ 4454853 h 5096785"/>
              <a:gd name="connsiteX42" fmla="*/ 7976786 w 12192000"/>
              <a:gd name="connsiteY42" fmla="*/ 4456820 h 5096785"/>
              <a:gd name="connsiteX43" fmla="*/ 7973491 w 12192000"/>
              <a:gd name="connsiteY43" fmla="*/ 4458577 h 5096785"/>
              <a:gd name="connsiteX44" fmla="*/ 7954281 w 12192000"/>
              <a:gd name="connsiteY44" fmla="*/ 4467421 h 5096785"/>
              <a:gd name="connsiteX45" fmla="*/ 7905540 w 12192000"/>
              <a:gd name="connsiteY45" fmla="*/ 4455628 h 5096785"/>
              <a:gd name="connsiteX46" fmla="*/ 7851932 w 12192000"/>
              <a:gd name="connsiteY46" fmla="*/ 4466353 h 5096785"/>
              <a:gd name="connsiteX47" fmla="*/ 7639078 w 12192000"/>
              <a:gd name="connsiteY47" fmla="*/ 4467635 h 5096785"/>
              <a:gd name="connsiteX48" fmla="*/ 7612359 w 12192000"/>
              <a:gd name="connsiteY48" fmla="*/ 4492789 h 5096785"/>
              <a:gd name="connsiteX49" fmla="*/ 7527328 w 12192000"/>
              <a:gd name="connsiteY49" fmla="*/ 4502199 h 5096785"/>
              <a:gd name="connsiteX50" fmla="*/ 7388717 w 12192000"/>
              <a:gd name="connsiteY50" fmla="*/ 4470799 h 5096785"/>
              <a:gd name="connsiteX51" fmla="*/ 7231898 w 12192000"/>
              <a:gd name="connsiteY51" fmla="*/ 4486028 h 5096785"/>
              <a:gd name="connsiteX52" fmla="*/ 7218425 w 12192000"/>
              <a:gd name="connsiteY52" fmla="*/ 4477288 h 5096785"/>
              <a:gd name="connsiteX53" fmla="*/ 7202795 w 12192000"/>
              <a:gd name="connsiteY53" fmla="*/ 4472972 h 5096785"/>
              <a:gd name="connsiteX54" fmla="*/ 7200744 w 12192000"/>
              <a:gd name="connsiteY54" fmla="*/ 4474099 h 5096785"/>
              <a:gd name="connsiteX55" fmla="*/ 7182163 w 12192000"/>
              <a:gd name="connsiteY55" fmla="*/ 4474005 h 5096785"/>
              <a:gd name="connsiteX56" fmla="*/ 7178368 w 12192000"/>
              <a:gd name="connsiteY56" fmla="*/ 4470673 h 5096785"/>
              <a:gd name="connsiteX57" fmla="*/ 7165705 w 12192000"/>
              <a:gd name="connsiteY57" fmla="*/ 4469569 h 5096785"/>
              <a:gd name="connsiteX58" fmla="*/ 7140991 w 12192000"/>
              <a:gd name="connsiteY58" fmla="*/ 4464599 h 5096785"/>
              <a:gd name="connsiteX59" fmla="*/ 7136152 w 12192000"/>
              <a:gd name="connsiteY59" fmla="*/ 4466292 h 5096785"/>
              <a:gd name="connsiteX60" fmla="*/ 7098544 w 12192000"/>
              <a:gd name="connsiteY60" fmla="*/ 4462879 h 5096785"/>
              <a:gd name="connsiteX61" fmla="*/ 7097922 w 12192000"/>
              <a:gd name="connsiteY61" fmla="*/ 4464077 h 5096785"/>
              <a:gd name="connsiteX62" fmla="*/ 7086877 w 12192000"/>
              <a:gd name="connsiteY62" fmla="*/ 4468554 h 5096785"/>
              <a:gd name="connsiteX63" fmla="*/ 7065999 w 12192000"/>
              <a:gd name="connsiteY63" fmla="*/ 4474270 h 5096785"/>
              <a:gd name="connsiteX64" fmla="*/ 7016598 w 12192000"/>
              <a:gd name="connsiteY64" fmla="*/ 4502855 h 5096785"/>
              <a:gd name="connsiteX65" fmla="*/ 6977375 w 12192000"/>
              <a:gd name="connsiteY65" fmla="*/ 4499434 h 5096785"/>
              <a:gd name="connsiteX66" fmla="*/ 6969409 w 12192000"/>
              <a:gd name="connsiteY66" fmla="*/ 4499424 h 5096785"/>
              <a:gd name="connsiteX67" fmla="*/ 6969218 w 12192000"/>
              <a:gd name="connsiteY67" fmla="*/ 4499704 h 5096785"/>
              <a:gd name="connsiteX68" fmla="*/ 6960755 w 12192000"/>
              <a:gd name="connsiteY68" fmla="*/ 4500249 h 5096785"/>
              <a:gd name="connsiteX69" fmla="*/ 6954882 w 12192000"/>
              <a:gd name="connsiteY69" fmla="*/ 4499405 h 5096785"/>
              <a:gd name="connsiteX70" fmla="*/ 6939428 w 12192000"/>
              <a:gd name="connsiteY70" fmla="*/ 4499385 h 5096785"/>
              <a:gd name="connsiteX71" fmla="*/ 6933902 w 12192000"/>
              <a:gd name="connsiteY71" fmla="*/ 4501239 h 5096785"/>
              <a:gd name="connsiteX72" fmla="*/ 6891244 w 12192000"/>
              <a:gd name="connsiteY72" fmla="*/ 4536371 h 5096785"/>
              <a:gd name="connsiteX73" fmla="*/ 6794496 w 12192000"/>
              <a:gd name="connsiteY73" fmla="*/ 4567924 h 5096785"/>
              <a:gd name="connsiteX74" fmla="*/ 6574528 w 12192000"/>
              <a:gd name="connsiteY74" fmla="*/ 4641155 h 5096785"/>
              <a:gd name="connsiteX75" fmla="*/ 6573036 w 12192000"/>
              <a:gd name="connsiteY75" fmla="*/ 4641049 h 5096785"/>
              <a:gd name="connsiteX76" fmla="*/ 6571920 w 12192000"/>
              <a:gd name="connsiteY76" fmla="*/ 4644739 h 5096785"/>
              <a:gd name="connsiteX77" fmla="*/ 6552021 w 12192000"/>
              <a:gd name="connsiteY77" fmla="*/ 4650379 h 5096785"/>
              <a:gd name="connsiteX78" fmla="*/ 6545925 w 12192000"/>
              <a:gd name="connsiteY78" fmla="*/ 4650675 h 5096785"/>
              <a:gd name="connsiteX79" fmla="*/ 6537822 w 12192000"/>
              <a:gd name="connsiteY79" fmla="*/ 4652769 h 5096785"/>
              <a:gd name="connsiteX80" fmla="*/ 6537743 w 12192000"/>
              <a:gd name="connsiteY80" fmla="*/ 4653068 h 5096785"/>
              <a:gd name="connsiteX81" fmla="*/ 6490057 w 12192000"/>
              <a:gd name="connsiteY81" fmla="*/ 4658624 h 5096785"/>
              <a:gd name="connsiteX82" fmla="*/ 6386800 w 12192000"/>
              <a:gd name="connsiteY82" fmla="*/ 4715431 h 5096785"/>
              <a:gd name="connsiteX83" fmla="*/ 6382703 w 12192000"/>
              <a:gd name="connsiteY83" fmla="*/ 4717930 h 5096785"/>
              <a:gd name="connsiteX84" fmla="*/ 6356495 w 12192000"/>
              <a:gd name="connsiteY84" fmla="*/ 4717843 h 5096785"/>
              <a:gd name="connsiteX85" fmla="*/ 6343628 w 12192000"/>
              <a:gd name="connsiteY85" fmla="*/ 4719161 h 5096785"/>
              <a:gd name="connsiteX86" fmla="*/ 6338605 w 12192000"/>
              <a:gd name="connsiteY86" fmla="*/ 4716723 h 5096785"/>
              <a:gd name="connsiteX87" fmla="*/ 6320318 w 12192000"/>
              <a:gd name="connsiteY87" fmla="*/ 4720095 h 5096785"/>
              <a:gd name="connsiteX88" fmla="*/ 6318742 w 12192000"/>
              <a:gd name="connsiteY88" fmla="*/ 4721541 h 5096785"/>
              <a:gd name="connsiteX89" fmla="*/ 6301708 w 12192000"/>
              <a:gd name="connsiteY89" fmla="*/ 4720380 h 5096785"/>
              <a:gd name="connsiteX90" fmla="*/ 6285082 w 12192000"/>
              <a:gd name="connsiteY90" fmla="*/ 4714639 h 5096785"/>
              <a:gd name="connsiteX91" fmla="*/ 6136936 w 12192000"/>
              <a:gd name="connsiteY91" fmla="*/ 4758246 h 5096785"/>
              <a:gd name="connsiteX92" fmla="*/ 5988578 w 12192000"/>
              <a:gd name="connsiteY92" fmla="*/ 4754427 h 5096785"/>
              <a:gd name="connsiteX93" fmla="*/ 5908701 w 12192000"/>
              <a:gd name="connsiteY93" fmla="*/ 4779160 h 5096785"/>
              <a:gd name="connsiteX94" fmla="*/ 5892219 w 12192000"/>
              <a:gd name="connsiteY94" fmla="*/ 4807892 h 5096785"/>
              <a:gd name="connsiteX95" fmla="*/ 5683612 w 12192000"/>
              <a:gd name="connsiteY95" fmla="*/ 4848770 h 5096785"/>
              <a:gd name="connsiteX96" fmla="*/ 5635111 w 12192000"/>
              <a:gd name="connsiteY96" fmla="*/ 4868888 h 5096785"/>
              <a:gd name="connsiteX97" fmla="*/ 5582652 w 12192000"/>
              <a:gd name="connsiteY97" fmla="*/ 4866836 h 5096785"/>
              <a:gd name="connsiteX98" fmla="*/ 5567213 w 12192000"/>
              <a:gd name="connsiteY98" fmla="*/ 4878769 h 5096785"/>
              <a:gd name="connsiteX99" fmla="*/ 5564659 w 12192000"/>
              <a:gd name="connsiteY99" fmla="*/ 4881042 h 5096785"/>
              <a:gd name="connsiteX100" fmla="*/ 5552102 w 12192000"/>
              <a:gd name="connsiteY100" fmla="*/ 4885426 h 5096785"/>
              <a:gd name="connsiteX101" fmla="*/ 5551475 w 12192000"/>
              <a:gd name="connsiteY101" fmla="*/ 4892560 h 5096785"/>
              <a:gd name="connsiteX102" fmla="*/ 5534664 w 12192000"/>
              <a:gd name="connsiteY102" fmla="*/ 4903385 h 5096785"/>
              <a:gd name="connsiteX103" fmla="*/ 5510737 w 12192000"/>
              <a:gd name="connsiteY103" fmla="*/ 4909807 h 5096785"/>
              <a:gd name="connsiteX104" fmla="*/ 5393901 w 12192000"/>
              <a:gd name="connsiteY104" fmla="*/ 4933709 h 5096785"/>
              <a:gd name="connsiteX105" fmla="*/ 5325782 w 12192000"/>
              <a:gd name="connsiteY105" fmla="*/ 4951789 h 5096785"/>
              <a:gd name="connsiteX106" fmla="*/ 5302703 w 12192000"/>
              <a:gd name="connsiteY106" fmla="*/ 4964590 h 5096785"/>
              <a:gd name="connsiteX107" fmla="*/ 5268591 w 12192000"/>
              <a:gd name="connsiteY107" fmla="*/ 4978479 h 5096785"/>
              <a:gd name="connsiteX108" fmla="*/ 5210559 w 12192000"/>
              <a:gd name="connsiteY108" fmla="*/ 5007585 h 5096785"/>
              <a:gd name="connsiteX109" fmla="*/ 5177597 w 12192000"/>
              <a:gd name="connsiteY109" fmla="*/ 5015926 h 5096785"/>
              <a:gd name="connsiteX110" fmla="*/ 5160569 w 12192000"/>
              <a:gd name="connsiteY110" fmla="*/ 5025681 h 5096785"/>
              <a:gd name="connsiteX111" fmla="*/ 5152748 w 12192000"/>
              <a:gd name="connsiteY111" fmla="*/ 5026569 h 5096785"/>
              <a:gd name="connsiteX112" fmla="*/ 5127678 w 12192000"/>
              <a:gd name="connsiteY112" fmla="*/ 5032947 h 5096785"/>
              <a:gd name="connsiteX113" fmla="*/ 5113147 w 12192000"/>
              <a:gd name="connsiteY113" fmla="*/ 5035818 h 5096785"/>
              <a:gd name="connsiteX114" fmla="*/ 5107301 w 12192000"/>
              <a:gd name="connsiteY114" fmla="*/ 5036672 h 5096785"/>
              <a:gd name="connsiteX115" fmla="*/ 5093215 w 12192000"/>
              <a:gd name="connsiteY115" fmla="*/ 5032880 h 5096785"/>
              <a:gd name="connsiteX116" fmla="*/ 5077058 w 12192000"/>
              <a:gd name="connsiteY116" fmla="*/ 5038681 h 5096785"/>
              <a:gd name="connsiteX117" fmla="*/ 5057349 w 12192000"/>
              <a:gd name="connsiteY117" fmla="*/ 5036015 h 5096785"/>
              <a:gd name="connsiteX118" fmla="*/ 5053945 w 12192000"/>
              <a:gd name="connsiteY118" fmla="*/ 5041952 h 5096785"/>
              <a:gd name="connsiteX119" fmla="*/ 5040021 w 12192000"/>
              <a:gd name="connsiteY119" fmla="*/ 5050052 h 5096785"/>
              <a:gd name="connsiteX120" fmla="*/ 5025913 w 12192000"/>
              <a:gd name="connsiteY120" fmla="*/ 5046535 h 5096785"/>
              <a:gd name="connsiteX121" fmla="*/ 4998218 w 12192000"/>
              <a:gd name="connsiteY121" fmla="*/ 5048065 h 5096785"/>
              <a:gd name="connsiteX122" fmla="*/ 4991008 w 12192000"/>
              <a:gd name="connsiteY122" fmla="*/ 5050439 h 5096785"/>
              <a:gd name="connsiteX123" fmla="*/ 4963503 w 12192000"/>
              <a:gd name="connsiteY123" fmla="*/ 5047575 h 5096785"/>
              <a:gd name="connsiteX124" fmla="*/ 4921053 w 12192000"/>
              <a:gd name="connsiteY124" fmla="*/ 5048925 h 5096785"/>
              <a:gd name="connsiteX125" fmla="*/ 4873420 w 12192000"/>
              <a:gd name="connsiteY125" fmla="*/ 5054929 h 5096785"/>
              <a:gd name="connsiteX126" fmla="*/ 4858825 w 12192000"/>
              <a:gd name="connsiteY126" fmla="*/ 5051329 h 5096785"/>
              <a:gd name="connsiteX127" fmla="*/ 4769340 w 12192000"/>
              <a:gd name="connsiteY127" fmla="*/ 5053090 h 5096785"/>
              <a:gd name="connsiteX128" fmla="*/ 4744152 w 12192000"/>
              <a:gd name="connsiteY128" fmla="*/ 5053391 h 5096785"/>
              <a:gd name="connsiteX129" fmla="*/ 4723556 w 12192000"/>
              <a:gd name="connsiteY129" fmla="*/ 5059633 h 5096785"/>
              <a:gd name="connsiteX130" fmla="*/ 4719699 w 12192000"/>
              <a:gd name="connsiteY130" fmla="*/ 5066298 h 5096785"/>
              <a:gd name="connsiteX131" fmla="*/ 4706016 w 12192000"/>
              <a:gd name="connsiteY131" fmla="*/ 5067422 h 5096785"/>
              <a:gd name="connsiteX132" fmla="*/ 4702593 w 12192000"/>
              <a:gd name="connsiteY132" fmla="*/ 5068973 h 5096785"/>
              <a:gd name="connsiteX133" fmla="*/ 4682766 w 12192000"/>
              <a:gd name="connsiteY133" fmla="*/ 5076609 h 5096785"/>
              <a:gd name="connsiteX134" fmla="*/ 4634960 w 12192000"/>
              <a:gd name="connsiteY134" fmla="*/ 5061852 h 5096785"/>
              <a:gd name="connsiteX135" fmla="*/ 4580645 w 12192000"/>
              <a:gd name="connsiteY135" fmla="*/ 5069246 h 5096785"/>
              <a:gd name="connsiteX136" fmla="*/ 4368005 w 12192000"/>
              <a:gd name="connsiteY136" fmla="*/ 5057426 h 5096785"/>
              <a:gd name="connsiteX137" fmla="*/ 4339489 w 12192000"/>
              <a:gd name="connsiteY137" fmla="*/ 5080858 h 5096785"/>
              <a:gd name="connsiteX138" fmla="*/ 4253895 w 12192000"/>
              <a:gd name="connsiteY138" fmla="*/ 5085008 h 5096785"/>
              <a:gd name="connsiteX139" fmla="*/ 4117780 w 12192000"/>
              <a:gd name="connsiteY139" fmla="*/ 5045175 h 5096785"/>
              <a:gd name="connsiteX140" fmla="*/ 3960074 w 12192000"/>
              <a:gd name="connsiteY140" fmla="*/ 5050708 h 5096785"/>
              <a:gd name="connsiteX141" fmla="*/ 3947260 w 12192000"/>
              <a:gd name="connsiteY141" fmla="*/ 5041167 h 5096785"/>
              <a:gd name="connsiteX142" fmla="*/ 3931969 w 12192000"/>
              <a:gd name="connsiteY142" fmla="*/ 5035902 h 5096785"/>
              <a:gd name="connsiteX143" fmla="*/ 3929836 w 12192000"/>
              <a:gd name="connsiteY143" fmla="*/ 5036901 h 5096785"/>
              <a:gd name="connsiteX144" fmla="*/ 3911296 w 12192000"/>
              <a:gd name="connsiteY144" fmla="*/ 5035663 h 5096785"/>
              <a:gd name="connsiteX145" fmla="*/ 3907746 w 12192000"/>
              <a:gd name="connsiteY145" fmla="*/ 5032107 h 5096785"/>
              <a:gd name="connsiteX146" fmla="*/ 3895182 w 12192000"/>
              <a:gd name="connsiteY146" fmla="*/ 5030229 h 5096785"/>
              <a:gd name="connsiteX147" fmla="*/ 3870866 w 12192000"/>
              <a:gd name="connsiteY147" fmla="*/ 5023753 h 5096785"/>
              <a:gd name="connsiteX148" fmla="*/ 3865913 w 12192000"/>
              <a:gd name="connsiteY148" fmla="*/ 5025143 h 5096785"/>
              <a:gd name="connsiteX149" fmla="*/ 3828606 w 12192000"/>
              <a:gd name="connsiteY149" fmla="*/ 5019426 h 5096785"/>
              <a:gd name="connsiteX150" fmla="*/ 3827901 w 12192000"/>
              <a:gd name="connsiteY150" fmla="*/ 5020583 h 5096785"/>
              <a:gd name="connsiteX151" fmla="*/ 3816543 w 12192000"/>
              <a:gd name="connsiteY151" fmla="*/ 5024366 h 5096785"/>
              <a:gd name="connsiteX152" fmla="*/ 3795278 w 12192000"/>
              <a:gd name="connsiteY152" fmla="*/ 5028779 h 5096785"/>
              <a:gd name="connsiteX153" fmla="*/ 3743858 w 12192000"/>
              <a:gd name="connsiteY153" fmla="*/ 5054237 h 5096785"/>
              <a:gd name="connsiteX154" fmla="*/ 3704945 w 12192000"/>
              <a:gd name="connsiteY154" fmla="*/ 5048413 h 5096785"/>
              <a:gd name="connsiteX155" fmla="*/ 3696992 w 12192000"/>
              <a:gd name="connsiteY155" fmla="*/ 5047914 h 5096785"/>
              <a:gd name="connsiteX156" fmla="*/ 3696780 w 12192000"/>
              <a:gd name="connsiteY156" fmla="*/ 5048181 h 5096785"/>
              <a:gd name="connsiteX157" fmla="*/ 3688290 w 12192000"/>
              <a:gd name="connsiteY157" fmla="*/ 5048204 h 5096785"/>
              <a:gd name="connsiteX158" fmla="*/ 3682486 w 12192000"/>
              <a:gd name="connsiteY158" fmla="*/ 5047000 h 5096785"/>
              <a:gd name="connsiteX159" fmla="*/ 3667056 w 12192000"/>
              <a:gd name="connsiteY159" fmla="*/ 5046030 h 5096785"/>
              <a:gd name="connsiteX160" fmla="*/ 3661403 w 12192000"/>
              <a:gd name="connsiteY160" fmla="*/ 5047537 h 5096785"/>
              <a:gd name="connsiteX161" fmla="*/ 3658673 w 12192000"/>
              <a:gd name="connsiteY161" fmla="*/ 5050790 h 5096785"/>
              <a:gd name="connsiteX162" fmla="*/ 3657333 w 12192000"/>
              <a:gd name="connsiteY162" fmla="*/ 5050325 h 5096785"/>
              <a:gd name="connsiteX163" fmla="*/ 3626778 w 12192000"/>
              <a:gd name="connsiteY163" fmla="*/ 5057882 h 5096785"/>
              <a:gd name="connsiteX164" fmla="*/ 3560067 w 12192000"/>
              <a:gd name="connsiteY164" fmla="*/ 5064266 h 5096785"/>
              <a:gd name="connsiteX165" fmla="*/ 3522641 w 12192000"/>
              <a:gd name="connsiteY165" fmla="*/ 5063654 h 5096785"/>
              <a:gd name="connsiteX166" fmla="*/ 3419275 w 12192000"/>
              <a:gd name="connsiteY166" fmla="*/ 5066646 h 5096785"/>
              <a:gd name="connsiteX167" fmla="*/ 3314869 w 12192000"/>
              <a:gd name="connsiteY167" fmla="*/ 5073197 h 5096785"/>
              <a:gd name="connsiteX168" fmla="*/ 3259088 w 12192000"/>
              <a:gd name="connsiteY168" fmla="*/ 5096363 h 5096785"/>
              <a:gd name="connsiteX169" fmla="*/ 3253104 w 12192000"/>
              <a:gd name="connsiteY169" fmla="*/ 5096785 h 5096785"/>
              <a:gd name="connsiteX170" fmla="*/ 3238751 w 12192000"/>
              <a:gd name="connsiteY170" fmla="*/ 5092996 h 5096785"/>
              <a:gd name="connsiteX171" fmla="*/ 3233681 w 12192000"/>
              <a:gd name="connsiteY171" fmla="*/ 5090758 h 5096785"/>
              <a:gd name="connsiteX172" fmla="*/ 3225562 w 12192000"/>
              <a:gd name="connsiteY172" fmla="*/ 5089215 h 5096785"/>
              <a:gd name="connsiteX173" fmla="*/ 3225260 w 12192000"/>
              <a:gd name="connsiteY173" fmla="*/ 5089437 h 5096785"/>
              <a:gd name="connsiteX174" fmla="*/ 3217859 w 12192000"/>
              <a:gd name="connsiteY174" fmla="*/ 5087484 h 5096785"/>
              <a:gd name="connsiteX175" fmla="*/ 3182980 w 12192000"/>
              <a:gd name="connsiteY175" fmla="*/ 5074650 h 5096785"/>
              <a:gd name="connsiteX176" fmla="*/ 3123938 w 12192000"/>
              <a:gd name="connsiteY176" fmla="*/ 5089912 h 5096785"/>
              <a:gd name="connsiteX177" fmla="*/ 3101912 w 12192000"/>
              <a:gd name="connsiteY177" fmla="*/ 5090281 h 5096785"/>
              <a:gd name="connsiteX178" fmla="*/ 3089591 w 12192000"/>
              <a:gd name="connsiteY178" fmla="*/ 5091865 h 5096785"/>
              <a:gd name="connsiteX179" fmla="*/ 3088465 w 12192000"/>
              <a:gd name="connsiteY179" fmla="*/ 5092858 h 5096785"/>
              <a:gd name="connsiteX180" fmla="*/ 3055081 w 12192000"/>
              <a:gd name="connsiteY180" fmla="*/ 5080424 h 5096785"/>
              <a:gd name="connsiteX181" fmla="*/ 3049807 w 12192000"/>
              <a:gd name="connsiteY181" fmla="*/ 5080860 h 5096785"/>
              <a:gd name="connsiteX182" fmla="*/ 3029122 w 12192000"/>
              <a:gd name="connsiteY182" fmla="*/ 5070085 h 5096785"/>
              <a:gd name="connsiteX183" fmla="*/ 3017862 w 12192000"/>
              <a:gd name="connsiteY183" fmla="*/ 5065942 h 5096785"/>
              <a:gd name="connsiteX184" fmla="*/ 3015868 w 12192000"/>
              <a:gd name="connsiteY184" fmla="*/ 5061832 h 5096785"/>
              <a:gd name="connsiteX185" fmla="*/ 2998644 w 12192000"/>
              <a:gd name="connsiteY185" fmla="*/ 5057210 h 5096785"/>
              <a:gd name="connsiteX186" fmla="*/ 2996219 w 12192000"/>
              <a:gd name="connsiteY186" fmla="*/ 5057788 h 5096785"/>
              <a:gd name="connsiteX187" fmla="*/ 2983676 w 12192000"/>
              <a:gd name="connsiteY187" fmla="*/ 5049852 h 5096785"/>
              <a:gd name="connsiteX188" fmla="*/ 2903609 w 12192000"/>
              <a:gd name="connsiteY188" fmla="*/ 4998457 h 5096785"/>
              <a:gd name="connsiteX189" fmla="*/ 2758830 w 12192000"/>
              <a:gd name="connsiteY189" fmla="*/ 4974760 h 5096785"/>
              <a:gd name="connsiteX190" fmla="*/ 2532669 w 12192000"/>
              <a:gd name="connsiteY190" fmla="*/ 4940573 h 5096785"/>
              <a:gd name="connsiteX191" fmla="*/ 2389931 w 12192000"/>
              <a:gd name="connsiteY191" fmla="*/ 4905785 h 5096785"/>
              <a:gd name="connsiteX192" fmla="*/ 2335186 w 12192000"/>
              <a:gd name="connsiteY192" fmla="*/ 4902957 h 5096785"/>
              <a:gd name="connsiteX193" fmla="*/ 2295307 w 12192000"/>
              <a:gd name="connsiteY193" fmla="*/ 4879800 h 5096785"/>
              <a:gd name="connsiteX194" fmla="*/ 2273393 w 12192000"/>
              <a:gd name="connsiteY194" fmla="*/ 4883565 h 5096785"/>
              <a:gd name="connsiteX195" fmla="*/ 2269523 w 12192000"/>
              <a:gd name="connsiteY195" fmla="*/ 4884442 h 5096785"/>
              <a:gd name="connsiteX196" fmla="*/ 2256015 w 12192000"/>
              <a:gd name="connsiteY196" fmla="*/ 4883014 h 5096785"/>
              <a:gd name="connsiteX197" fmla="*/ 2249731 w 12192000"/>
              <a:gd name="connsiteY197" fmla="*/ 4888778 h 5096785"/>
              <a:gd name="connsiteX198" fmla="*/ 2227629 w 12192000"/>
              <a:gd name="connsiteY198" fmla="*/ 4891047 h 5096785"/>
              <a:gd name="connsiteX199" fmla="*/ 2203460 w 12192000"/>
              <a:gd name="connsiteY199" fmla="*/ 4886696 h 5096785"/>
              <a:gd name="connsiteX200" fmla="*/ 2091528 w 12192000"/>
              <a:gd name="connsiteY200" fmla="*/ 4859155 h 5096785"/>
              <a:gd name="connsiteX201" fmla="*/ 2022901 w 12192000"/>
              <a:gd name="connsiteY201" fmla="*/ 4846594 h 5096785"/>
              <a:gd name="connsiteX202" fmla="*/ 1994227 w 12192000"/>
              <a:gd name="connsiteY202" fmla="*/ 4847973 h 5096785"/>
              <a:gd name="connsiteX203" fmla="*/ 1955936 w 12192000"/>
              <a:gd name="connsiteY203" fmla="*/ 4845765 h 5096785"/>
              <a:gd name="connsiteX204" fmla="*/ 1741924 w 12192000"/>
              <a:gd name="connsiteY204" fmla="*/ 4808054 h 5096785"/>
              <a:gd name="connsiteX205" fmla="*/ 1734410 w 12192000"/>
              <a:gd name="connsiteY205" fmla="*/ 4811675 h 5096785"/>
              <a:gd name="connsiteX206" fmla="*/ 1691423 w 12192000"/>
              <a:gd name="connsiteY206" fmla="*/ 4802777 h 5096785"/>
              <a:gd name="connsiteX207" fmla="*/ 1554504 w 12192000"/>
              <a:gd name="connsiteY207" fmla="*/ 4739985 h 5096785"/>
              <a:gd name="connsiteX208" fmla="*/ 1470119 w 12192000"/>
              <a:gd name="connsiteY208" fmla="*/ 4723470 h 5096785"/>
              <a:gd name="connsiteX209" fmla="*/ 1437967 w 12192000"/>
              <a:gd name="connsiteY209" fmla="*/ 4722710 h 5096785"/>
              <a:gd name="connsiteX210" fmla="*/ 1384234 w 12192000"/>
              <a:gd name="connsiteY210" fmla="*/ 4721117 h 5096785"/>
              <a:gd name="connsiteX211" fmla="*/ 1338647 w 12192000"/>
              <a:gd name="connsiteY211" fmla="*/ 4732483 h 5096785"/>
              <a:gd name="connsiteX212" fmla="*/ 1295869 w 12192000"/>
              <a:gd name="connsiteY212" fmla="*/ 4726175 h 5096785"/>
              <a:gd name="connsiteX213" fmla="*/ 1292949 w 12192000"/>
              <a:gd name="connsiteY213" fmla="*/ 4708469 h 5096785"/>
              <a:gd name="connsiteX214" fmla="*/ 1244908 w 12192000"/>
              <a:gd name="connsiteY214" fmla="*/ 4706993 h 5096785"/>
              <a:gd name="connsiteX215" fmla="*/ 1171266 w 12192000"/>
              <a:gd name="connsiteY215" fmla="*/ 4706535 h 5096785"/>
              <a:gd name="connsiteX216" fmla="*/ 1160868 w 12192000"/>
              <a:gd name="connsiteY216" fmla="*/ 4701936 h 5096785"/>
              <a:gd name="connsiteX217" fmla="*/ 1147599 w 12192000"/>
              <a:gd name="connsiteY217" fmla="*/ 4714833 h 5096785"/>
              <a:gd name="connsiteX218" fmla="*/ 1119603 w 12192000"/>
              <a:gd name="connsiteY218" fmla="*/ 4721303 h 5096785"/>
              <a:gd name="connsiteX219" fmla="*/ 997851 w 12192000"/>
              <a:gd name="connsiteY219" fmla="*/ 4722336 h 5096785"/>
              <a:gd name="connsiteX220" fmla="*/ 976455 w 12192000"/>
              <a:gd name="connsiteY220" fmla="*/ 4726407 h 5096785"/>
              <a:gd name="connsiteX221" fmla="*/ 949939 w 12192000"/>
              <a:gd name="connsiteY221" fmla="*/ 4719699 h 5096785"/>
              <a:gd name="connsiteX222" fmla="*/ 894148 w 12192000"/>
              <a:gd name="connsiteY222" fmla="*/ 4710406 h 5096785"/>
              <a:gd name="connsiteX223" fmla="*/ 857990 w 12192000"/>
              <a:gd name="connsiteY223" fmla="*/ 4696844 h 5096785"/>
              <a:gd name="connsiteX224" fmla="*/ 848649 w 12192000"/>
              <a:gd name="connsiteY224" fmla="*/ 4704021 h 5096785"/>
              <a:gd name="connsiteX225" fmla="*/ 826436 w 12192000"/>
              <a:gd name="connsiteY225" fmla="*/ 4707421 h 5096785"/>
              <a:gd name="connsiteX226" fmla="*/ 733052 w 12192000"/>
              <a:gd name="connsiteY226" fmla="*/ 4701884 h 5096785"/>
              <a:gd name="connsiteX227" fmla="*/ 716185 w 12192000"/>
              <a:gd name="connsiteY227" fmla="*/ 4703827 h 5096785"/>
              <a:gd name="connsiteX228" fmla="*/ 696663 w 12192000"/>
              <a:gd name="connsiteY228" fmla="*/ 4697420 h 5096785"/>
              <a:gd name="connsiteX229" fmla="*/ 582722 w 12192000"/>
              <a:gd name="connsiteY229" fmla="*/ 4658637 h 5096785"/>
              <a:gd name="connsiteX230" fmla="*/ 581118 w 12192000"/>
              <a:gd name="connsiteY230" fmla="*/ 4654120 h 5096785"/>
              <a:gd name="connsiteX231" fmla="*/ 546453 w 12192000"/>
              <a:gd name="connsiteY231" fmla="*/ 4652542 h 5096785"/>
              <a:gd name="connsiteX232" fmla="*/ 536773 w 12192000"/>
              <a:gd name="connsiteY232" fmla="*/ 4644609 h 5096785"/>
              <a:gd name="connsiteX233" fmla="*/ 518899 w 12192000"/>
              <a:gd name="connsiteY233" fmla="*/ 4642839 h 5096785"/>
              <a:gd name="connsiteX234" fmla="*/ 388896 w 12192000"/>
              <a:gd name="connsiteY234" fmla="*/ 4619173 h 5096785"/>
              <a:gd name="connsiteX235" fmla="*/ 366479 w 12192000"/>
              <a:gd name="connsiteY235" fmla="*/ 4618896 h 5096785"/>
              <a:gd name="connsiteX236" fmla="*/ 342781 w 12192000"/>
              <a:gd name="connsiteY236" fmla="*/ 4601239 h 5096785"/>
              <a:gd name="connsiteX237" fmla="*/ 255925 w 12192000"/>
              <a:gd name="connsiteY237" fmla="*/ 4598685 h 5096785"/>
              <a:gd name="connsiteX238" fmla="*/ 226919 w 12192000"/>
              <a:gd name="connsiteY238" fmla="*/ 4598460 h 5096785"/>
              <a:gd name="connsiteX239" fmla="*/ 213925 w 12192000"/>
              <a:gd name="connsiteY239" fmla="*/ 4597783 h 5096785"/>
              <a:gd name="connsiteX240" fmla="*/ 215196 w 12192000"/>
              <a:gd name="connsiteY240" fmla="*/ 4588576 h 5096785"/>
              <a:gd name="connsiteX241" fmla="*/ 180214 w 12192000"/>
              <a:gd name="connsiteY241" fmla="*/ 4583701 h 5096785"/>
              <a:gd name="connsiteX242" fmla="*/ 83203 w 12192000"/>
              <a:gd name="connsiteY242" fmla="*/ 4531664 h 5096785"/>
              <a:gd name="connsiteX243" fmla="*/ 4106 w 12192000"/>
              <a:gd name="connsiteY243" fmla="*/ 4517202 h 5096785"/>
              <a:gd name="connsiteX244" fmla="*/ 0 w 12192000"/>
              <a:gd name="connsiteY244" fmla="*/ 4516084 h 5096785"/>
              <a:gd name="connsiteX245" fmla="*/ 0 w 12192000"/>
              <a:gd name="connsiteY245"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9037321 w 12192000"/>
              <a:gd name="connsiteY24" fmla="*/ 4371817 h 5096785"/>
              <a:gd name="connsiteX25" fmla="*/ 8990743 w 12192000"/>
              <a:gd name="connsiteY25" fmla="*/ 4382161 h 5096785"/>
              <a:gd name="connsiteX26" fmla="*/ 8979819 w 12192000"/>
              <a:gd name="connsiteY26" fmla="*/ 4366419 h 5096785"/>
              <a:gd name="connsiteX27" fmla="*/ 8936044 w 12192000"/>
              <a:gd name="connsiteY27" fmla="*/ 4370992 h 5096785"/>
              <a:gd name="connsiteX28" fmla="*/ 8897707 w 12192000"/>
              <a:gd name="connsiteY28" fmla="*/ 4392673 h 5096785"/>
              <a:gd name="connsiteX29" fmla="*/ 8845635 w 12192000"/>
              <a:gd name="connsiteY29" fmla="*/ 4404300 h 5096785"/>
              <a:gd name="connsiteX30" fmla="*/ 8814562 w 12192000"/>
              <a:gd name="connsiteY30" fmla="*/ 4411434 h 5096785"/>
              <a:gd name="connsiteX31" fmla="*/ 8726349 w 12192000"/>
              <a:gd name="connsiteY31" fmla="*/ 4416668 h 5096785"/>
              <a:gd name="connsiteX32" fmla="*/ 8566678 w 12192000"/>
              <a:gd name="connsiteY32" fmla="*/ 4391711 h 5096785"/>
              <a:gd name="connsiteX33" fmla="*/ 8521516 w 12192000"/>
              <a:gd name="connsiteY33" fmla="*/ 4393927 h 5096785"/>
              <a:gd name="connsiteX34" fmla="*/ 8515998 w 12192000"/>
              <a:gd name="connsiteY34" fmla="*/ 4399124 h 5096785"/>
              <a:gd name="connsiteX35" fmla="*/ 8449547 w 12192000"/>
              <a:gd name="connsiteY35" fmla="*/ 4383170 h 5096785"/>
              <a:gd name="connsiteX36" fmla="*/ 8360285 w 12192000"/>
              <a:gd name="connsiteY36" fmla="*/ 4398502 h 5096785"/>
              <a:gd name="connsiteX37" fmla="*/ 8256584 w 12192000"/>
              <a:gd name="connsiteY37" fmla="*/ 4423564 h 5096785"/>
              <a:gd name="connsiteX38" fmla="*/ 8229821 w 12192000"/>
              <a:gd name="connsiteY38" fmla="*/ 4431840 h 5096785"/>
              <a:gd name="connsiteX39" fmla="*/ 8158476 w 12192000"/>
              <a:gd name="connsiteY39" fmla="*/ 4436904 h 5096785"/>
              <a:gd name="connsiteX40" fmla="*/ 7993707 w 12192000"/>
              <a:gd name="connsiteY40" fmla="*/ 4447962 h 5096785"/>
              <a:gd name="connsiteX41" fmla="*/ 7990346 w 12192000"/>
              <a:gd name="connsiteY41" fmla="*/ 4454853 h 5096785"/>
              <a:gd name="connsiteX42" fmla="*/ 7976786 w 12192000"/>
              <a:gd name="connsiteY42" fmla="*/ 4456820 h 5096785"/>
              <a:gd name="connsiteX43" fmla="*/ 7973491 w 12192000"/>
              <a:gd name="connsiteY43" fmla="*/ 4458577 h 5096785"/>
              <a:gd name="connsiteX44" fmla="*/ 7954281 w 12192000"/>
              <a:gd name="connsiteY44" fmla="*/ 4467421 h 5096785"/>
              <a:gd name="connsiteX45" fmla="*/ 7905540 w 12192000"/>
              <a:gd name="connsiteY45" fmla="*/ 4455628 h 5096785"/>
              <a:gd name="connsiteX46" fmla="*/ 7851932 w 12192000"/>
              <a:gd name="connsiteY46" fmla="*/ 4466353 h 5096785"/>
              <a:gd name="connsiteX47" fmla="*/ 7639078 w 12192000"/>
              <a:gd name="connsiteY47" fmla="*/ 4467635 h 5096785"/>
              <a:gd name="connsiteX48" fmla="*/ 7612359 w 12192000"/>
              <a:gd name="connsiteY48" fmla="*/ 4492789 h 5096785"/>
              <a:gd name="connsiteX49" fmla="*/ 7527328 w 12192000"/>
              <a:gd name="connsiteY49" fmla="*/ 4502199 h 5096785"/>
              <a:gd name="connsiteX50" fmla="*/ 7388717 w 12192000"/>
              <a:gd name="connsiteY50" fmla="*/ 4470799 h 5096785"/>
              <a:gd name="connsiteX51" fmla="*/ 7231898 w 12192000"/>
              <a:gd name="connsiteY51" fmla="*/ 4486028 h 5096785"/>
              <a:gd name="connsiteX52" fmla="*/ 7218425 w 12192000"/>
              <a:gd name="connsiteY52" fmla="*/ 4477288 h 5096785"/>
              <a:gd name="connsiteX53" fmla="*/ 7202795 w 12192000"/>
              <a:gd name="connsiteY53" fmla="*/ 4472972 h 5096785"/>
              <a:gd name="connsiteX54" fmla="*/ 7200744 w 12192000"/>
              <a:gd name="connsiteY54" fmla="*/ 4474099 h 5096785"/>
              <a:gd name="connsiteX55" fmla="*/ 7182163 w 12192000"/>
              <a:gd name="connsiteY55" fmla="*/ 4474005 h 5096785"/>
              <a:gd name="connsiteX56" fmla="*/ 7178368 w 12192000"/>
              <a:gd name="connsiteY56" fmla="*/ 4470673 h 5096785"/>
              <a:gd name="connsiteX57" fmla="*/ 7165705 w 12192000"/>
              <a:gd name="connsiteY57" fmla="*/ 4469569 h 5096785"/>
              <a:gd name="connsiteX58" fmla="*/ 7140991 w 12192000"/>
              <a:gd name="connsiteY58" fmla="*/ 4464599 h 5096785"/>
              <a:gd name="connsiteX59" fmla="*/ 7136152 w 12192000"/>
              <a:gd name="connsiteY59" fmla="*/ 4466292 h 5096785"/>
              <a:gd name="connsiteX60" fmla="*/ 7098544 w 12192000"/>
              <a:gd name="connsiteY60" fmla="*/ 4462879 h 5096785"/>
              <a:gd name="connsiteX61" fmla="*/ 7097922 w 12192000"/>
              <a:gd name="connsiteY61" fmla="*/ 4464077 h 5096785"/>
              <a:gd name="connsiteX62" fmla="*/ 7086877 w 12192000"/>
              <a:gd name="connsiteY62" fmla="*/ 4468554 h 5096785"/>
              <a:gd name="connsiteX63" fmla="*/ 7065999 w 12192000"/>
              <a:gd name="connsiteY63" fmla="*/ 4474270 h 5096785"/>
              <a:gd name="connsiteX64" fmla="*/ 7016598 w 12192000"/>
              <a:gd name="connsiteY64" fmla="*/ 4502855 h 5096785"/>
              <a:gd name="connsiteX65" fmla="*/ 6977375 w 12192000"/>
              <a:gd name="connsiteY65" fmla="*/ 4499434 h 5096785"/>
              <a:gd name="connsiteX66" fmla="*/ 6969409 w 12192000"/>
              <a:gd name="connsiteY66" fmla="*/ 4499424 h 5096785"/>
              <a:gd name="connsiteX67" fmla="*/ 6969218 w 12192000"/>
              <a:gd name="connsiteY67" fmla="*/ 4499704 h 5096785"/>
              <a:gd name="connsiteX68" fmla="*/ 6960755 w 12192000"/>
              <a:gd name="connsiteY68" fmla="*/ 4500249 h 5096785"/>
              <a:gd name="connsiteX69" fmla="*/ 6954882 w 12192000"/>
              <a:gd name="connsiteY69" fmla="*/ 4499405 h 5096785"/>
              <a:gd name="connsiteX70" fmla="*/ 6939428 w 12192000"/>
              <a:gd name="connsiteY70" fmla="*/ 4499385 h 5096785"/>
              <a:gd name="connsiteX71" fmla="*/ 6933902 w 12192000"/>
              <a:gd name="connsiteY71" fmla="*/ 4501239 h 5096785"/>
              <a:gd name="connsiteX72" fmla="*/ 6891244 w 12192000"/>
              <a:gd name="connsiteY72" fmla="*/ 4536371 h 5096785"/>
              <a:gd name="connsiteX73" fmla="*/ 6794496 w 12192000"/>
              <a:gd name="connsiteY73" fmla="*/ 4567924 h 5096785"/>
              <a:gd name="connsiteX74" fmla="*/ 6574528 w 12192000"/>
              <a:gd name="connsiteY74" fmla="*/ 4641155 h 5096785"/>
              <a:gd name="connsiteX75" fmla="*/ 6573036 w 12192000"/>
              <a:gd name="connsiteY75" fmla="*/ 4641049 h 5096785"/>
              <a:gd name="connsiteX76" fmla="*/ 6571920 w 12192000"/>
              <a:gd name="connsiteY76" fmla="*/ 4644739 h 5096785"/>
              <a:gd name="connsiteX77" fmla="*/ 6552021 w 12192000"/>
              <a:gd name="connsiteY77" fmla="*/ 4650379 h 5096785"/>
              <a:gd name="connsiteX78" fmla="*/ 6545925 w 12192000"/>
              <a:gd name="connsiteY78" fmla="*/ 4650675 h 5096785"/>
              <a:gd name="connsiteX79" fmla="*/ 6537822 w 12192000"/>
              <a:gd name="connsiteY79" fmla="*/ 4652769 h 5096785"/>
              <a:gd name="connsiteX80" fmla="*/ 6537743 w 12192000"/>
              <a:gd name="connsiteY80" fmla="*/ 4653068 h 5096785"/>
              <a:gd name="connsiteX81" fmla="*/ 6490057 w 12192000"/>
              <a:gd name="connsiteY81" fmla="*/ 4658624 h 5096785"/>
              <a:gd name="connsiteX82" fmla="*/ 6386800 w 12192000"/>
              <a:gd name="connsiteY82" fmla="*/ 4715431 h 5096785"/>
              <a:gd name="connsiteX83" fmla="*/ 6382703 w 12192000"/>
              <a:gd name="connsiteY83" fmla="*/ 4717930 h 5096785"/>
              <a:gd name="connsiteX84" fmla="*/ 6356495 w 12192000"/>
              <a:gd name="connsiteY84" fmla="*/ 4717843 h 5096785"/>
              <a:gd name="connsiteX85" fmla="*/ 6343628 w 12192000"/>
              <a:gd name="connsiteY85" fmla="*/ 4719161 h 5096785"/>
              <a:gd name="connsiteX86" fmla="*/ 6338605 w 12192000"/>
              <a:gd name="connsiteY86" fmla="*/ 4716723 h 5096785"/>
              <a:gd name="connsiteX87" fmla="*/ 6320318 w 12192000"/>
              <a:gd name="connsiteY87" fmla="*/ 4720095 h 5096785"/>
              <a:gd name="connsiteX88" fmla="*/ 6318742 w 12192000"/>
              <a:gd name="connsiteY88" fmla="*/ 4721541 h 5096785"/>
              <a:gd name="connsiteX89" fmla="*/ 6301708 w 12192000"/>
              <a:gd name="connsiteY89" fmla="*/ 4720380 h 5096785"/>
              <a:gd name="connsiteX90" fmla="*/ 6285082 w 12192000"/>
              <a:gd name="connsiteY90" fmla="*/ 4714639 h 5096785"/>
              <a:gd name="connsiteX91" fmla="*/ 6136936 w 12192000"/>
              <a:gd name="connsiteY91" fmla="*/ 4758246 h 5096785"/>
              <a:gd name="connsiteX92" fmla="*/ 5988578 w 12192000"/>
              <a:gd name="connsiteY92" fmla="*/ 4754427 h 5096785"/>
              <a:gd name="connsiteX93" fmla="*/ 5908701 w 12192000"/>
              <a:gd name="connsiteY93" fmla="*/ 4779160 h 5096785"/>
              <a:gd name="connsiteX94" fmla="*/ 5892219 w 12192000"/>
              <a:gd name="connsiteY94" fmla="*/ 4807892 h 5096785"/>
              <a:gd name="connsiteX95" fmla="*/ 5683612 w 12192000"/>
              <a:gd name="connsiteY95" fmla="*/ 4848770 h 5096785"/>
              <a:gd name="connsiteX96" fmla="*/ 5635111 w 12192000"/>
              <a:gd name="connsiteY96" fmla="*/ 4868888 h 5096785"/>
              <a:gd name="connsiteX97" fmla="*/ 5582652 w 12192000"/>
              <a:gd name="connsiteY97" fmla="*/ 4866836 h 5096785"/>
              <a:gd name="connsiteX98" fmla="*/ 5567213 w 12192000"/>
              <a:gd name="connsiteY98" fmla="*/ 4878769 h 5096785"/>
              <a:gd name="connsiteX99" fmla="*/ 5564659 w 12192000"/>
              <a:gd name="connsiteY99" fmla="*/ 4881042 h 5096785"/>
              <a:gd name="connsiteX100" fmla="*/ 5552102 w 12192000"/>
              <a:gd name="connsiteY100" fmla="*/ 4885426 h 5096785"/>
              <a:gd name="connsiteX101" fmla="*/ 5551475 w 12192000"/>
              <a:gd name="connsiteY101" fmla="*/ 4892560 h 5096785"/>
              <a:gd name="connsiteX102" fmla="*/ 5534664 w 12192000"/>
              <a:gd name="connsiteY102" fmla="*/ 4903385 h 5096785"/>
              <a:gd name="connsiteX103" fmla="*/ 5510737 w 12192000"/>
              <a:gd name="connsiteY103" fmla="*/ 4909807 h 5096785"/>
              <a:gd name="connsiteX104" fmla="*/ 5393901 w 12192000"/>
              <a:gd name="connsiteY104" fmla="*/ 4933709 h 5096785"/>
              <a:gd name="connsiteX105" fmla="*/ 5325782 w 12192000"/>
              <a:gd name="connsiteY105" fmla="*/ 4951789 h 5096785"/>
              <a:gd name="connsiteX106" fmla="*/ 5302703 w 12192000"/>
              <a:gd name="connsiteY106" fmla="*/ 4964590 h 5096785"/>
              <a:gd name="connsiteX107" fmla="*/ 5268591 w 12192000"/>
              <a:gd name="connsiteY107" fmla="*/ 4978479 h 5096785"/>
              <a:gd name="connsiteX108" fmla="*/ 5210559 w 12192000"/>
              <a:gd name="connsiteY108" fmla="*/ 5007585 h 5096785"/>
              <a:gd name="connsiteX109" fmla="*/ 5177597 w 12192000"/>
              <a:gd name="connsiteY109" fmla="*/ 5015926 h 5096785"/>
              <a:gd name="connsiteX110" fmla="*/ 5160569 w 12192000"/>
              <a:gd name="connsiteY110" fmla="*/ 5025681 h 5096785"/>
              <a:gd name="connsiteX111" fmla="*/ 5152748 w 12192000"/>
              <a:gd name="connsiteY111" fmla="*/ 5026569 h 5096785"/>
              <a:gd name="connsiteX112" fmla="*/ 5127678 w 12192000"/>
              <a:gd name="connsiteY112" fmla="*/ 5032947 h 5096785"/>
              <a:gd name="connsiteX113" fmla="*/ 5113147 w 12192000"/>
              <a:gd name="connsiteY113" fmla="*/ 5035818 h 5096785"/>
              <a:gd name="connsiteX114" fmla="*/ 5107301 w 12192000"/>
              <a:gd name="connsiteY114" fmla="*/ 5036672 h 5096785"/>
              <a:gd name="connsiteX115" fmla="*/ 5093215 w 12192000"/>
              <a:gd name="connsiteY115" fmla="*/ 5032880 h 5096785"/>
              <a:gd name="connsiteX116" fmla="*/ 5077058 w 12192000"/>
              <a:gd name="connsiteY116" fmla="*/ 5038681 h 5096785"/>
              <a:gd name="connsiteX117" fmla="*/ 5057349 w 12192000"/>
              <a:gd name="connsiteY117" fmla="*/ 5036015 h 5096785"/>
              <a:gd name="connsiteX118" fmla="*/ 5053945 w 12192000"/>
              <a:gd name="connsiteY118" fmla="*/ 5041952 h 5096785"/>
              <a:gd name="connsiteX119" fmla="*/ 5040021 w 12192000"/>
              <a:gd name="connsiteY119" fmla="*/ 5050052 h 5096785"/>
              <a:gd name="connsiteX120" fmla="*/ 5025913 w 12192000"/>
              <a:gd name="connsiteY120" fmla="*/ 5046535 h 5096785"/>
              <a:gd name="connsiteX121" fmla="*/ 4998218 w 12192000"/>
              <a:gd name="connsiteY121" fmla="*/ 5048065 h 5096785"/>
              <a:gd name="connsiteX122" fmla="*/ 4991008 w 12192000"/>
              <a:gd name="connsiteY122" fmla="*/ 5050439 h 5096785"/>
              <a:gd name="connsiteX123" fmla="*/ 4963503 w 12192000"/>
              <a:gd name="connsiteY123" fmla="*/ 5047575 h 5096785"/>
              <a:gd name="connsiteX124" fmla="*/ 4921053 w 12192000"/>
              <a:gd name="connsiteY124" fmla="*/ 5048925 h 5096785"/>
              <a:gd name="connsiteX125" fmla="*/ 4873420 w 12192000"/>
              <a:gd name="connsiteY125" fmla="*/ 5054929 h 5096785"/>
              <a:gd name="connsiteX126" fmla="*/ 4858825 w 12192000"/>
              <a:gd name="connsiteY126" fmla="*/ 5051329 h 5096785"/>
              <a:gd name="connsiteX127" fmla="*/ 4769340 w 12192000"/>
              <a:gd name="connsiteY127" fmla="*/ 5053090 h 5096785"/>
              <a:gd name="connsiteX128" fmla="*/ 4744152 w 12192000"/>
              <a:gd name="connsiteY128" fmla="*/ 5053391 h 5096785"/>
              <a:gd name="connsiteX129" fmla="*/ 4723556 w 12192000"/>
              <a:gd name="connsiteY129" fmla="*/ 5059633 h 5096785"/>
              <a:gd name="connsiteX130" fmla="*/ 4719699 w 12192000"/>
              <a:gd name="connsiteY130" fmla="*/ 5066298 h 5096785"/>
              <a:gd name="connsiteX131" fmla="*/ 4706016 w 12192000"/>
              <a:gd name="connsiteY131" fmla="*/ 5067422 h 5096785"/>
              <a:gd name="connsiteX132" fmla="*/ 4702593 w 12192000"/>
              <a:gd name="connsiteY132" fmla="*/ 5068973 h 5096785"/>
              <a:gd name="connsiteX133" fmla="*/ 4682766 w 12192000"/>
              <a:gd name="connsiteY133" fmla="*/ 5076609 h 5096785"/>
              <a:gd name="connsiteX134" fmla="*/ 4634960 w 12192000"/>
              <a:gd name="connsiteY134" fmla="*/ 5061852 h 5096785"/>
              <a:gd name="connsiteX135" fmla="*/ 4580645 w 12192000"/>
              <a:gd name="connsiteY135" fmla="*/ 5069246 h 5096785"/>
              <a:gd name="connsiteX136" fmla="*/ 4368005 w 12192000"/>
              <a:gd name="connsiteY136" fmla="*/ 5057426 h 5096785"/>
              <a:gd name="connsiteX137" fmla="*/ 4339489 w 12192000"/>
              <a:gd name="connsiteY137" fmla="*/ 5080858 h 5096785"/>
              <a:gd name="connsiteX138" fmla="*/ 4253895 w 12192000"/>
              <a:gd name="connsiteY138" fmla="*/ 5085008 h 5096785"/>
              <a:gd name="connsiteX139" fmla="*/ 4117780 w 12192000"/>
              <a:gd name="connsiteY139" fmla="*/ 5045175 h 5096785"/>
              <a:gd name="connsiteX140" fmla="*/ 3960074 w 12192000"/>
              <a:gd name="connsiteY140" fmla="*/ 5050708 h 5096785"/>
              <a:gd name="connsiteX141" fmla="*/ 3947260 w 12192000"/>
              <a:gd name="connsiteY141" fmla="*/ 5041167 h 5096785"/>
              <a:gd name="connsiteX142" fmla="*/ 3931969 w 12192000"/>
              <a:gd name="connsiteY142" fmla="*/ 5035902 h 5096785"/>
              <a:gd name="connsiteX143" fmla="*/ 3929836 w 12192000"/>
              <a:gd name="connsiteY143" fmla="*/ 5036901 h 5096785"/>
              <a:gd name="connsiteX144" fmla="*/ 3911296 w 12192000"/>
              <a:gd name="connsiteY144" fmla="*/ 5035663 h 5096785"/>
              <a:gd name="connsiteX145" fmla="*/ 3907746 w 12192000"/>
              <a:gd name="connsiteY145" fmla="*/ 5032107 h 5096785"/>
              <a:gd name="connsiteX146" fmla="*/ 3895182 w 12192000"/>
              <a:gd name="connsiteY146" fmla="*/ 5030229 h 5096785"/>
              <a:gd name="connsiteX147" fmla="*/ 3870866 w 12192000"/>
              <a:gd name="connsiteY147" fmla="*/ 5023753 h 5096785"/>
              <a:gd name="connsiteX148" fmla="*/ 3865913 w 12192000"/>
              <a:gd name="connsiteY148" fmla="*/ 5025143 h 5096785"/>
              <a:gd name="connsiteX149" fmla="*/ 3828606 w 12192000"/>
              <a:gd name="connsiteY149" fmla="*/ 5019426 h 5096785"/>
              <a:gd name="connsiteX150" fmla="*/ 3827901 w 12192000"/>
              <a:gd name="connsiteY150" fmla="*/ 5020583 h 5096785"/>
              <a:gd name="connsiteX151" fmla="*/ 3816543 w 12192000"/>
              <a:gd name="connsiteY151" fmla="*/ 5024366 h 5096785"/>
              <a:gd name="connsiteX152" fmla="*/ 3795278 w 12192000"/>
              <a:gd name="connsiteY152" fmla="*/ 5028779 h 5096785"/>
              <a:gd name="connsiteX153" fmla="*/ 3743858 w 12192000"/>
              <a:gd name="connsiteY153" fmla="*/ 5054237 h 5096785"/>
              <a:gd name="connsiteX154" fmla="*/ 3704945 w 12192000"/>
              <a:gd name="connsiteY154" fmla="*/ 5048413 h 5096785"/>
              <a:gd name="connsiteX155" fmla="*/ 3696992 w 12192000"/>
              <a:gd name="connsiteY155" fmla="*/ 5047914 h 5096785"/>
              <a:gd name="connsiteX156" fmla="*/ 3696780 w 12192000"/>
              <a:gd name="connsiteY156" fmla="*/ 5048181 h 5096785"/>
              <a:gd name="connsiteX157" fmla="*/ 3688290 w 12192000"/>
              <a:gd name="connsiteY157" fmla="*/ 5048204 h 5096785"/>
              <a:gd name="connsiteX158" fmla="*/ 3682486 w 12192000"/>
              <a:gd name="connsiteY158" fmla="*/ 5047000 h 5096785"/>
              <a:gd name="connsiteX159" fmla="*/ 3667056 w 12192000"/>
              <a:gd name="connsiteY159" fmla="*/ 5046030 h 5096785"/>
              <a:gd name="connsiteX160" fmla="*/ 3661403 w 12192000"/>
              <a:gd name="connsiteY160" fmla="*/ 5047537 h 5096785"/>
              <a:gd name="connsiteX161" fmla="*/ 3658673 w 12192000"/>
              <a:gd name="connsiteY161" fmla="*/ 5050790 h 5096785"/>
              <a:gd name="connsiteX162" fmla="*/ 3657333 w 12192000"/>
              <a:gd name="connsiteY162" fmla="*/ 5050325 h 5096785"/>
              <a:gd name="connsiteX163" fmla="*/ 3626778 w 12192000"/>
              <a:gd name="connsiteY163" fmla="*/ 5057882 h 5096785"/>
              <a:gd name="connsiteX164" fmla="*/ 3560067 w 12192000"/>
              <a:gd name="connsiteY164" fmla="*/ 5064266 h 5096785"/>
              <a:gd name="connsiteX165" fmla="*/ 3522641 w 12192000"/>
              <a:gd name="connsiteY165" fmla="*/ 5063654 h 5096785"/>
              <a:gd name="connsiteX166" fmla="*/ 3419275 w 12192000"/>
              <a:gd name="connsiteY166" fmla="*/ 5066646 h 5096785"/>
              <a:gd name="connsiteX167" fmla="*/ 3314869 w 12192000"/>
              <a:gd name="connsiteY167" fmla="*/ 5073197 h 5096785"/>
              <a:gd name="connsiteX168" fmla="*/ 3259088 w 12192000"/>
              <a:gd name="connsiteY168" fmla="*/ 5096363 h 5096785"/>
              <a:gd name="connsiteX169" fmla="*/ 3253104 w 12192000"/>
              <a:gd name="connsiteY169" fmla="*/ 5096785 h 5096785"/>
              <a:gd name="connsiteX170" fmla="*/ 3238751 w 12192000"/>
              <a:gd name="connsiteY170" fmla="*/ 5092996 h 5096785"/>
              <a:gd name="connsiteX171" fmla="*/ 3233681 w 12192000"/>
              <a:gd name="connsiteY171" fmla="*/ 5090758 h 5096785"/>
              <a:gd name="connsiteX172" fmla="*/ 3225562 w 12192000"/>
              <a:gd name="connsiteY172" fmla="*/ 5089215 h 5096785"/>
              <a:gd name="connsiteX173" fmla="*/ 3225260 w 12192000"/>
              <a:gd name="connsiteY173" fmla="*/ 5089437 h 5096785"/>
              <a:gd name="connsiteX174" fmla="*/ 3217859 w 12192000"/>
              <a:gd name="connsiteY174" fmla="*/ 5087484 h 5096785"/>
              <a:gd name="connsiteX175" fmla="*/ 3182980 w 12192000"/>
              <a:gd name="connsiteY175" fmla="*/ 5074650 h 5096785"/>
              <a:gd name="connsiteX176" fmla="*/ 3123938 w 12192000"/>
              <a:gd name="connsiteY176" fmla="*/ 5089912 h 5096785"/>
              <a:gd name="connsiteX177" fmla="*/ 3101912 w 12192000"/>
              <a:gd name="connsiteY177" fmla="*/ 5090281 h 5096785"/>
              <a:gd name="connsiteX178" fmla="*/ 3089591 w 12192000"/>
              <a:gd name="connsiteY178" fmla="*/ 5091865 h 5096785"/>
              <a:gd name="connsiteX179" fmla="*/ 3088465 w 12192000"/>
              <a:gd name="connsiteY179" fmla="*/ 5092858 h 5096785"/>
              <a:gd name="connsiteX180" fmla="*/ 3055081 w 12192000"/>
              <a:gd name="connsiteY180" fmla="*/ 5080424 h 5096785"/>
              <a:gd name="connsiteX181" fmla="*/ 3049807 w 12192000"/>
              <a:gd name="connsiteY181" fmla="*/ 5080860 h 5096785"/>
              <a:gd name="connsiteX182" fmla="*/ 3029122 w 12192000"/>
              <a:gd name="connsiteY182" fmla="*/ 5070085 h 5096785"/>
              <a:gd name="connsiteX183" fmla="*/ 3017862 w 12192000"/>
              <a:gd name="connsiteY183" fmla="*/ 5065942 h 5096785"/>
              <a:gd name="connsiteX184" fmla="*/ 3015868 w 12192000"/>
              <a:gd name="connsiteY184" fmla="*/ 5061832 h 5096785"/>
              <a:gd name="connsiteX185" fmla="*/ 2998644 w 12192000"/>
              <a:gd name="connsiteY185" fmla="*/ 5057210 h 5096785"/>
              <a:gd name="connsiteX186" fmla="*/ 2996219 w 12192000"/>
              <a:gd name="connsiteY186" fmla="*/ 5057788 h 5096785"/>
              <a:gd name="connsiteX187" fmla="*/ 2983676 w 12192000"/>
              <a:gd name="connsiteY187" fmla="*/ 5049852 h 5096785"/>
              <a:gd name="connsiteX188" fmla="*/ 2903609 w 12192000"/>
              <a:gd name="connsiteY188" fmla="*/ 4998457 h 5096785"/>
              <a:gd name="connsiteX189" fmla="*/ 2758830 w 12192000"/>
              <a:gd name="connsiteY189" fmla="*/ 4974760 h 5096785"/>
              <a:gd name="connsiteX190" fmla="*/ 2532669 w 12192000"/>
              <a:gd name="connsiteY190" fmla="*/ 4940573 h 5096785"/>
              <a:gd name="connsiteX191" fmla="*/ 2389931 w 12192000"/>
              <a:gd name="connsiteY191" fmla="*/ 4905785 h 5096785"/>
              <a:gd name="connsiteX192" fmla="*/ 2335186 w 12192000"/>
              <a:gd name="connsiteY192" fmla="*/ 4902957 h 5096785"/>
              <a:gd name="connsiteX193" fmla="*/ 2295307 w 12192000"/>
              <a:gd name="connsiteY193" fmla="*/ 4879800 h 5096785"/>
              <a:gd name="connsiteX194" fmla="*/ 2273393 w 12192000"/>
              <a:gd name="connsiteY194" fmla="*/ 4883565 h 5096785"/>
              <a:gd name="connsiteX195" fmla="*/ 2269523 w 12192000"/>
              <a:gd name="connsiteY195" fmla="*/ 4884442 h 5096785"/>
              <a:gd name="connsiteX196" fmla="*/ 2256015 w 12192000"/>
              <a:gd name="connsiteY196" fmla="*/ 4883014 h 5096785"/>
              <a:gd name="connsiteX197" fmla="*/ 2249731 w 12192000"/>
              <a:gd name="connsiteY197" fmla="*/ 4888778 h 5096785"/>
              <a:gd name="connsiteX198" fmla="*/ 2227629 w 12192000"/>
              <a:gd name="connsiteY198" fmla="*/ 4891047 h 5096785"/>
              <a:gd name="connsiteX199" fmla="*/ 2203460 w 12192000"/>
              <a:gd name="connsiteY199" fmla="*/ 4886696 h 5096785"/>
              <a:gd name="connsiteX200" fmla="*/ 2091528 w 12192000"/>
              <a:gd name="connsiteY200" fmla="*/ 4859155 h 5096785"/>
              <a:gd name="connsiteX201" fmla="*/ 2022901 w 12192000"/>
              <a:gd name="connsiteY201" fmla="*/ 4846594 h 5096785"/>
              <a:gd name="connsiteX202" fmla="*/ 1994227 w 12192000"/>
              <a:gd name="connsiteY202" fmla="*/ 4847973 h 5096785"/>
              <a:gd name="connsiteX203" fmla="*/ 1955936 w 12192000"/>
              <a:gd name="connsiteY203" fmla="*/ 4845765 h 5096785"/>
              <a:gd name="connsiteX204" fmla="*/ 1741924 w 12192000"/>
              <a:gd name="connsiteY204" fmla="*/ 4808054 h 5096785"/>
              <a:gd name="connsiteX205" fmla="*/ 1734410 w 12192000"/>
              <a:gd name="connsiteY205" fmla="*/ 4811675 h 5096785"/>
              <a:gd name="connsiteX206" fmla="*/ 1691423 w 12192000"/>
              <a:gd name="connsiteY206" fmla="*/ 4802777 h 5096785"/>
              <a:gd name="connsiteX207" fmla="*/ 1554504 w 12192000"/>
              <a:gd name="connsiteY207" fmla="*/ 4739985 h 5096785"/>
              <a:gd name="connsiteX208" fmla="*/ 1470119 w 12192000"/>
              <a:gd name="connsiteY208" fmla="*/ 4723470 h 5096785"/>
              <a:gd name="connsiteX209" fmla="*/ 1437967 w 12192000"/>
              <a:gd name="connsiteY209" fmla="*/ 4722710 h 5096785"/>
              <a:gd name="connsiteX210" fmla="*/ 1384234 w 12192000"/>
              <a:gd name="connsiteY210" fmla="*/ 4721117 h 5096785"/>
              <a:gd name="connsiteX211" fmla="*/ 1338647 w 12192000"/>
              <a:gd name="connsiteY211" fmla="*/ 4732483 h 5096785"/>
              <a:gd name="connsiteX212" fmla="*/ 1295869 w 12192000"/>
              <a:gd name="connsiteY212" fmla="*/ 4726175 h 5096785"/>
              <a:gd name="connsiteX213" fmla="*/ 1292949 w 12192000"/>
              <a:gd name="connsiteY213" fmla="*/ 4708469 h 5096785"/>
              <a:gd name="connsiteX214" fmla="*/ 1244908 w 12192000"/>
              <a:gd name="connsiteY214" fmla="*/ 4706993 h 5096785"/>
              <a:gd name="connsiteX215" fmla="*/ 1171266 w 12192000"/>
              <a:gd name="connsiteY215" fmla="*/ 4706535 h 5096785"/>
              <a:gd name="connsiteX216" fmla="*/ 1160868 w 12192000"/>
              <a:gd name="connsiteY216" fmla="*/ 4701936 h 5096785"/>
              <a:gd name="connsiteX217" fmla="*/ 1147599 w 12192000"/>
              <a:gd name="connsiteY217" fmla="*/ 4714833 h 5096785"/>
              <a:gd name="connsiteX218" fmla="*/ 1119603 w 12192000"/>
              <a:gd name="connsiteY218" fmla="*/ 4721303 h 5096785"/>
              <a:gd name="connsiteX219" fmla="*/ 997851 w 12192000"/>
              <a:gd name="connsiteY219" fmla="*/ 4722336 h 5096785"/>
              <a:gd name="connsiteX220" fmla="*/ 976455 w 12192000"/>
              <a:gd name="connsiteY220" fmla="*/ 4726407 h 5096785"/>
              <a:gd name="connsiteX221" fmla="*/ 949939 w 12192000"/>
              <a:gd name="connsiteY221" fmla="*/ 4719699 h 5096785"/>
              <a:gd name="connsiteX222" fmla="*/ 894148 w 12192000"/>
              <a:gd name="connsiteY222" fmla="*/ 4710406 h 5096785"/>
              <a:gd name="connsiteX223" fmla="*/ 857990 w 12192000"/>
              <a:gd name="connsiteY223" fmla="*/ 4696844 h 5096785"/>
              <a:gd name="connsiteX224" fmla="*/ 848649 w 12192000"/>
              <a:gd name="connsiteY224" fmla="*/ 4704021 h 5096785"/>
              <a:gd name="connsiteX225" fmla="*/ 826436 w 12192000"/>
              <a:gd name="connsiteY225" fmla="*/ 4707421 h 5096785"/>
              <a:gd name="connsiteX226" fmla="*/ 733052 w 12192000"/>
              <a:gd name="connsiteY226" fmla="*/ 4701884 h 5096785"/>
              <a:gd name="connsiteX227" fmla="*/ 716185 w 12192000"/>
              <a:gd name="connsiteY227" fmla="*/ 4703827 h 5096785"/>
              <a:gd name="connsiteX228" fmla="*/ 696663 w 12192000"/>
              <a:gd name="connsiteY228" fmla="*/ 4697420 h 5096785"/>
              <a:gd name="connsiteX229" fmla="*/ 582722 w 12192000"/>
              <a:gd name="connsiteY229" fmla="*/ 4658637 h 5096785"/>
              <a:gd name="connsiteX230" fmla="*/ 581118 w 12192000"/>
              <a:gd name="connsiteY230" fmla="*/ 4654120 h 5096785"/>
              <a:gd name="connsiteX231" fmla="*/ 546453 w 12192000"/>
              <a:gd name="connsiteY231" fmla="*/ 4652542 h 5096785"/>
              <a:gd name="connsiteX232" fmla="*/ 536773 w 12192000"/>
              <a:gd name="connsiteY232" fmla="*/ 4644609 h 5096785"/>
              <a:gd name="connsiteX233" fmla="*/ 518899 w 12192000"/>
              <a:gd name="connsiteY233" fmla="*/ 4642839 h 5096785"/>
              <a:gd name="connsiteX234" fmla="*/ 388896 w 12192000"/>
              <a:gd name="connsiteY234" fmla="*/ 4619173 h 5096785"/>
              <a:gd name="connsiteX235" fmla="*/ 366479 w 12192000"/>
              <a:gd name="connsiteY235" fmla="*/ 4618896 h 5096785"/>
              <a:gd name="connsiteX236" fmla="*/ 342781 w 12192000"/>
              <a:gd name="connsiteY236" fmla="*/ 4601239 h 5096785"/>
              <a:gd name="connsiteX237" fmla="*/ 255925 w 12192000"/>
              <a:gd name="connsiteY237" fmla="*/ 4598685 h 5096785"/>
              <a:gd name="connsiteX238" fmla="*/ 226919 w 12192000"/>
              <a:gd name="connsiteY238" fmla="*/ 4598460 h 5096785"/>
              <a:gd name="connsiteX239" fmla="*/ 213925 w 12192000"/>
              <a:gd name="connsiteY239" fmla="*/ 4597783 h 5096785"/>
              <a:gd name="connsiteX240" fmla="*/ 215196 w 12192000"/>
              <a:gd name="connsiteY240" fmla="*/ 4588576 h 5096785"/>
              <a:gd name="connsiteX241" fmla="*/ 180214 w 12192000"/>
              <a:gd name="connsiteY241" fmla="*/ 4583701 h 5096785"/>
              <a:gd name="connsiteX242" fmla="*/ 83203 w 12192000"/>
              <a:gd name="connsiteY242" fmla="*/ 4531664 h 5096785"/>
              <a:gd name="connsiteX243" fmla="*/ 4106 w 12192000"/>
              <a:gd name="connsiteY243" fmla="*/ 4517202 h 5096785"/>
              <a:gd name="connsiteX244" fmla="*/ 0 w 12192000"/>
              <a:gd name="connsiteY244" fmla="*/ 4516084 h 5096785"/>
              <a:gd name="connsiteX245" fmla="*/ 0 w 12192000"/>
              <a:gd name="connsiteY245"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123938 w 12192000"/>
              <a:gd name="connsiteY175" fmla="*/ 5089912 h 5096785"/>
              <a:gd name="connsiteX176" fmla="*/ 3101912 w 12192000"/>
              <a:gd name="connsiteY176" fmla="*/ 5090281 h 5096785"/>
              <a:gd name="connsiteX177" fmla="*/ 3089591 w 12192000"/>
              <a:gd name="connsiteY177" fmla="*/ 5091865 h 5096785"/>
              <a:gd name="connsiteX178" fmla="*/ 3088465 w 12192000"/>
              <a:gd name="connsiteY178" fmla="*/ 5092858 h 5096785"/>
              <a:gd name="connsiteX179" fmla="*/ 3055081 w 12192000"/>
              <a:gd name="connsiteY179" fmla="*/ 5080424 h 5096785"/>
              <a:gd name="connsiteX180" fmla="*/ 3049807 w 12192000"/>
              <a:gd name="connsiteY180" fmla="*/ 5080860 h 5096785"/>
              <a:gd name="connsiteX181" fmla="*/ 3029122 w 12192000"/>
              <a:gd name="connsiteY181" fmla="*/ 5070085 h 5096785"/>
              <a:gd name="connsiteX182" fmla="*/ 3017862 w 12192000"/>
              <a:gd name="connsiteY182" fmla="*/ 5065942 h 5096785"/>
              <a:gd name="connsiteX183" fmla="*/ 3015868 w 12192000"/>
              <a:gd name="connsiteY183" fmla="*/ 5061832 h 5096785"/>
              <a:gd name="connsiteX184" fmla="*/ 2998644 w 12192000"/>
              <a:gd name="connsiteY184" fmla="*/ 5057210 h 5096785"/>
              <a:gd name="connsiteX185" fmla="*/ 2996219 w 12192000"/>
              <a:gd name="connsiteY185" fmla="*/ 5057788 h 5096785"/>
              <a:gd name="connsiteX186" fmla="*/ 2983676 w 12192000"/>
              <a:gd name="connsiteY186" fmla="*/ 5049852 h 5096785"/>
              <a:gd name="connsiteX187" fmla="*/ 2903609 w 12192000"/>
              <a:gd name="connsiteY187" fmla="*/ 4998457 h 5096785"/>
              <a:gd name="connsiteX188" fmla="*/ 2758830 w 12192000"/>
              <a:gd name="connsiteY188" fmla="*/ 4974760 h 5096785"/>
              <a:gd name="connsiteX189" fmla="*/ 2532669 w 12192000"/>
              <a:gd name="connsiteY189" fmla="*/ 4940573 h 5096785"/>
              <a:gd name="connsiteX190" fmla="*/ 2389931 w 12192000"/>
              <a:gd name="connsiteY190" fmla="*/ 4905785 h 5096785"/>
              <a:gd name="connsiteX191" fmla="*/ 2335186 w 12192000"/>
              <a:gd name="connsiteY191" fmla="*/ 4902957 h 5096785"/>
              <a:gd name="connsiteX192" fmla="*/ 2295307 w 12192000"/>
              <a:gd name="connsiteY192" fmla="*/ 4879800 h 5096785"/>
              <a:gd name="connsiteX193" fmla="*/ 2273393 w 12192000"/>
              <a:gd name="connsiteY193" fmla="*/ 4883565 h 5096785"/>
              <a:gd name="connsiteX194" fmla="*/ 2269523 w 12192000"/>
              <a:gd name="connsiteY194" fmla="*/ 4884442 h 5096785"/>
              <a:gd name="connsiteX195" fmla="*/ 2256015 w 12192000"/>
              <a:gd name="connsiteY195" fmla="*/ 4883014 h 5096785"/>
              <a:gd name="connsiteX196" fmla="*/ 2249731 w 12192000"/>
              <a:gd name="connsiteY196" fmla="*/ 4888778 h 5096785"/>
              <a:gd name="connsiteX197" fmla="*/ 2227629 w 12192000"/>
              <a:gd name="connsiteY197" fmla="*/ 4891047 h 5096785"/>
              <a:gd name="connsiteX198" fmla="*/ 2203460 w 12192000"/>
              <a:gd name="connsiteY198" fmla="*/ 4886696 h 5096785"/>
              <a:gd name="connsiteX199" fmla="*/ 2091528 w 12192000"/>
              <a:gd name="connsiteY199" fmla="*/ 4859155 h 5096785"/>
              <a:gd name="connsiteX200" fmla="*/ 2022901 w 12192000"/>
              <a:gd name="connsiteY200" fmla="*/ 4846594 h 5096785"/>
              <a:gd name="connsiteX201" fmla="*/ 1994227 w 12192000"/>
              <a:gd name="connsiteY201" fmla="*/ 4847973 h 5096785"/>
              <a:gd name="connsiteX202" fmla="*/ 1955936 w 12192000"/>
              <a:gd name="connsiteY202" fmla="*/ 4845765 h 5096785"/>
              <a:gd name="connsiteX203" fmla="*/ 1741924 w 12192000"/>
              <a:gd name="connsiteY203" fmla="*/ 4808054 h 5096785"/>
              <a:gd name="connsiteX204" fmla="*/ 1734410 w 12192000"/>
              <a:gd name="connsiteY204" fmla="*/ 4811675 h 5096785"/>
              <a:gd name="connsiteX205" fmla="*/ 1691423 w 12192000"/>
              <a:gd name="connsiteY205" fmla="*/ 4802777 h 5096785"/>
              <a:gd name="connsiteX206" fmla="*/ 1554504 w 12192000"/>
              <a:gd name="connsiteY206" fmla="*/ 4739985 h 5096785"/>
              <a:gd name="connsiteX207" fmla="*/ 1470119 w 12192000"/>
              <a:gd name="connsiteY207" fmla="*/ 4723470 h 5096785"/>
              <a:gd name="connsiteX208" fmla="*/ 1437967 w 12192000"/>
              <a:gd name="connsiteY208" fmla="*/ 4722710 h 5096785"/>
              <a:gd name="connsiteX209" fmla="*/ 1384234 w 12192000"/>
              <a:gd name="connsiteY209" fmla="*/ 4721117 h 5096785"/>
              <a:gd name="connsiteX210" fmla="*/ 1338647 w 12192000"/>
              <a:gd name="connsiteY210" fmla="*/ 4732483 h 5096785"/>
              <a:gd name="connsiteX211" fmla="*/ 1295869 w 12192000"/>
              <a:gd name="connsiteY211" fmla="*/ 4726175 h 5096785"/>
              <a:gd name="connsiteX212" fmla="*/ 1292949 w 12192000"/>
              <a:gd name="connsiteY212" fmla="*/ 4708469 h 5096785"/>
              <a:gd name="connsiteX213" fmla="*/ 1244908 w 12192000"/>
              <a:gd name="connsiteY213" fmla="*/ 4706993 h 5096785"/>
              <a:gd name="connsiteX214" fmla="*/ 1171266 w 12192000"/>
              <a:gd name="connsiteY214" fmla="*/ 4706535 h 5096785"/>
              <a:gd name="connsiteX215" fmla="*/ 1160868 w 12192000"/>
              <a:gd name="connsiteY215" fmla="*/ 4701936 h 5096785"/>
              <a:gd name="connsiteX216" fmla="*/ 1147599 w 12192000"/>
              <a:gd name="connsiteY216" fmla="*/ 4714833 h 5096785"/>
              <a:gd name="connsiteX217" fmla="*/ 1119603 w 12192000"/>
              <a:gd name="connsiteY217" fmla="*/ 4721303 h 5096785"/>
              <a:gd name="connsiteX218" fmla="*/ 997851 w 12192000"/>
              <a:gd name="connsiteY218" fmla="*/ 4722336 h 5096785"/>
              <a:gd name="connsiteX219" fmla="*/ 976455 w 12192000"/>
              <a:gd name="connsiteY219" fmla="*/ 4726407 h 5096785"/>
              <a:gd name="connsiteX220" fmla="*/ 949939 w 12192000"/>
              <a:gd name="connsiteY220" fmla="*/ 4719699 h 5096785"/>
              <a:gd name="connsiteX221" fmla="*/ 894148 w 12192000"/>
              <a:gd name="connsiteY221" fmla="*/ 4710406 h 5096785"/>
              <a:gd name="connsiteX222" fmla="*/ 857990 w 12192000"/>
              <a:gd name="connsiteY222" fmla="*/ 4696844 h 5096785"/>
              <a:gd name="connsiteX223" fmla="*/ 848649 w 12192000"/>
              <a:gd name="connsiteY223" fmla="*/ 4704021 h 5096785"/>
              <a:gd name="connsiteX224" fmla="*/ 826436 w 12192000"/>
              <a:gd name="connsiteY224" fmla="*/ 4707421 h 5096785"/>
              <a:gd name="connsiteX225" fmla="*/ 733052 w 12192000"/>
              <a:gd name="connsiteY225" fmla="*/ 4701884 h 5096785"/>
              <a:gd name="connsiteX226" fmla="*/ 716185 w 12192000"/>
              <a:gd name="connsiteY226" fmla="*/ 4703827 h 5096785"/>
              <a:gd name="connsiteX227" fmla="*/ 696663 w 12192000"/>
              <a:gd name="connsiteY227" fmla="*/ 4697420 h 5096785"/>
              <a:gd name="connsiteX228" fmla="*/ 582722 w 12192000"/>
              <a:gd name="connsiteY228" fmla="*/ 4658637 h 5096785"/>
              <a:gd name="connsiteX229" fmla="*/ 581118 w 12192000"/>
              <a:gd name="connsiteY229" fmla="*/ 4654120 h 5096785"/>
              <a:gd name="connsiteX230" fmla="*/ 546453 w 12192000"/>
              <a:gd name="connsiteY230" fmla="*/ 4652542 h 5096785"/>
              <a:gd name="connsiteX231" fmla="*/ 536773 w 12192000"/>
              <a:gd name="connsiteY231" fmla="*/ 4644609 h 5096785"/>
              <a:gd name="connsiteX232" fmla="*/ 518899 w 12192000"/>
              <a:gd name="connsiteY232" fmla="*/ 4642839 h 5096785"/>
              <a:gd name="connsiteX233" fmla="*/ 388896 w 12192000"/>
              <a:gd name="connsiteY233" fmla="*/ 4619173 h 5096785"/>
              <a:gd name="connsiteX234" fmla="*/ 366479 w 12192000"/>
              <a:gd name="connsiteY234" fmla="*/ 4618896 h 5096785"/>
              <a:gd name="connsiteX235" fmla="*/ 342781 w 12192000"/>
              <a:gd name="connsiteY235" fmla="*/ 4601239 h 5096785"/>
              <a:gd name="connsiteX236" fmla="*/ 255925 w 12192000"/>
              <a:gd name="connsiteY236" fmla="*/ 4598685 h 5096785"/>
              <a:gd name="connsiteX237" fmla="*/ 226919 w 12192000"/>
              <a:gd name="connsiteY237" fmla="*/ 4598460 h 5096785"/>
              <a:gd name="connsiteX238" fmla="*/ 213925 w 12192000"/>
              <a:gd name="connsiteY238" fmla="*/ 4597783 h 5096785"/>
              <a:gd name="connsiteX239" fmla="*/ 215196 w 12192000"/>
              <a:gd name="connsiteY239" fmla="*/ 4588576 h 5096785"/>
              <a:gd name="connsiteX240" fmla="*/ 180214 w 12192000"/>
              <a:gd name="connsiteY240" fmla="*/ 4583701 h 5096785"/>
              <a:gd name="connsiteX241" fmla="*/ 83203 w 12192000"/>
              <a:gd name="connsiteY241" fmla="*/ 4531664 h 5096785"/>
              <a:gd name="connsiteX242" fmla="*/ 4106 w 12192000"/>
              <a:gd name="connsiteY242" fmla="*/ 4517202 h 5096785"/>
              <a:gd name="connsiteX243" fmla="*/ 0 w 12192000"/>
              <a:gd name="connsiteY243" fmla="*/ 4516084 h 5096785"/>
              <a:gd name="connsiteX244" fmla="*/ 0 w 12192000"/>
              <a:gd name="connsiteY244"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123938 w 12192000"/>
              <a:gd name="connsiteY175" fmla="*/ 5089912 h 5096785"/>
              <a:gd name="connsiteX176" fmla="*/ 3101912 w 12192000"/>
              <a:gd name="connsiteY176" fmla="*/ 5090281 h 5096785"/>
              <a:gd name="connsiteX177" fmla="*/ 3089591 w 12192000"/>
              <a:gd name="connsiteY177" fmla="*/ 5091865 h 5096785"/>
              <a:gd name="connsiteX178" fmla="*/ 3055081 w 12192000"/>
              <a:gd name="connsiteY178" fmla="*/ 5080424 h 5096785"/>
              <a:gd name="connsiteX179" fmla="*/ 3049807 w 12192000"/>
              <a:gd name="connsiteY179" fmla="*/ 5080860 h 5096785"/>
              <a:gd name="connsiteX180" fmla="*/ 3029122 w 12192000"/>
              <a:gd name="connsiteY180" fmla="*/ 5070085 h 5096785"/>
              <a:gd name="connsiteX181" fmla="*/ 3017862 w 12192000"/>
              <a:gd name="connsiteY181" fmla="*/ 5065942 h 5096785"/>
              <a:gd name="connsiteX182" fmla="*/ 3015868 w 12192000"/>
              <a:gd name="connsiteY182" fmla="*/ 5061832 h 5096785"/>
              <a:gd name="connsiteX183" fmla="*/ 2998644 w 12192000"/>
              <a:gd name="connsiteY183" fmla="*/ 5057210 h 5096785"/>
              <a:gd name="connsiteX184" fmla="*/ 2996219 w 12192000"/>
              <a:gd name="connsiteY184" fmla="*/ 5057788 h 5096785"/>
              <a:gd name="connsiteX185" fmla="*/ 2983676 w 12192000"/>
              <a:gd name="connsiteY185" fmla="*/ 5049852 h 5096785"/>
              <a:gd name="connsiteX186" fmla="*/ 2903609 w 12192000"/>
              <a:gd name="connsiteY186" fmla="*/ 4998457 h 5096785"/>
              <a:gd name="connsiteX187" fmla="*/ 2758830 w 12192000"/>
              <a:gd name="connsiteY187" fmla="*/ 4974760 h 5096785"/>
              <a:gd name="connsiteX188" fmla="*/ 2532669 w 12192000"/>
              <a:gd name="connsiteY188" fmla="*/ 4940573 h 5096785"/>
              <a:gd name="connsiteX189" fmla="*/ 2389931 w 12192000"/>
              <a:gd name="connsiteY189" fmla="*/ 4905785 h 5096785"/>
              <a:gd name="connsiteX190" fmla="*/ 2335186 w 12192000"/>
              <a:gd name="connsiteY190" fmla="*/ 4902957 h 5096785"/>
              <a:gd name="connsiteX191" fmla="*/ 2295307 w 12192000"/>
              <a:gd name="connsiteY191" fmla="*/ 4879800 h 5096785"/>
              <a:gd name="connsiteX192" fmla="*/ 2273393 w 12192000"/>
              <a:gd name="connsiteY192" fmla="*/ 4883565 h 5096785"/>
              <a:gd name="connsiteX193" fmla="*/ 2269523 w 12192000"/>
              <a:gd name="connsiteY193" fmla="*/ 4884442 h 5096785"/>
              <a:gd name="connsiteX194" fmla="*/ 2256015 w 12192000"/>
              <a:gd name="connsiteY194" fmla="*/ 4883014 h 5096785"/>
              <a:gd name="connsiteX195" fmla="*/ 2249731 w 12192000"/>
              <a:gd name="connsiteY195" fmla="*/ 4888778 h 5096785"/>
              <a:gd name="connsiteX196" fmla="*/ 2227629 w 12192000"/>
              <a:gd name="connsiteY196" fmla="*/ 4891047 h 5096785"/>
              <a:gd name="connsiteX197" fmla="*/ 2203460 w 12192000"/>
              <a:gd name="connsiteY197" fmla="*/ 4886696 h 5096785"/>
              <a:gd name="connsiteX198" fmla="*/ 2091528 w 12192000"/>
              <a:gd name="connsiteY198" fmla="*/ 4859155 h 5096785"/>
              <a:gd name="connsiteX199" fmla="*/ 2022901 w 12192000"/>
              <a:gd name="connsiteY199" fmla="*/ 4846594 h 5096785"/>
              <a:gd name="connsiteX200" fmla="*/ 1994227 w 12192000"/>
              <a:gd name="connsiteY200" fmla="*/ 4847973 h 5096785"/>
              <a:gd name="connsiteX201" fmla="*/ 1955936 w 12192000"/>
              <a:gd name="connsiteY201" fmla="*/ 4845765 h 5096785"/>
              <a:gd name="connsiteX202" fmla="*/ 1741924 w 12192000"/>
              <a:gd name="connsiteY202" fmla="*/ 4808054 h 5096785"/>
              <a:gd name="connsiteX203" fmla="*/ 1734410 w 12192000"/>
              <a:gd name="connsiteY203" fmla="*/ 4811675 h 5096785"/>
              <a:gd name="connsiteX204" fmla="*/ 1691423 w 12192000"/>
              <a:gd name="connsiteY204" fmla="*/ 4802777 h 5096785"/>
              <a:gd name="connsiteX205" fmla="*/ 1554504 w 12192000"/>
              <a:gd name="connsiteY205" fmla="*/ 4739985 h 5096785"/>
              <a:gd name="connsiteX206" fmla="*/ 1470119 w 12192000"/>
              <a:gd name="connsiteY206" fmla="*/ 4723470 h 5096785"/>
              <a:gd name="connsiteX207" fmla="*/ 1437967 w 12192000"/>
              <a:gd name="connsiteY207" fmla="*/ 4722710 h 5096785"/>
              <a:gd name="connsiteX208" fmla="*/ 1384234 w 12192000"/>
              <a:gd name="connsiteY208" fmla="*/ 4721117 h 5096785"/>
              <a:gd name="connsiteX209" fmla="*/ 1338647 w 12192000"/>
              <a:gd name="connsiteY209" fmla="*/ 4732483 h 5096785"/>
              <a:gd name="connsiteX210" fmla="*/ 1295869 w 12192000"/>
              <a:gd name="connsiteY210" fmla="*/ 4726175 h 5096785"/>
              <a:gd name="connsiteX211" fmla="*/ 1292949 w 12192000"/>
              <a:gd name="connsiteY211" fmla="*/ 4708469 h 5096785"/>
              <a:gd name="connsiteX212" fmla="*/ 1244908 w 12192000"/>
              <a:gd name="connsiteY212" fmla="*/ 4706993 h 5096785"/>
              <a:gd name="connsiteX213" fmla="*/ 1171266 w 12192000"/>
              <a:gd name="connsiteY213" fmla="*/ 4706535 h 5096785"/>
              <a:gd name="connsiteX214" fmla="*/ 1160868 w 12192000"/>
              <a:gd name="connsiteY214" fmla="*/ 4701936 h 5096785"/>
              <a:gd name="connsiteX215" fmla="*/ 1147599 w 12192000"/>
              <a:gd name="connsiteY215" fmla="*/ 4714833 h 5096785"/>
              <a:gd name="connsiteX216" fmla="*/ 1119603 w 12192000"/>
              <a:gd name="connsiteY216" fmla="*/ 4721303 h 5096785"/>
              <a:gd name="connsiteX217" fmla="*/ 997851 w 12192000"/>
              <a:gd name="connsiteY217" fmla="*/ 4722336 h 5096785"/>
              <a:gd name="connsiteX218" fmla="*/ 976455 w 12192000"/>
              <a:gd name="connsiteY218" fmla="*/ 4726407 h 5096785"/>
              <a:gd name="connsiteX219" fmla="*/ 949939 w 12192000"/>
              <a:gd name="connsiteY219" fmla="*/ 4719699 h 5096785"/>
              <a:gd name="connsiteX220" fmla="*/ 894148 w 12192000"/>
              <a:gd name="connsiteY220" fmla="*/ 4710406 h 5096785"/>
              <a:gd name="connsiteX221" fmla="*/ 857990 w 12192000"/>
              <a:gd name="connsiteY221" fmla="*/ 4696844 h 5096785"/>
              <a:gd name="connsiteX222" fmla="*/ 848649 w 12192000"/>
              <a:gd name="connsiteY222" fmla="*/ 4704021 h 5096785"/>
              <a:gd name="connsiteX223" fmla="*/ 826436 w 12192000"/>
              <a:gd name="connsiteY223" fmla="*/ 4707421 h 5096785"/>
              <a:gd name="connsiteX224" fmla="*/ 733052 w 12192000"/>
              <a:gd name="connsiteY224" fmla="*/ 4701884 h 5096785"/>
              <a:gd name="connsiteX225" fmla="*/ 716185 w 12192000"/>
              <a:gd name="connsiteY225" fmla="*/ 4703827 h 5096785"/>
              <a:gd name="connsiteX226" fmla="*/ 696663 w 12192000"/>
              <a:gd name="connsiteY226" fmla="*/ 4697420 h 5096785"/>
              <a:gd name="connsiteX227" fmla="*/ 582722 w 12192000"/>
              <a:gd name="connsiteY227" fmla="*/ 4658637 h 5096785"/>
              <a:gd name="connsiteX228" fmla="*/ 581118 w 12192000"/>
              <a:gd name="connsiteY228" fmla="*/ 4654120 h 5096785"/>
              <a:gd name="connsiteX229" fmla="*/ 546453 w 12192000"/>
              <a:gd name="connsiteY229" fmla="*/ 4652542 h 5096785"/>
              <a:gd name="connsiteX230" fmla="*/ 536773 w 12192000"/>
              <a:gd name="connsiteY230" fmla="*/ 4644609 h 5096785"/>
              <a:gd name="connsiteX231" fmla="*/ 518899 w 12192000"/>
              <a:gd name="connsiteY231" fmla="*/ 4642839 h 5096785"/>
              <a:gd name="connsiteX232" fmla="*/ 388896 w 12192000"/>
              <a:gd name="connsiteY232" fmla="*/ 4619173 h 5096785"/>
              <a:gd name="connsiteX233" fmla="*/ 366479 w 12192000"/>
              <a:gd name="connsiteY233" fmla="*/ 4618896 h 5096785"/>
              <a:gd name="connsiteX234" fmla="*/ 342781 w 12192000"/>
              <a:gd name="connsiteY234" fmla="*/ 4601239 h 5096785"/>
              <a:gd name="connsiteX235" fmla="*/ 255925 w 12192000"/>
              <a:gd name="connsiteY235" fmla="*/ 4598685 h 5096785"/>
              <a:gd name="connsiteX236" fmla="*/ 226919 w 12192000"/>
              <a:gd name="connsiteY236" fmla="*/ 4598460 h 5096785"/>
              <a:gd name="connsiteX237" fmla="*/ 213925 w 12192000"/>
              <a:gd name="connsiteY237" fmla="*/ 4597783 h 5096785"/>
              <a:gd name="connsiteX238" fmla="*/ 215196 w 12192000"/>
              <a:gd name="connsiteY238" fmla="*/ 4588576 h 5096785"/>
              <a:gd name="connsiteX239" fmla="*/ 180214 w 12192000"/>
              <a:gd name="connsiteY239" fmla="*/ 4583701 h 5096785"/>
              <a:gd name="connsiteX240" fmla="*/ 83203 w 12192000"/>
              <a:gd name="connsiteY240" fmla="*/ 4531664 h 5096785"/>
              <a:gd name="connsiteX241" fmla="*/ 4106 w 12192000"/>
              <a:gd name="connsiteY241" fmla="*/ 4517202 h 5096785"/>
              <a:gd name="connsiteX242" fmla="*/ 0 w 12192000"/>
              <a:gd name="connsiteY242" fmla="*/ 4516084 h 5096785"/>
              <a:gd name="connsiteX243" fmla="*/ 0 w 12192000"/>
              <a:gd name="connsiteY243"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123938 w 12192000"/>
              <a:gd name="connsiteY175" fmla="*/ 5089912 h 5096785"/>
              <a:gd name="connsiteX176" fmla="*/ 3089591 w 12192000"/>
              <a:gd name="connsiteY176" fmla="*/ 5091865 h 5096785"/>
              <a:gd name="connsiteX177" fmla="*/ 3055081 w 12192000"/>
              <a:gd name="connsiteY177" fmla="*/ 5080424 h 5096785"/>
              <a:gd name="connsiteX178" fmla="*/ 3049807 w 12192000"/>
              <a:gd name="connsiteY178" fmla="*/ 5080860 h 5096785"/>
              <a:gd name="connsiteX179" fmla="*/ 3029122 w 12192000"/>
              <a:gd name="connsiteY179" fmla="*/ 5070085 h 5096785"/>
              <a:gd name="connsiteX180" fmla="*/ 3017862 w 12192000"/>
              <a:gd name="connsiteY180" fmla="*/ 5065942 h 5096785"/>
              <a:gd name="connsiteX181" fmla="*/ 3015868 w 12192000"/>
              <a:gd name="connsiteY181" fmla="*/ 5061832 h 5096785"/>
              <a:gd name="connsiteX182" fmla="*/ 2998644 w 12192000"/>
              <a:gd name="connsiteY182" fmla="*/ 5057210 h 5096785"/>
              <a:gd name="connsiteX183" fmla="*/ 2996219 w 12192000"/>
              <a:gd name="connsiteY183" fmla="*/ 5057788 h 5096785"/>
              <a:gd name="connsiteX184" fmla="*/ 2983676 w 12192000"/>
              <a:gd name="connsiteY184" fmla="*/ 5049852 h 5096785"/>
              <a:gd name="connsiteX185" fmla="*/ 2903609 w 12192000"/>
              <a:gd name="connsiteY185" fmla="*/ 4998457 h 5096785"/>
              <a:gd name="connsiteX186" fmla="*/ 2758830 w 12192000"/>
              <a:gd name="connsiteY186" fmla="*/ 4974760 h 5096785"/>
              <a:gd name="connsiteX187" fmla="*/ 2532669 w 12192000"/>
              <a:gd name="connsiteY187" fmla="*/ 4940573 h 5096785"/>
              <a:gd name="connsiteX188" fmla="*/ 2389931 w 12192000"/>
              <a:gd name="connsiteY188" fmla="*/ 4905785 h 5096785"/>
              <a:gd name="connsiteX189" fmla="*/ 2335186 w 12192000"/>
              <a:gd name="connsiteY189" fmla="*/ 4902957 h 5096785"/>
              <a:gd name="connsiteX190" fmla="*/ 2295307 w 12192000"/>
              <a:gd name="connsiteY190" fmla="*/ 4879800 h 5096785"/>
              <a:gd name="connsiteX191" fmla="*/ 2273393 w 12192000"/>
              <a:gd name="connsiteY191" fmla="*/ 4883565 h 5096785"/>
              <a:gd name="connsiteX192" fmla="*/ 2269523 w 12192000"/>
              <a:gd name="connsiteY192" fmla="*/ 4884442 h 5096785"/>
              <a:gd name="connsiteX193" fmla="*/ 2256015 w 12192000"/>
              <a:gd name="connsiteY193" fmla="*/ 4883014 h 5096785"/>
              <a:gd name="connsiteX194" fmla="*/ 2249731 w 12192000"/>
              <a:gd name="connsiteY194" fmla="*/ 4888778 h 5096785"/>
              <a:gd name="connsiteX195" fmla="*/ 2227629 w 12192000"/>
              <a:gd name="connsiteY195" fmla="*/ 4891047 h 5096785"/>
              <a:gd name="connsiteX196" fmla="*/ 2203460 w 12192000"/>
              <a:gd name="connsiteY196" fmla="*/ 4886696 h 5096785"/>
              <a:gd name="connsiteX197" fmla="*/ 2091528 w 12192000"/>
              <a:gd name="connsiteY197" fmla="*/ 4859155 h 5096785"/>
              <a:gd name="connsiteX198" fmla="*/ 2022901 w 12192000"/>
              <a:gd name="connsiteY198" fmla="*/ 4846594 h 5096785"/>
              <a:gd name="connsiteX199" fmla="*/ 1994227 w 12192000"/>
              <a:gd name="connsiteY199" fmla="*/ 4847973 h 5096785"/>
              <a:gd name="connsiteX200" fmla="*/ 1955936 w 12192000"/>
              <a:gd name="connsiteY200" fmla="*/ 4845765 h 5096785"/>
              <a:gd name="connsiteX201" fmla="*/ 1741924 w 12192000"/>
              <a:gd name="connsiteY201" fmla="*/ 4808054 h 5096785"/>
              <a:gd name="connsiteX202" fmla="*/ 1734410 w 12192000"/>
              <a:gd name="connsiteY202" fmla="*/ 4811675 h 5096785"/>
              <a:gd name="connsiteX203" fmla="*/ 1691423 w 12192000"/>
              <a:gd name="connsiteY203" fmla="*/ 4802777 h 5096785"/>
              <a:gd name="connsiteX204" fmla="*/ 1554504 w 12192000"/>
              <a:gd name="connsiteY204" fmla="*/ 4739985 h 5096785"/>
              <a:gd name="connsiteX205" fmla="*/ 1470119 w 12192000"/>
              <a:gd name="connsiteY205" fmla="*/ 4723470 h 5096785"/>
              <a:gd name="connsiteX206" fmla="*/ 1437967 w 12192000"/>
              <a:gd name="connsiteY206" fmla="*/ 4722710 h 5096785"/>
              <a:gd name="connsiteX207" fmla="*/ 1384234 w 12192000"/>
              <a:gd name="connsiteY207" fmla="*/ 4721117 h 5096785"/>
              <a:gd name="connsiteX208" fmla="*/ 1338647 w 12192000"/>
              <a:gd name="connsiteY208" fmla="*/ 4732483 h 5096785"/>
              <a:gd name="connsiteX209" fmla="*/ 1295869 w 12192000"/>
              <a:gd name="connsiteY209" fmla="*/ 4726175 h 5096785"/>
              <a:gd name="connsiteX210" fmla="*/ 1292949 w 12192000"/>
              <a:gd name="connsiteY210" fmla="*/ 4708469 h 5096785"/>
              <a:gd name="connsiteX211" fmla="*/ 1244908 w 12192000"/>
              <a:gd name="connsiteY211" fmla="*/ 4706993 h 5096785"/>
              <a:gd name="connsiteX212" fmla="*/ 1171266 w 12192000"/>
              <a:gd name="connsiteY212" fmla="*/ 4706535 h 5096785"/>
              <a:gd name="connsiteX213" fmla="*/ 1160868 w 12192000"/>
              <a:gd name="connsiteY213" fmla="*/ 4701936 h 5096785"/>
              <a:gd name="connsiteX214" fmla="*/ 1147599 w 12192000"/>
              <a:gd name="connsiteY214" fmla="*/ 4714833 h 5096785"/>
              <a:gd name="connsiteX215" fmla="*/ 1119603 w 12192000"/>
              <a:gd name="connsiteY215" fmla="*/ 4721303 h 5096785"/>
              <a:gd name="connsiteX216" fmla="*/ 997851 w 12192000"/>
              <a:gd name="connsiteY216" fmla="*/ 4722336 h 5096785"/>
              <a:gd name="connsiteX217" fmla="*/ 976455 w 12192000"/>
              <a:gd name="connsiteY217" fmla="*/ 4726407 h 5096785"/>
              <a:gd name="connsiteX218" fmla="*/ 949939 w 12192000"/>
              <a:gd name="connsiteY218" fmla="*/ 4719699 h 5096785"/>
              <a:gd name="connsiteX219" fmla="*/ 894148 w 12192000"/>
              <a:gd name="connsiteY219" fmla="*/ 4710406 h 5096785"/>
              <a:gd name="connsiteX220" fmla="*/ 857990 w 12192000"/>
              <a:gd name="connsiteY220" fmla="*/ 4696844 h 5096785"/>
              <a:gd name="connsiteX221" fmla="*/ 848649 w 12192000"/>
              <a:gd name="connsiteY221" fmla="*/ 4704021 h 5096785"/>
              <a:gd name="connsiteX222" fmla="*/ 826436 w 12192000"/>
              <a:gd name="connsiteY222" fmla="*/ 4707421 h 5096785"/>
              <a:gd name="connsiteX223" fmla="*/ 733052 w 12192000"/>
              <a:gd name="connsiteY223" fmla="*/ 4701884 h 5096785"/>
              <a:gd name="connsiteX224" fmla="*/ 716185 w 12192000"/>
              <a:gd name="connsiteY224" fmla="*/ 4703827 h 5096785"/>
              <a:gd name="connsiteX225" fmla="*/ 696663 w 12192000"/>
              <a:gd name="connsiteY225" fmla="*/ 4697420 h 5096785"/>
              <a:gd name="connsiteX226" fmla="*/ 582722 w 12192000"/>
              <a:gd name="connsiteY226" fmla="*/ 4658637 h 5096785"/>
              <a:gd name="connsiteX227" fmla="*/ 581118 w 12192000"/>
              <a:gd name="connsiteY227" fmla="*/ 4654120 h 5096785"/>
              <a:gd name="connsiteX228" fmla="*/ 546453 w 12192000"/>
              <a:gd name="connsiteY228" fmla="*/ 4652542 h 5096785"/>
              <a:gd name="connsiteX229" fmla="*/ 536773 w 12192000"/>
              <a:gd name="connsiteY229" fmla="*/ 4644609 h 5096785"/>
              <a:gd name="connsiteX230" fmla="*/ 518899 w 12192000"/>
              <a:gd name="connsiteY230" fmla="*/ 4642839 h 5096785"/>
              <a:gd name="connsiteX231" fmla="*/ 388896 w 12192000"/>
              <a:gd name="connsiteY231" fmla="*/ 4619173 h 5096785"/>
              <a:gd name="connsiteX232" fmla="*/ 366479 w 12192000"/>
              <a:gd name="connsiteY232" fmla="*/ 4618896 h 5096785"/>
              <a:gd name="connsiteX233" fmla="*/ 342781 w 12192000"/>
              <a:gd name="connsiteY233" fmla="*/ 4601239 h 5096785"/>
              <a:gd name="connsiteX234" fmla="*/ 255925 w 12192000"/>
              <a:gd name="connsiteY234" fmla="*/ 4598685 h 5096785"/>
              <a:gd name="connsiteX235" fmla="*/ 226919 w 12192000"/>
              <a:gd name="connsiteY235" fmla="*/ 4598460 h 5096785"/>
              <a:gd name="connsiteX236" fmla="*/ 213925 w 12192000"/>
              <a:gd name="connsiteY236" fmla="*/ 4597783 h 5096785"/>
              <a:gd name="connsiteX237" fmla="*/ 215196 w 12192000"/>
              <a:gd name="connsiteY237" fmla="*/ 4588576 h 5096785"/>
              <a:gd name="connsiteX238" fmla="*/ 180214 w 12192000"/>
              <a:gd name="connsiteY238" fmla="*/ 4583701 h 5096785"/>
              <a:gd name="connsiteX239" fmla="*/ 83203 w 12192000"/>
              <a:gd name="connsiteY239" fmla="*/ 4531664 h 5096785"/>
              <a:gd name="connsiteX240" fmla="*/ 4106 w 12192000"/>
              <a:gd name="connsiteY240" fmla="*/ 4517202 h 5096785"/>
              <a:gd name="connsiteX241" fmla="*/ 0 w 12192000"/>
              <a:gd name="connsiteY241" fmla="*/ 4516084 h 5096785"/>
              <a:gd name="connsiteX242" fmla="*/ 0 w 12192000"/>
              <a:gd name="connsiteY242"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123938 w 12192000"/>
              <a:gd name="connsiteY175" fmla="*/ 5089912 h 5096785"/>
              <a:gd name="connsiteX176" fmla="*/ 3055081 w 12192000"/>
              <a:gd name="connsiteY176" fmla="*/ 5080424 h 5096785"/>
              <a:gd name="connsiteX177" fmla="*/ 3049807 w 12192000"/>
              <a:gd name="connsiteY177" fmla="*/ 5080860 h 5096785"/>
              <a:gd name="connsiteX178" fmla="*/ 3029122 w 12192000"/>
              <a:gd name="connsiteY178" fmla="*/ 5070085 h 5096785"/>
              <a:gd name="connsiteX179" fmla="*/ 3017862 w 12192000"/>
              <a:gd name="connsiteY179" fmla="*/ 5065942 h 5096785"/>
              <a:gd name="connsiteX180" fmla="*/ 3015868 w 12192000"/>
              <a:gd name="connsiteY180" fmla="*/ 5061832 h 5096785"/>
              <a:gd name="connsiteX181" fmla="*/ 2998644 w 12192000"/>
              <a:gd name="connsiteY181" fmla="*/ 5057210 h 5096785"/>
              <a:gd name="connsiteX182" fmla="*/ 2996219 w 12192000"/>
              <a:gd name="connsiteY182" fmla="*/ 5057788 h 5096785"/>
              <a:gd name="connsiteX183" fmla="*/ 2983676 w 12192000"/>
              <a:gd name="connsiteY183" fmla="*/ 5049852 h 5096785"/>
              <a:gd name="connsiteX184" fmla="*/ 2903609 w 12192000"/>
              <a:gd name="connsiteY184" fmla="*/ 4998457 h 5096785"/>
              <a:gd name="connsiteX185" fmla="*/ 2758830 w 12192000"/>
              <a:gd name="connsiteY185" fmla="*/ 4974760 h 5096785"/>
              <a:gd name="connsiteX186" fmla="*/ 2532669 w 12192000"/>
              <a:gd name="connsiteY186" fmla="*/ 4940573 h 5096785"/>
              <a:gd name="connsiteX187" fmla="*/ 2389931 w 12192000"/>
              <a:gd name="connsiteY187" fmla="*/ 4905785 h 5096785"/>
              <a:gd name="connsiteX188" fmla="*/ 2335186 w 12192000"/>
              <a:gd name="connsiteY188" fmla="*/ 4902957 h 5096785"/>
              <a:gd name="connsiteX189" fmla="*/ 2295307 w 12192000"/>
              <a:gd name="connsiteY189" fmla="*/ 4879800 h 5096785"/>
              <a:gd name="connsiteX190" fmla="*/ 2273393 w 12192000"/>
              <a:gd name="connsiteY190" fmla="*/ 4883565 h 5096785"/>
              <a:gd name="connsiteX191" fmla="*/ 2269523 w 12192000"/>
              <a:gd name="connsiteY191" fmla="*/ 4884442 h 5096785"/>
              <a:gd name="connsiteX192" fmla="*/ 2256015 w 12192000"/>
              <a:gd name="connsiteY192" fmla="*/ 4883014 h 5096785"/>
              <a:gd name="connsiteX193" fmla="*/ 2249731 w 12192000"/>
              <a:gd name="connsiteY193" fmla="*/ 4888778 h 5096785"/>
              <a:gd name="connsiteX194" fmla="*/ 2227629 w 12192000"/>
              <a:gd name="connsiteY194" fmla="*/ 4891047 h 5096785"/>
              <a:gd name="connsiteX195" fmla="*/ 2203460 w 12192000"/>
              <a:gd name="connsiteY195" fmla="*/ 4886696 h 5096785"/>
              <a:gd name="connsiteX196" fmla="*/ 2091528 w 12192000"/>
              <a:gd name="connsiteY196" fmla="*/ 4859155 h 5096785"/>
              <a:gd name="connsiteX197" fmla="*/ 2022901 w 12192000"/>
              <a:gd name="connsiteY197" fmla="*/ 4846594 h 5096785"/>
              <a:gd name="connsiteX198" fmla="*/ 1994227 w 12192000"/>
              <a:gd name="connsiteY198" fmla="*/ 4847973 h 5096785"/>
              <a:gd name="connsiteX199" fmla="*/ 1955936 w 12192000"/>
              <a:gd name="connsiteY199" fmla="*/ 4845765 h 5096785"/>
              <a:gd name="connsiteX200" fmla="*/ 1741924 w 12192000"/>
              <a:gd name="connsiteY200" fmla="*/ 4808054 h 5096785"/>
              <a:gd name="connsiteX201" fmla="*/ 1734410 w 12192000"/>
              <a:gd name="connsiteY201" fmla="*/ 4811675 h 5096785"/>
              <a:gd name="connsiteX202" fmla="*/ 1691423 w 12192000"/>
              <a:gd name="connsiteY202" fmla="*/ 4802777 h 5096785"/>
              <a:gd name="connsiteX203" fmla="*/ 1554504 w 12192000"/>
              <a:gd name="connsiteY203" fmla="*/ 4739985 h 5096785"/>
              <a:gd name="connsiteX204" fmla="*/ 1470119 w 12192000"/>
              <a:gd name="connsiteY204" fmla="*/ 4723470 h 5096785"/>
              <a:gd name="connsiteX205" fmla="*/ 1437967 w 12192000"/>
              <a:gd name="connsiteY205" fmla="*/ 4722710 h 5096785"/>
              <a:gd name="connsiteX206" fmla="*/ 1384234 w 12192000"/>
              <a:gd name="connsiteY206" fmla="*/ 4721117 h 5096785"/>
              <a:gd name="connsiteX207" fmla="*/ 1338647 w 12192000"/>
              <a:gd name="connsiteY207" fmla="*/ 4732483 h 5096785"/>
              <a:gd name="connsiteX208" fmla="*/ 1295869 w 12192000"/>
              <a:gd name="connsiteY208" fmla="*/ 4726175 h 5096785"/>
              <a:gd name="connsiteX209" fmla="*/ 1292949 w 12192000"/>
              <a:gd name="connsiteY209" fmla="*/ 4708469 h 5096785"/>
              <a:gd name="connsiteX210" fmla="*/ 1244908 w 12192000"/>
              <a:gd name="connsiteY210" fmla="*/ 4706993 h 5096785"/>
              <a:gd name="connsiteX211" fmla="*/ 1171266 w 12192000"/>
              <a:gd name="connsiteY211" fmla="*/ 4706535 h 5096785"/>
              <a:gd name="connsiteX212" fmla="*/ 1160868 w 12192000"/>
              <a:gd name="connsiteY212" fmla="*/ 4701936 h 5096785"/>
              <a:gd name="connsiteX213" fmla="*/ 1147599 w 12192000"/>
              <a:gd name="connsiteY213" fmla="*/ 4714833 h 5096785"/>
              <a:gd name="connsiteX214" fmla="*/ 1119603 w 12192000"/>
              <a:gd name="connsiteY214" fmla="*/ 4721303 h 5096785"/>
              <a:gd name="connsiteX215" fmla="*/ 997851 w 12192000"/>
              <a:gd name="connsiteY215" fmla="*/ 4722336 h 5096785"/>
              <a:gd name="connsiteX216" fmla="*/ 976455 w 12192000"/>
              <a:gd name="connsiteY216" fmla="*/ 4726407 h 5096785"/>
              <a:gd name="connsiteX217" fmla="*/ 949939 w 12192000"/>
              <a:gd name="connsiteY217" fmla="*/ 4719699 h 5096785"/>
              <a:gd name="connsiteX218" fmla="*/ 894148 w 12192000"/>
              <a:gd name="connsiteY218" fmla="*/ 4710406 h 5096785"/>
              <a:gd name="connsiteX219" fmla="*/ 857990 w 12192000"/>
              <a:gd name="connsiteY219" fmla="*/ 4696844 h 5096785"/>
              <a:gd name="connsiteX220" fmla="*/ 848649 w 12192000"/>
              <a:gd name="connsiteY220" fmla="*/ 4704021 h 5096785"/>
              <a:gd name="connsiteX221" fmla="*/ 826436 w 12192000"/>
              <a:gd name="connsiteY221" fmla="*/ 4707421 h 5096785"/>
              <a:gd name="connsiteX222" fmla="*/ 733052 w 12192000"/>
              <a:gd name="connsiteY222" fmla="*/ 4701884 h 5096785"/>
              <a:gd name="connsiteX223" fmla="*/ 716185 w 12192000"/>
              <a:gd name="connsiteY223" fmla="*/ 4703827 h 5096785"/>
              <a:gd name="connsiteX224" fmla="*/ 696663 w 12192000"/>
              <a:gd name="connsiteY224" fmla="*/ 4697420 h 5096785"/>
              <a:gd name="connsiteX225" fmla="*/ 582722 w 12192000"/>
              <a:gd name="connsiteY225" fmla="*/ 4658637 h 5096785"/>
              <a:gd name="connsiteX226" fmla="*/ 581118 w 12192000"/>
              <a:gd name="connsiteY226" fmla="*/ 4654120 h 5096785"/>
              <a:gd name="connsiteX227" fmla="*/ 546453 w 12192000"/>
              <a:gd name="connsiteY227" fmla="*/ 4652542 h 5096785"/>
              <a:gd name="connsiteX228" fmla="*/ 536773 w 12192000"/>
              <a:gd name="connsiteY228" fmla="*/ 4644609 h 5096785"/>
              <a:gd name="connsiteX229" fmla="*/ 518899 w 12192000"/>
              <a:gd name="connsiteY229" fmla="*/ 4642839 h 5096785"/>
              <a:gd name="connsiteX230" fmla="*/ 388896 w 12192000"/>
              <a:gd name="connsiteY230" fmla="*/ 4619173 h 5096785"/>
              <a:gd name="connsiteX231" fmla="*/ 366479 w 12192000"/>
              <a:gd name="connsiteY231" fmla="*/ 4618896 h 5096785"/>
              <a:gd name="connsiteX232" fmla="*/ 342781 w 12192000"/>
              <a:gd name="connsiteY232" fmla="*/ 4601239 h 5096785"/>
              <a:gd name="connsiteX233" fmla="*/ 255925 w 12192000"/>
              <a:gd name="connsiteY233" fmla="*/ 4598685 h 5096785"/>
              <a:gd name="connsiteX234" fmla="*/ 226919 w 12192000"/>
              <a:gd name="connsiteY234" fmla="*/ 4598460 h 5096785"/>
              <a:gd name="connsiteX235" fmla="*/ 213925 w 12192000"/>
              <a:gd name="connsiteY235" fmla="*/ 4597783 h 5096785"/>
              <a:gd name="connsiteX236" fmla="*/ 215196 w 12192000"/>
              <a:gd name="connsiteY236" fmla="*/ 4588576 h 5096785"/>
              <a:gd name="connsiteX237" fmla="*/ 180214 w 12192000"/>
              <a:gd name="connsiteY237" fmla="*/ 4583701 h 5096785"/>
              <a:gd name="connsiteX238" fmla="*/ 83203 w 12192000"/>
              <a:gd name="connsiteY238" fmla="*/ 4531664 h 5096785"/>
              <a:gd name="connsiteX239" fmla="*/ 4106 w 12192000"/>
              <a:gd name="connsiteY239" fmla="*/ 4517202 h 5096785"/>
              <a:gd name="connsiteX240" fmla="*/ 0 w 12192000"/>
              <a:gd name="connsiteY240" fmla="*/ 4516084 h 5096785"/>
              <a:gd name="connsiteX241" fmla="*/ 0 w 12192000"/>
              <a:gd name="connsiteY241"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055081 w 12192000"/>
              <a:gd name="connsiteY175" fmla="*/ 5080424 h 5096785"/>
              <a:gd name="connsiteX176" fmla="*/ 3049807 w 12192000"/>
              <a:gd name="connsiteY176" fmla="*/ 5080860 h 5096785"/>
              <a:gd name="connsiteX177" fmla="*/ 3029122 w 12192000"/>
              <a:gd name="connsiteY177" fmla="*/ 5070085 h 5096785"/>
              <a:gd name="connsiteX178" fmla="*/ 3017862 w 12192000"/>
              <a:gd name="connsiteY178" fmla="*/ 5065942 h 5096785"/>
              <a:gd name="connsiteX179" fmla="*/ 3015868 w 12192000"/>
              <a:gd name="connsiteY179" fmla="*/ 5061832 h 5096785"/>
              <a:gd name="connsiteX180" fmla="*/ 2998644 w 12192000"/>
              <a:gd name="connsiteY180" fmla="*/ 5057210 h 5096785"/>
              <a:gd name="connsiteX181" fmla="*/ 2996219 w 12192000"/>
              <a:gd name="connsiteY181" fmla="*/ 5057788 h 5096785"/>
              <a:gd name="connsiteX182" fmla="*/ 2983676 w 12192000"/>
              <a:gd name="connsiteY182" fmla="*/ 5049852 h 5096785"/>
              <a:gd name="connsiteX183" fmla="*/ 2903609 w 12192000"/>
              <a:gd name="connsiteY183" fmla="*/ 4998457 h 5096785"/>
              <a:gd name="connsiteX184" fmla="*/ 2758830 w 12192000"/>
              <a:gd name="connsiteY184" fmla="*/ 4974760 h 5096785"/>
              <a:gd name="connsiteX185" fmla="*/ 2532669 w 12192000"/>
              <a:gd name="connsiteY185" fmla="*/ 4940573 h 5096785"/>
              <a:gd name="connsiteX186" fmla="*/ 2389931 w 12192000"/>
              <a:gd name="connsiteY186" fmla="*/ 4905785 h 5096785"/>
              <a:gd name="connsiteX187" fmla="*/ 2335186 w 12192000"/>
              <a:gd name="connsiteY187" fmla="*/ 4902957 h 5096785"/>
              <a:gd name="connsiteX188" fmla="*/ 2295307 w 12192000"/>
              <a:gd name="connsiteY188" fmla="*/ 4879800 h 5096785"/>
              <a:gd name="connsiteX189" fmla="*/ 2273393 w 12192000"/>
              <a:gd name="connsiteY189" fmla="*/ 4883565 h 5096785"/>
              <a:gd name="connsiteX190" fmla="*/ 2269523 w 12192000"/>
              <a:gd name="connsiteY190" fmla="*/ 4884442 h 5096785"/>
              <a:gd name="connsiteX191" fmla="*/ 2256015 w 12192000"/>
              <a:gd name="connsiteY191" fmla="*/ 4883014 h 5096785"/>
              <a:gd name="connsiteX192" fmla="*/ 2249731 w 12192000"/>
              <a:gd name="connsiteY192" fmla="*/ 4888778 h 5096785"/>
              <a:gd name="connsiteX193" fmla="*/ 2227629 w 12192000"/>
              <a:gd name="connsiteY193" fmla="*/ 4891047 h 5096785"/>
              <a:gd name="connsiteX194" fmla="*/ 2203460 w 12192000"/>
              <a:gd name="connsiteY194" fmla="*/ 4886696 h 5096785"/>
              <a:gd name="connsiteX195" fmla="*/ 2091528 w 12192000"/>
              <a:gd name="connsiteY195" fmla="*/ 4859155 h 5096785"/>
              <a:gd name="connsiteX196" fmla="*/ 2022901 w 12192000"/>
              <a:gd name="connsiteY196" fmla="*/ 4846594 h 5096785"/>
              <a:gd name="connsiteX197" fmla="*/ 1994227 w 12192000"/>
              <a:gd name="connsiteY197" fmla="*/ 4847973 h 5096785"/>
              <a:gd name="connsiteX198" fmla="*/ 1955936 w 12192000"/>
              <a:gd name="connsiteY198" fmla="*/ 4845765 h 5096785"/>
              <a:gd name="connsiteX199" fmla="*/ 1741924 w 12192000"/>
              <a:gd name="connsiteY199" fmla="*/ 4808054 h 5096785"/>
              <a:gd name="connsiteX200" fmla="*/ 1734410 w 12192000"/>
              <a:gd name="connsiteY200" fmla="*/ 4811675 h 5096785"/>
              <a:gd name="connsiteX201" fmla="*/ 1691423 w 12192000"/>
              <a:gd name="connsiteY201" fmla="*/ 4802777 h 5096785"/>
              <a:gd name="connsiteX202" fmla="*/ 1554504 w 12192000"/>
              <a:gd name="connsiteY202" fmla="*/ 4739985 h 5096785"/>
              <a:gd name="connsiteX203" fmla="*/ 1470119 w 12192000"/>
              <a:gd name="connsiteY203" fmla="*/ 4723470 h 5096785"/>
              <a:gd name="connsiteX204" fmla="*/ 1437967 w 12192000"/>
              <a:gd name="connsiteY204" fmla="*/ 4722710 h 5096785"/>
              <a:gd name="connsiteX205" fmla="*/ 1384234 w 12192000"/>
              <a:gd name="connsiteY205" fmla="*/ 4721117 h 5096785"/>
              <a:gd name="connsiteX206" fmla="*/ 1338647 w 12192000"/>
              <a:gd name="connsiteY206" fmla="*/ 4732483 h 5096785"/>
              <a:gd name="connsiteX207" fmla="*/ 1295869 w 12192000"/>
              <a:gd name="connsiteY207" fmla="*/ 4726175 h 5096785"/>
              <a:gd name="connsiteX208" fmla="*/ 1292949 w 12192000"/>
              <a:gd name="connsiteY208" fmla="*/ 4708469 h 5096785"/>
              <a:gd name="connsiteX209" fmla="*/ 1244908 w 12192000"/>
              <a:gd name="connsiteY209" fmla="*/ 4706993 h 5096785"/>
              <a:gd name="connsiteX210" fmla="*/ 1171266 w 12192000"/>
              <a:gd name="connsiteY210" fmla="*/ 4706535 h 5096785"/>
              <a:gd name="connsiteX211" fmla="*/ 1160868 w 12192000"/>
              <a:gd name="connsiteY211" fmla="*/ 4701936 h 5096785"/>
              <a:gd name="connsiteX212" fmla="*/ 1147599 w 12192000"/>
              <a:gd name="connsiteY212" fmla="*/ 4714833 h 5096785"/>
              <a:gd name="connsiteX213" fmla="*/ 1119603 w 12192000"/>
              <a:gd name="connsiteY213" fmla="*/ 4721303 h 5096785"/>
              <a:gd name="connsiteX214" fmla="*/ 997851 w 12192000"/>
              <a:gd name="connsiteY214" fmla="*/ 4722336 h 5096785"/>
              <a:gd name="connsiteX215" fmla="*/ 976455 w 12192000"/>
              <a:gd name="connsiteY215" fmla="*/ 4726407 h 5096785"/>
              <a:gd name="connsiteX216" fmla="*/ 949939 w 12192000"/>
              <a:gd name="connsiteY216" fmla="*/ 4719699 h 5096785"/>
              <a:gd name="connsiteX217" fmla="*/ 894148 w 12192000"/>
              <a:gd name="connsiteY217" fmla="*/ 4710406 h 5096785"/>
              <a:gd name="connsiteX218" fmla="*/ 857990 w 12192000"/>
              <a:gd name="connsiteY218" fmla="*/ 4696844 h 5096785"/>
              <a:gd name="connsiteX219" fmla="*/ 848649 w 12192000"/>
              <a:gd name="connsiteY219" fmla="*/ 4704021 h 5096785"/>
              <a:gd name="connsiteX220" fmla="*/ 826436 w 12192000"/>
              <a:gd name="connsiteY220" fmla="*/ 4707421 h 5096785"/>
              <a:gd name="connsiteX221" fmla="*/ 733052 w 12192000"/>
              <a:gd name="connsiteY221" fmla="*/ 4701884 h 5096785"/>
              <a:gd name="connsiteX222" fmla="*/ 716185 w 12192000"/>
              <a:gd name="connsiteY222" fmla="*/ 4703827 h 5096785"/>
              <a:gd name="connsiteX223" fmla="*/ 696663 w 12192000"/>
              <a:gd name="connsiteY223" fmla="*/ 4697420 h 5096785"/>
              <a:gd name="connsiteX224" fmla="*/ 582722 w 12192000"/>
              <a:gd name="connsiteY224" fmla="*/ 4658637 h 5096785"/>
              <a:gd name="connsiteX225" fmla="*/ 581118 w 12192000"/>
              <a:gd name="connsiteY225" fmla="*/ 4654120 h 5096785"/>
              <a:gd name="connsiteX226" fmla="*/ 546453 w 12192000"/>
              <a:gd name="connsiteY226" fmla="*/ 4652542 h 5096785"/>
              <a:gd name="connsiteX227" fmla="*/ 536773 w 12192000"/>
              <a:gd name="connsiteY227" fmla="*/ 4644609 h 5096785"/>
              <a:gd name="connsiteX228" fmla="*/ 518899 w 12192000"/>
              <a:gd name="connsiteY228" fmla="*/ 4642839 h 5096785"/>
              <a:gd name="connsiteX229" fmla="*/ 388896 w 12192000"/>
              <a:gd name="connsiteY229" fmla="*/ 4619173 h 5096785"/>
              <a:gd name="connsiteX230" fmla="*/ 366479 w 12192000"/>
              <a:gd name="connsiteY230" fmla="*/ 4618896 h 5096785"/>
              <a:gd name="connsiteX231" fmla="*/ 342781 w 12192000"/>
              <a:gd name="connsiteY231" fmla="*/ 4601239 h 5096785"/>
              <a:gd name="connsiteX232" fmla="*/ 255925 w 12192000"/>
              <a:gd name="connsiteY232" fmla="*/ 4598685 h 5096785"/>
              <a:gd name="connsiteX233" fmla="*/ 226919 w 12192000"/>
              <a:gd name="connsiteY233" fmla="*/ 4598460 h 5096785"/>
              <a:gd name="connsiteX234" fmla="*/ 213925 w 12192000"/>
              <a:gd name="connsiteY234" fmla="*/ 4597783 h 5096785"/>
              <a:gd name="connsiteX235" fmla="*/ 215196 w 12192000"/>
              <a:gd name="connsiteY235" fmla="*/ 4588576 h 5096785"/>
              <a:gd name="connsiteX236" fmla="*/ 180214 w 12192000"/>
              <a:gd name="connsiteY236" fmla="*/ 4583701 h 5096785"/>
              <a:gd name="connsiteX237" fmla="*/ 83203 w 12192000"/>
              <a:gd name="connsiteY237" fmla="*/ 4531664 h 5096785"/>
              <a:gd name="connsiteX238" fmla="*/ 4106 w 12192000"/>
              <a:gd name="connsiteY238" fmla="*/ 4517202 h 5096785"/>
              <a:gd name="connsiteX239" fmla="*/ 0 w 12192000"/>
              <a:gd name="connsiteY239" fmla="*/ 4516084 h 5096785"/>
              <a:gd name="connsiteX240" fmla="*/ 0 w 12192000"/>
              <a:gd name="connsiteY240"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055081 w 12192000"/>
              <a:gd name="connsiteY175" fmla="*/ 5080424 h 5096785"/>
              <a:gd name="connsiteX176" fmla="*/ 3049807 w 12192000"/>
              <a:gd name="connsiteY176" fmla="*/ 5080860 h 5096785"/>
              <a:gd name="connsiteX177" fmla="*/ 3029122 w 12192000"/>
              <a:gd name="connsiteY177" fmla="*/ 5070085 h 5096785"/>
              <a:gd name="connsiteX178" fmla="*/ 3017862 w 12192000"/>
              <a:gd name="connsiteY178" fmla="*/ 5065942 h 5096785"/>
              <a:gd name="connsiteX179" fmla="*/ 3015868 w 12192000"/>
              <a:gd name="connsiteY179" fmla="*/ 5061832 h 5096785"/>
              <a:gd name="connsiteX180" fmla="*/ 2998644 w 12192000"/>
              <a:gd name="connsiteY180" fmla="*/ 5057210 h 5096785"/>
              <a:gd name="connsiteX181" fmla="*/ 2996219 w 12192000"/>
              <a:gd name="connsiteY181" fmla="*/ 5057788 h 5096785"/>
              <a:gd name="connsiteX182" fmla="*/ 2983676 w 12192000"/>
              <a:gd name="connsiteY182" fmla="*/ 5049852 h 5096785"/>
              <a:gd name="connsiteX183" fmla="*/ 2903609 w 12192000"/>
              <a:gd name="connsiteY183" fmla="*/ 4998457 h 5096785"/>
              <a:gd name="connsiteX184" fmla="*/ 2758830 w 12192000"/>
              <a:gd name="connsiteY184" fmla="*/ 4974760 h 5096785"/>
              <a:gd name="connsiteX185" fmla="*/ 2532669 w 12192000"/>
              <a:gd name="connsiteY185" fmla="*/ 4940573 h 5096785"/>
              <a:gd name="connsiteX186" fmla="*/ 2389931 w 12192000"/>
              <a:gd name="connsiteY186" fmla="*/ 4905785 h 5096785"/>
              <a:gd name="connsiteX187" fmla="*/ 2335186 w 12192000"/>
              <a:gd name="connsiteY187" fmla="*/ 4902957 h 5096785"/>
              <a:gd name="connsiteX188" fmla="*/ 2273393 w 12192000"/>
              <a:gd name="connsiteY188" fmla="*/ 4883565 h 5096785"/>
              <a:gd name="connsiteX189" fmla="*/ 2269523 w 12192000"/>
              <a:gd name="connsiteY189" fmla="*/ 4884442 h 5096785"/>
              <a:gd name="connsiteX190" fmla="*/ 2256015 w 12192000"/>
              <a:gd name="connsiteY190" fmla="*/ 4883014 h 5096785"/>
              <a:gd name="connsiteX191" fmla="*/ 2249731 w 12192000"/>
              <a:gd name="connsiteY191" fmla="*/ 4888778 h 5096785"/>
              <a:gd name="connsiteX192" fmla="*/ 2227629 w 12192000"/>
              <a:gd name="connsiteY192" fmla="*/ 4891047 h 5096785"/>
              <a:gd name="connsiteX193" fmla="*/ 2203460 w 12192000"/>
              <a:gd name="connsiteY193" fmla="*/ 4886696 h 5096785"/>
              <a:gd name="connsiteX194" fmla="*/ 2091528 w 12192000"/>
              <a:gd name="connsiteY194" fmla="*/ 4859155 h 5096785"/>
              <a:gd name="connsiteX195" fmla="*/ 2022901 w 12192000"/>
              <a:gd name="connsiteY195" fmla="*/ 4846594 h 5096785"/>
              <a:gd name="connsiteX196" fmla="*/ 1994227 w 12192000"/>
              <a:gd name="connsiteY196" fmla="*/ 4847973 h 5096785"/>
              <a:gd name="connsiteX197" fmla="*/ 1955936 w 12192000"/>
              <a:gd name="connsiteY197" fmla="*/ 4845765 h 5096785"/>
              <a:gd name="connsiteX198" fmla="*/ 1741924 w 12192000"/>
              <a:gd name="connsiteY198" fmla="*/ 4808054 h 5096785"/>
              <a:gd name="connsiteX199" fmla="*/ 1734410 w 12192000"/>
              <a:gd name="connsiteY199" fmla="*/ 4811675 h 5096785"/>
              <a:gd name="connsiteX200" fmla="*/ 1691423 w 12192000"/>
              <a:gd name="connsiteY200" fmla="*/ 4802777 h 5096785"/>
              <a:gd name="connsiteX201" fmla="*/ 1554504 w 12192000"/>
              <a:gd name="connsiteY201" fmla="*/ 4739985 h 5096785"/>
              <a:gd name="connsiteX202" fmla="*/ 1470119 w 12192000"/>
              <a:gd name="connsiteY202" fmla="*/ 4723470 h 5096785"/>
              <a:gd name="connsiteX203" fmla="*/ 1437967 w 12192000"/>
              <a:gd name="connsiteY203" fmla="*/ 4722710 h 5096785"/>
              <a:gd name="connsiteX204" fmla="*/ 1384234 w 12192000"/>
              <a:gd name="connsiteY204" fmla="*/ 4721117 h 5096785"/>
              <a:gd name="connsiteX205" fmla="*/ 1338647 w 12192000"/>
              <a:gd name="connsiteY205" fmla="*/ 4732483 h 5096785"/>
              <a:gd name="connsiteX206" fmla="*/ 1295869 w 12192000"/>
              <a:gd name="connsiteY206" fmla="*/ 4726175 h 5096785"/>
              <a:gd name="connsiteX207" fmla="*/ 1292949 w 12192000"/>
              <a:gd name="connsiteY207" fmla="*/ 4708469 h 5096785"/>
              <a:gd name="connsiteX208" fmla="*/ 1244908 w 12192000"/>
              <a:gd name="connsiteY208" fmla="*/ 4706993 h 5096785"/>
              <a:gd name="connsiteX209" fmla="*/ 1171266 w 12192000"/>
              <a:gd name="connsiteY209" fmla="*/ 4706535 h 5096785"/>
              <a:gd name="connsiteX210" fmla="*/ 1160868 w 12192000"/>
              <a:gd name="connsiteY210" fmla="*/ 4701936 h 5096785"/>
              <a:gd name="connsiteX211" fmla="*/ 1147599 w 12192000"/>
              <a:gd name="connsiteY211" fmla="*/ 4714833 h 5096785"/>
              <a:gd name="connsiteX212" fmla="*/ 1119603 w 12192000"/>
              <a:gd name="connsiteY212" fmla="*/ 4721303 h 5096785"/>
              <a:gd name="connsiteX213" fmla="*/ 997851 w 12192000"/>
              <a:gd name="connsiteY213" fmla="*/ 4722336 h 5096785"/>
              <a:gd name="connsiteX214" fmla="*/ 976455 w 12192000"/>
              <a:gd name="connsiteY214" fmla="*/ 4726407 h 5096785"/>
              <a:gd name="connsiteX215" fmla="*/ 949939 w 12192000"/>
              <a:gd name="connsiteY215" fmla="*/ 4719699 h 5096785"/>
              <a:gd name="connsiteX216" fmla="*/ 894148 w 12192000"/>
              <a:gd name="connsiteY216" fmla="*/ 4710406 h 5096785"/>
              <a:gd name="connsiteX217" fmla="*/ 857990 w 12192000"/>
              <a:gd name="connsiteY217" fmla="*/ 4696844 h 5096785"/>
              <a:gd name="connsiteX218" fmla="*/ 848649 w 12192000"/>
              <a:gd name="connsiteY218" fmla="*/ 4704021 h 5096785"/>
              <a:gd name="connsiteX219" fmla="*/ 826436 w 12192000"/>
              <a:gd name="connsiteY219" fmla="*/ 4707421 h 5096785"/>
              <a:gd name="connsiteX220" fmla="*/ 733052 w 12192000"/>
              <a:gd name="connsiteY220" fmla="*/ 4701884 h 5096785"/>
              <a:gd name="connsiteX221" fmla="*/ 716185 w 12192000"/>
              <a:gd name="connsiteY221" fmla="*/ 4703827 h 5096785"/>
              <a:gd name="connsiteX222" fmla="*/ 696663 w 12192000"/>
              <a:gd name="connsiteY222" fmla="*/ 4697420 h 5096785"/>
              <a:gd name="connsiteX223" fmla="*/ 582722 w 12192000"/>
              <a:gd name="connsiteY223" fmla="*/ 4658637 h 5096785"/>
              <a:gd name="connsiteX224" fmla="*/ 581118 w 12192000"/>
              <a:gd name="connsiteY224" fmla="*/ 4654120 h 5096785"/>
              <a:gd name="connsiteX225" fmla="*/ 546453 w 12192000"/>
              <a:gd name="connsiteY225" fmla="*/ 4652542 h 5096785"/>
              <a:gd name="connsiteX226" fmla="*/ 536773 w 12192000"/>
              <a:gd name="connsiteY226" fmla="*/ 4644609 h 5096785"/>
              <a:gd name="connsiteX227" fmla="*/ 518899 w 12192000"/>
              <a:gd name="connsiteY227" fmla="*/ 4642839 h 5096785"/>
              <a:gd name="connsiteX228" fmla="*/ 388896 w 12192000"/>
              <a:gd name="connsiteY228" fmla="*/ 4619173 h 5096785"/>
              <a:gd name="connsiteX229" fmla="*/ 366479 w 12192000"/>
              <a:gd name="connsiteY229" fmla="*/ 4618896 h 5096785"/>
              <a:gd name="connsiteX230" fmla="*/ 342781 w 12192000"/>
              <a:gd name="connsiteY230" fmla="*/ 4601239 h 5096785"/>
              <a:gd name="connsiteX231" fmla="*/ 255925 w 12192000"/>
              <a:gd name="connsiteY231" fmla="*/ 4598685 h 5096785"/>
              <a:gd name="connsiteX232" fmla="*/ 226919 w 12192000"/>
              <a:gd name="connsiteY232" fmla="*/ 4598460 h 5096785"/>
              <a:gd name="connsiteX233" fmla="*/ 213925 w 12192000"/>
              <a:gd name="connsiteY233" fmla="*/ 4597783 h 5096785"/>
              <a:gd name="connsiteX234" fmla="*/ 215196 w 12192000"/>
              <a:gd name="connsiteY234" fmla="*/ 4588576 h 5096785"/>
              <a:gd name="connsiteX235" fmla="*/ 180214 w 12192000"/>
              <a:gd name="connsiteY235" fmla="*/ 4583701 h 5096785"/>
              <a:gd name="connsiteX236" fmla="*/ 83203 w 12192000"/>
              <a:gd name="connsiteY236" fmla="*/ 4531664 h 5096785"/>
              <a:gd name="connsiteX237" fmla="*/ 4106 w 12192000"/>
              <a:gd name="connsiteY237" fmla="*/ 4517202 h 5096785"/>
              <a:gd name="connsiteX238" fmla="*/ 0 w 12192000"/>
              <a:gd name="connsiteY238" fmla="*/ 4516084 h 5096785"/>
              <a:gd name="connsiteX239" fmla="*/ 0 w 12192000"/>
              <a:gd name="connsiteY23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055081 w 12192000"/>
              <a:gd name="connsiteY175" fmla="*/ 5080424 h 5096785"/>
              <a:gd name="connsiteX176" fmla="*/ 3049807 w 12192000"/>
              <a:gd name="connsiteY176" fmla="*/ 5080860 h 5096785"/>
              <a:gd name="connsiteX177" fmla="*/ 3029122 w 12192000"/>
              <a:gd name="connsiteY177" fmla="*/ 5070085 h 5096785"/>
              <a:gd name="connsiteX178" fmla="*/ 3017862 w 12192000"/>
              <a:gd name="connsiteY178" fmla="*/ 5065942 h 5096785"/>
              <a:gd name="connsiteX179" fmla="*/ 3015868 w 12192000"/>
              <a:gd name="connsiteY179" fmla="*/ 5061832 h 5096785"/>
              <a:gd name="connsiteX180" fmla="*/ 2998644 w 12192000"/>
              <a:gd name="connsiteY180" fmla="*/ 5057210 h 5096785"/>
              <a:gd name="connsiteX181" fmla="*/ 2996219 w 12192000"/>
              <a:gd name="connsiteY181" fmla="*/ 5057788 h 5096785"/>
              <a:gd name="connsiteX182" fmla="*/ 2983676 w 12192000"/>
              <a:gd name="connsiteY182" fmla="*/ 5049852 h 5096785"/>
              <a:gd name="connsiteX183" fmla="*/ 2903609 w 12192000"/>
              <a:gd name="connsiteY183" fmla="*/ 4998457 h 5096785"/>
              <a:gd name="connsiteX184" fmla="*/ 2758830 w 12192000"/>
              <a:gd name="connsiteY184" fmla="*/ 4974760 h 5096785"/>
              <a:gd name="connsiteX185" fmla="*/ 2532669 w 12192000"/>
              <a:gd name="connsiteY185" fmla="*/ 4940573 h 5096785"/>
              <a:gd name="connsiteX186" fmla="*/ 2389931 w 12192000"/>
              <a:gd name="connsiteY186" fmla="*/ 4905785 h 5096785"/>
              <a:gd name="connsiteX187" fmla="*/ 2335186 w 12192000"/>
              <a:gd name="connsiteY187" fmla="*/ 4902957 h 5096785"/>
              <a:gd name="connsiteX188" fmla="*/ 2273393 w 12192000"/>
              <a:gd name="connsiteY188" fmla="*/ 4883565 h 5096785"/>
              <a:gd name="connsiteX189" fmla="*/ 2269523 w 12192000"/>
              <a:gd name="connsiteY189" fmla="*/ 4884442 h 5096785"/>
              <a:gd name="connsiteX190" fmla="*/ 2256015 w 12192000"/>
              <a:gd name="connsiteY190" fmla="*/ 4883014 h 5096785"/>
              <a:gd name="connsiteX191" fmla="*/ 2249731 w 12192000"/>
              <a:gd name="connsiteY191" fmla="*/ 4888778 h 5096785"/>
              <a:gd name="connsiteX192" fmla="*/ 2227629 w 12192000"/>
              <a:gd name="connsiteY192" fmla="*/ 4891047 h 5096785"/>
              <a:gd name="connsiteX193" fmla="*/ 2203460 w 12192000"/>
              <a:gd name="connsiteY193" fmla="*/ 4886696 h 5096785"/>
              <a:gd name="connsiteX194" fmla="*/ 2091528 w 12192000"/>
              <a:gd name="connsiteY194" fmla="*/ 4859155 h 5096785"/>
              <a:gd name="connsiteX195" fmla="*/ 2022901 w 12192000"/>
              <a:gd name="connsiteY195" fmla="*/ 4846594 h 5096785"/>
              <a:gd name="connsiteX196" fmla="*/ 1994227 w 12192000"/>
              <a:gd name="connsiteY196" fmla="*/ 4847973 h 5096785"/>
              <a:gd name="connsiteX197" fmla="*/ 1955936 w 12192000"/>
              <a:gd name="connsiteY197" fmla="*/ 4845765 h 5096785"/>
              <a:gd name="connsiteX198" fmla="*/ 1741924 w 12192000"/>
              <a:gd name="connsiteY198" fmla="*/ 4808054 h 5096785"/>
              <a:gd name="connsiteX199" fmla="*/ 1734410 w 12192000"/>
              <a:gd name="connsiteY199" fmla="*/ 4811675 h 5096785"/>
              <a:gd name="connsiteX200" fmla="*/ 1691423 w 12192000"/>
              <a:gd name="connsiteY200" fmla="*/ 4802777 h 5096785"/>
              <a:gd name="connsiteX201" fmla="*/ 1554504 w 12192000"/>
              <a:gd name="connsiteY201" fmla="*/ 4739985 h 5096785"/>
              <a:gd name="connsiteX202" fmla="*/ 1470119 w 12192000"/>
              <a:gd name="connsiteY202" fmla="*/ 4723470 h 5096785"/>
              <a:gd name="connsiteX203" fmla="*/ 1437967 w 12192000"/>
              <a:gd name="connsiteY203" fmla="*/ 4722710 h 5096785"/>
              <a:gd name="connsiteX204" fmla="*/ 1384234 w 12192000"/>
              <a:gd name="connsiteY204" fmla="*/ 4721117 h 5096785"/>
              <a:gd name="connsiteX205" fmla="*/ 1338647 w 12192000"/>
              <a:gd name="connsiteY205" fmla="*/ 4732483 h 5096785"/>
              <a:gd name="connsiteX206" fmla="*/ 1295869 w 12192000"/>
              <a:gd name="connsiteY206" fmla="*/ 4726175 h 5096785"/>
              <a:gd name="connsiteX207" fmla="*/ 1292949 w 12192000"/>
              <a:gd name="connsiteY207" fmla="*/ 4708469 h 5096785"/>
              <a:gd name="connsiteX208" fmla="*/ 1244908 w 12192000"/>
              <a:gd name="connsiteY208" fmla="*/ 4706993 h 5096785"/>
              <a:gd name="connsiteX209" fmla="*/ 1171266 w 12192000"/>
              <a:gd name="connsiteY209" fmla="*/ 4706535 h 5096785"/>
              <a:gd name="connsiteX210" fmla="*/ 1160868 w 12192000"/>
              <a:gd name="connsiteY210" fmla="*/ 4701936 h 5096785"/>
              <a:gd name="connsiteX211" fmla="*/ 1147599 w 12192000"/>
              <a:gd name="connsiteY211" fmla="*/ 4714833 h 5096785"/>
              <a:gd name="connsiteX212" fmla="*/ 1119603 w 12192000"/>
              <a:gd name="connsiteY212" fmla="*/ 4721303 h 5096785"/>
              <a:gd name="connsiteX213" fmla="*/ 997851 w 12192000"/>
              <a:gd name="connsiteY213" fmla="*/ 4722336 h 5096785"/>
              <a:gd name="connsiteX214" fmla="*/ 976455 w 12192000"/>
              <a:gd name="connsiteY214" fmla="*/ 4726407 h 5096785"/>
              <a:gd name="connsiteX215" fmla="*/ 949939 w 12192000"/>
              <a:gd name="connsiteY215" fmla="*/ 4719699 h 5096785"/>
              <a:gd name="connsiteX216" fmla="*/ 894148 w 12192000"/>
              <a:gd name="connsiteY216" fmla="*/ 4710406 h 5096785"/>
              <a:gd name="connsiteX217" fmla="*/ 857990 w 12192000"/>
              <a:gd name="connsiteY217" fmla="*/ 4696844 h 5096785"/>
              <a:gd name="connsiteX218" fmla="*/ 848649 w 12192000"/>
              <a:gd name="connsiteY218" fmla="*/ 4704021 h 5096785"/>
              <a:gd name="connsiteX219" fmla="*/ 826436 w 12192000"/>
              <a:gd name="connsiteY219" fmla="*/ 4707421 h 5096785"/>
              <a:gd name="connsiteX220" fmla="*/ 733052 w 12192000"/>
              <a:gd name="connsiteY220" fmla="*/ 4701884 h 5096785"/>
              <a:gd name="connsiteX221" fmla="*/ 716185 w 12192000"/>
              <a:gd name="connsiteY221" fmla="*/ 4703827 h 5096785"/>
              <a:gd name="connsiteX222" fmla="*/ 696663 w 12192000"/>
              <a:gd name="connsiteY222" fmla="*/ 4697420 h 5096785"/>
              <a:gd name="connsiteX223" fmla="*/ 582722 w 12192000"/>
              <a:gd name="connsiteY223" fmla="*/ 4658637 h 5096785"/>
              <a:gd name="connsiteX224" fmla="*/ 581118 w 12192000"/>
              <a:gd name="connsiteY224" fmla="*/ 4654120 h 5096785"/>
              <a:gd name="connsiteX225" fmla="*/ 546453 w 12192000"/>
              <a:gd name="connsiteY225" fmla="*/ 4652542 h 5096785"/>
              <a:gd name="connsiteX226" fmla="*/ 536773 w 12192000"/>
              <a:gd name="connsiteY226" fmla="*/ 4644609 h 5096785"/>
              <a:gd name="connsiteX227" fmla="*/ 388896 w 12192000"/>
              <a:gd name="connsiteY227" fmla="*/ 4619173 h 5096785"/>
              <a:gd name="connsiteX228" fmla="*/ 366479 w 12192000"/>
              <a:gd name="connsiteY228" fmla="*/ 4618896 h 5096785"/>
              <a:gd name="connsiteX229" fmla="*/ 342781 w 12192000"/>
              <a:gd name="connsiteY229" fmla="*/ 4601239 h 5096785"/>
              <a:gd name="connsiteX230" fmla="*/ 255925 w 12192000"/>
              <a:gd name="connsiteY230" fmla="*/ 4598685 h 5096785"/>
              <a:gd name="connsiteX231" fmla="*/ 226919 w 12192000"/>
              <a:gd name="connsiteY231" fmla="*/ 4598460 h 5096785"/>
              <a:gd name="connsiteX232" fmla="*/ 213925 w 12192000"/>
              <a:gd name="connsiteY232" fmla="*/ 4597783 h 5096785"/>
              <a:gd name="connsiteX233" fmla="*/ 215196 w 12192000"/>
              <a:gd name="connsiteY233" fmla="*/ 4588576 h 5096785"/>
              <a:gd name="connsiteX234" fmla="*/ 180214 w 12192000"/>
              <a:gd name="connsiteY234" fmla="*/ 4583701 h 5096785"/>
              <a:gd name="connsiteX235" fmla="*/ 83203 w 12192000"/>
              <a:gd name="connsiteY235" fmla="*/ 4531664 h 5096785"/>
              <a:gd name="connsiteX236" fmla="*/ 4106 w 12192000"/>
              <a:gd name="connsiteY236" fmla="*/ 4517202 h 5096785"/>
              <a:gd name="connsiteX237" fmla="*/ 0 w 12192000"/>
              <a:gd name="connsiteY237" fmla="*/ 4516084 h 5096785"/>
              <a:gd name="connsiteX238" fmla="*/ 0 w 12192000"/>
              <a:gd name="connsiteY238"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055081 w 12192000"/>
              <a:gd name="connsiteY175" fmla="*/ 5080424 h 5096785"/>
              <a:gd name="connsiteX176" fmla="*/ 3049807 w 12192000"/>
              <a:gd name="connsiteY176" fmla="*/ 5080860 h 5096785"/>
              <a:gd name="connsiteX177" fmla="*/ 3029122 w 12192000"/>
              <a:gd name="connsiteY177" fmla="*/ 5070085 h 5096785"/>
              <a:gd name="connsiteX178" fmla="*/ 3017862 w 12192000"/>
              <a:gd name="connsiteY178" fmla="*/ 5065942 h 5096785"/>
              <a:gd name="connsiteX179" fmla="*/ 3015868 w 12192000"/>
              <a:gd name="connsiteY179" fmla="*/ 5061832 h 5096785"/>
              <a:gd name="connsiteX180" fmla="*/ 2998644 w 12192000"/>
              <a:gd name="connsiteY180" fmla="*/ 5057210 h 5096785"/>
              <a:gd name="connsiteX181" fmla="*/ 2996219 w 12192000"/>
              <a:gd name="connsiteY181" fmla="*/ 5057788 h 5096785"/>
              <a:gd name="connsiteX182" fmla="*/ 2983676 w 12192000"/>
              <a:gd name="connsiteY182" fmla="*/ 5049852 h 5096785"/>
              <a:gd name="connsiteX183" fmla="*/ 2903609 w 12192000"/>
              <a:gd name="connsiteY183" fmla="*/ 4998457 h 5096785"/>
              <a:gd name="connsiteX184" fmla="*/ 2758830 w 12192000"/>
              <a:gd name="connsiteY184" fmla="*/ 4974760 h 5096785"/>
              <a:gd name="connsiteX185" fmla="*/ 2532669 w 12192000"/>
              <a:gd name="connsiteY185" fmla="*/ 4940573 h 5096785"/>
              <a:gd name="connsiteX186" fmla="*/ 2389931 w 12192000"/>
              <a:gd name="connsiteY186" fmla="*/ 4905785 h 5096785"/>
              <a:gd name="connsiteX187" fmla="*/ 2335186 w 12192000"/>
              <a:gd name="connsiteY187" fmla="*/ 4902957 h 5096785"/>
              <a:gd name="connsiteX188" fmla="*/ 2273393 w 12192000"/>
              <a:gd name="connsiteY188" fmla="*/ 4883565 h 5096785"/>
              <a:gd name="connsiteX189" fmla="*/ 2269523 w 12192000"/>
              <a:gd name="connsiteY189" fmla="*/ 4884442 h 5096785"/>
              <a:gd name="connsiteX190" fmla="*/ 2256015 w 12192000"/>
              <a:gd name="connsiteY190" fmla="*/ 4883014 h 5096785"/>
              <a:gd name="connsiteX191" fmla="*/ 2249731 w 12192000"/>
              <a:gd name="connsiteY191" fmla="*/ 4888778 h 5096785"/>
              <a:gd name="connsiteX192" fmla="*/ 2227629 w 12192000"/>
              <a:gd name="connsiteY192" fmla="*/ 4891047 h 5096785"/>
              <a:gd name="connsiteX193" fmla="*/ 2203460 w 12192000"/>
              <a:gd name="connsiteY193" fmla="*/ 4886696 h 5096785"/>
              <a:gd name="connsiteX194" fmla="*/ 2091528 w 12192000"/>
              <a:gd name="connsiteY194" fmla="*/ 4859155 h 5096785"/>
              <a:gd name="connsiteX195" fmla="*/ 2022901 w 12192000"/>
              <a:gd name="connsiteY195" fmla="*/ 4846594 h 5096785"/>
              <a:gd name="connsiteX196" fmla="*/ 1994227 w 12192000"/>
              <a:gd name="connsiteY196" fmla="*/ 4847973 h 5096785"/>
              <a:gd name="connsiteX197" fmla="*/ 1955936 w 12192000"/>
              <a:gd name="connsiteY197" fmla="*/ 4845765 h 5096785"/>
              <a:gd name="connsiteX198" fmla="*/ 1741924 w 12192000"/>
              <a:gd name="connsiteY198" fmla="*/ 4808054 h 5096785"/>
              <a:gd name="connsiteX199" fmla="*/ 1734410 w 12192000"/>
              <a:gd name="connsiteY199" fmla="*/ 4811675 h 5096785"/>
              <a:gd name="connsiteX200" fmla="*/ 1691423 w 12192000"/>
              <a:gd name="connsiteY200" fmla="*/ 4802777 h 5096785"/>
              <a:gd name="connsiteX201" fmla="*/ 1554504 w 12192000"/>
              <a:gd name="connsiteY201" fmla="*/ 4739985 h 5096785"/>
              <a:gd name="connsiteX202" fmla="*/ 1470119 w 12192000"/>
              <a:gd name="connsiteY202" fmla="*/ 4723470 h 5096785"/>
              <a:gd name="connsiteX203" fmla="*/ 1437967 w 12192000"/>
              <a:gd name="connsiteY203" fmla="*/ 4722710 h 5096785"/>
              <a:gd name="connsiteX204" fmla="*/ 1384234 w 12192000"/>
              <a:gd name="connsiteY204" fmla="*/ 4721117 h 5096785"/>
              <a:gd name="connsiteX205" fmla="*/ 1338647 w 12192000"/>
              <a:gd name="connsiteY205" fmla="*/ 4732483 h 5096785"/>
              <a:gd name="connsiteX206" fmla="*/ 1295869 w 12192000"/>
              <a:gd name="connsiteY206" fmla="*/ 4726175 h 5096785"/>
              <a:gd name="connsiteX207" fmla="*/ 1292949 w 12192000"/>
              <a:gd name="connsiteY207" fmla="*/ 4708469 h 5096785"/>
              <a:gd name="connsiteX208" fmla="*/ 1244908 w 12192000"/>
              <a:gd name="connsiteY208" fmla="*/ 4706993 h 5096785"/>
              <a:gd name="connsiteX209" fmla="*/ 1171266 w 12192000"/>
              <a:gd name="connsiteY209" fmla="*/ 4706535 h 5096785"/>
              <a:gd name="connsiteX210" fmla="*/ 1160868 w 12192000"/>
              <a:gd name="connsiteY210" fmla="*/ 4701936 h 5096785"/>
              <a:gd name="connsiteX211" fmla="*/ 1147599 w 12192000"/>
              <a:gd name="connsiteY211" fmla="*/ 4714833 h 5096785"/>
              <a:gd name="connsiteX212" fmla="*/ 1119603 w 12192000"/>
              <a:gd name="connsiteY212" fmla="*/ 4721303 h 5096785"/>
              <a:gd name="connsiteX213" fmla="*/ 997851 w 12192000"/>
              <a:gd name="connsiteY213" fmla="*/ 4722336 h 5096785"/>
              <a:gd name="connsiteX214" fmla="*/ 976455 w 12192000"/>
              <a:gd name="connsiteY214" fmla="*/ 4726407 h 5096785"/>
              <a:gd name="connsiteX215" fmla="*/ 949939 w 12192000"/>
              <a:gd name="connsiteY215" fmla="*/ 4719699 h 5096785"/>
              <a:gd name="connsiteX216" fmla="*/ 894148 w 12192000"/>
              <a:gd name="connsiteY216" fmla="*/ 4710406 h 5096785"/>
              <a:gd name="connsiteX217" fmla="*/ 857990 w 12192000"/>
              <a:gd name="connsiteY217" fmla="*/ 4696844 h 5096785"/>
              <a:gd name="connsiteX218" fmla="*/ 848649 w 12192000"/>
              <a:gd name="connsiteY218" fmla="*/ 4704021 h 5096785"/>
              <a:gd name="connsiteX219" fmla="*/ 826436 w 12192000"/>
              <a:gd name="connsiteY219" fmla="*/ 4707421 h 5096785"/>
              <a:gd name="connsiteX220" fmla="*/ 733052 w 12192000"/>
              <a:gd name="connsiteY220" fmla="*/ 4701884 h 5096785"/>
              <a:gd name="connsiteX221" fmla="*/ 716185 w 12192000"/>
              <a:gd name="connsiteY221" fmla="*/ 4703827 h 5096785"/>
              <a:gd name="connsiteX222" fmla="*/ 582722 w 12192000"/>
              <a:gd name="connsiteY222" fmla="*/ 4658637 h 5096785"/>
              <a:gd name="connsiteX223" fmla="*/ 581118 w 12192000"/>
              <a:gd name="connsiteY223" fmla="*/ 4654120 h 5096785"/>
              <a:gd name="connsiteX224" fmla="*/ 546453 w 12192000"/>
              <a:gd name="connsiteY224" fmla="*/ 4652542 h 5096785"/>
              <a:gd name="connsiteX225" fmla="*/ 536773 w 12192000"/>
              <a:gd name="connsiteY225" fmla="*/ 4644609 h 5096785"/>
              <a:gd name="connsiteX226" fmla="*/ 388896 w 12192000"/>
              <a:gd name="connsiteY226" fmla="*/ 4619173 h 5096785"/>
              <a:gd name="connsiteX227" fmla="*/ 366479 w 12192000"/>
              <a:gd name="connsiteY227" fmla="*/ 4618896 h 5096785"/>
              <a:gd name="connsiteX228" fmla="*/ 342781 w 12192000"/>
              <a:gd name="connsiteY228" fmla="*/ 4601239 h 5096785"/>
              <a:gd name="connsiteX229" fmla="*/ 255925 w 12192000"/>
              <a:gd name="connsiteY229" fmla="*/ 4598685 h 5096785"/>
              <a:gd name="connsiteX230" fmla="*/ 226919 w 12192000"/>
              <a:gd name="connsiteY230" fmla="*/ 4598460 h 5096785"/>
              <a:gd name="connsiteX231" fmla="*/ 213925 w 12192000"/>
              <a:gd name="connsiteY231" fmla="*/ 4597783 h 5096785"/>
              <a:gd name="connsiteX232" fmla="*/ 215196 w 12192000"/>
              <a:gd name="connsiteY232" fmla="*/ 4588576 h 5096785"/>
              <a:gd name="connsiteX233" fmla="*/ 180214 w 12192000"/>
              <a:gd name="connsiteY233" fmla="*/ 4583701 h 5096785"/>
              <a:gd name="connsiteX234" fmla="*/ 83203 w 12192000"/>
              <a:gd name="connsiteY234" fmla="*/ 4531664 h 5096785"/>
              <a:gd name="connsiteX235" fmla="*/ 4106 w 12192000"/>
              <a:gd name="connsiteY235" fmla="*/ 4517202 h 5096785"/>
              <a:gd name="connsiteX236" fmla="*/ 0 w 12192000"/>
              <a:gd name="connsiteY236" fmla="*/ 4516084 h 5096785"/>
              <a:gd name="connsiteX237" fmla="*/ 0 w 12192000"/>
              <a:gd name="connsiteY237"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055081 w 12192000"/>
              <a:gd name="connsiteY175" fmla="*/ 5080424 h 5096785"/>
              <a:gd name="connsiteX176" fmla="*/ 3049807 w 12192000"/>
              <a:gd name="connsiteY176" fmla="*/ 5080860 h 5096785"/>
              <a:gd name="connsiteX177" fmla="*/ 3029122 w 12192000"/>
              <a:gd name="connsiteY177" fmla="*/ 5070085 h 5096785"/>
              <a:gd name="connsiteX178" fmla="*/ 3017862 w 12192000"/>
              <a:gd name="connsiteY178" fmla="*/ 5065942 h 5096785"/>
              <a:gd name="connsiteX179" fmla="*/ 3015868 w 12192000"/>
              <a:gd name="connsiteY179" fmla="*/ 5061832 h 5096785"/>
              <a:gd name="connsiteX180" fmla="*/ 2998644 w 12192000"/>
              <a:gd name="connsiteY180" fmla="*/ 5057210 h 5096785"/>
              <a:gd name="connsiteX181" fmla="*/ 2996219 w 12192000"/>
              <a:gd name="connsiteY181" fmla="*/ 5057788 h 5096785"/>
              <a:gd name="connsiteX182" fmla="*/ 2983676 w 12192000"/>
              <a:gd name="connsiteY182" fmla="*/ 5049852 h 5096785"/>
              <a:gd name="connsiteX183" fmla="*/ 2903609 w 12192000"/>
              <a:gd name="connsiteY183" fmla="*/ 4998457 h 5096785"/>
              <a:gd name="connsiteX184" fmla="*/ 2758830 w 12192000"/>
              <a:gd name="connsiteY184" fmla="*/ 4974760 h 5096785"/>
              <a:gd name="connsiteX185" fmla="*/ 2532669 w 12192000"/>
              <a:gd name="connsiteY185" fmla="*/ 4940573 h 5096785"/>
              <a:gd name="connsiteX186" fmla="*/ 2389931 w 12192000"/>
              <a:gd name="connsiteY186" fmla="*/ 4905785 h 5096785"/>
              <a:gd name="connsiteX187" fmla="*/ 2335186 w 12192000"/>
              <a:gd name="connsiteY187" fmla="*/ 4902957 h 5096785"/>
              <a:gd name="connsiteX188" fmla="*/ 2273393 w 12192000"/>
              <a:gd name="connsiteY188" fmla="*/ 4883565 h 5096785"/>
              <a:gd name="connsiteX189" fmla="*/ 2269523 w 12192000"/>
              <a:gd name="connsiteY189" fmla="*/ 4884442 h 5096785"/>
              <a:gd name="connsiteX190" fmla="*/ 2256015 w 12192000"/>
              <a:gd name="connsiteY190" fmla="*/ 4883014 h 5096785"/>
              <a:gd name="connsiteX191" fmla="*/ 2249731 w 12192000"/>
              <a:gd name="connsiteY191" fmla="*/ 4888778 h 5096785"/>
              <a:gd name="connsiteX192" fmla="*/ 2227629 w 12192000"/>
              <a:gd name="connsiteY192" fmla="*/ 4891047 h 5096785"/>
              <a:gd name="connsiteX193" fmla="*/ 2203460 w 12192000"/>
              <a:gd name="connsiteY193" fmla="*/ 4886696 h 5096785"/>
              <a:gd name="connsiteX194" fmla="*/ 2091528 w 12192000"/>
              <a:gd name="connsiteY194" fmla="*/ 4859155 h 5096785"/>
              <a:gd name="connsiteX195" fmla="*/ 2022901 w 12192000"/>
              <a:gd name="connsiteY195" fmla="*/ 4846594 h 5096785"/>
              <a:gd name="connsiteX196" fmla="*/ 1994227 w 12192000"/>
              <a:gd name="connsiteY196" fmla="*/ 4847973 h 5096785"/>
              <a:gd name="connsiteX197" fmla="*/ 1955936 w 12192000"/>
              <a:gd name="connsiteY197" fmla="*/ 4845765 h 5096785"/>
              <a:gd name="connsiteX198" fmla="*/ 1741924 w 12192000"/>
              <a:gd name="connsiteY198" fmla="*/ 4808054 h 5096785"/>
              <a:gd name="connsiteX199" fmla="*/ 1734410 w 12192000"/>
              <a:gd name="connsiteY199" fmla="*/ 4811675 h 5096785"/>
              <a:gd name="connsiteX200" fmla="*/ 1691423 w 12192000"/>
              <a:gd name="connsiteY200" fmla="*/ 4802777 h 5096785"/>
              <a:gd name="connsiteX201" fmla="*/ 1554504 w 12192000"/>
              <a:gd name="connsiteY201" fmla="*/ 4739985 h 5096785"/>
              <a:gd name="connsiteX202" fmla="*/ 1470119 w 12192000"/>
              <a:gd name="connsiteY202" fmla="*/ 4723470 h 5096785"/>
              <a:gd name="connsiteX203" fmla="*/ 1437967 w 12192000"/>
              <a:gd name="connsiteY203" fmla="*/ 4722710 h 5096785"/>
              <a:gd name="connsiteX204" fmla="*/ 1384234 w 12192000"/>
              <a:gd name="connsiteY204" fmla="*/ 4721117 h 5096785"/>
              <a:gd name="connsiteX205" fmla="*/ 1338647 w 12192000"/>
              <a:gd name="connsiteY205" fmla="*/ 4732483 h 5096785"/>
              <a:gd name="connsiteX206" fmla="*/ 1295869 w 12192000"/>
              <a:gd name="connsiteY206" fmla="*/ 4726175 h 5096785"/>
              <a:gd name="connsiteX207" fmla="*/ 1292949 w 12192000"/>
              <a:gd name="connsiteY207" fmla="*/ 4708469 h 5096785"/>
              <a:gd name="connsiteX208" fmla="*/ 1244908 w 12192000"/>
              <a:gd name="connsiteY208" fmla="*/ 4706993 h 5096785"/>
              <a:gd name="connsiteX209" fmla="*/ 1171266 w 12192000"/>
              <a:gd name="connsiteY209" fmla="*/ 4706535 h 5096785"/>
              <a:gd name="connsiteX210" fmla="*/ 1160868 w 12192000"/>
              <a:gd name="connsiteY210" fmla="*/ 4701936 h 5096785"/>
              <a:gd name="connsiteX211" fmla="*/ 1147599 w 12192000"/>
              <a:gd name="connsiteY211" fmla="*/ 4714833 h 5096785"/>
              <a:gd name="connsiteX212" fmla="*/ 1119603 w 12192000"/>
              <a:gd name="connsiteY212" fmla="*/ 4721303 h 5096785"/>
              <a:gd name="connsiteX213" fmla="*/ 997851 w 12192000"/>
              <a:gd name="connsiteY213" fmla="*/ 4722336 h 5096785"/>
              <a:gd name="connsiteX214" fmla="*/ 976455 w 12192000"/>
              <a:gd name="connsiteY214" fmla="*/ 4726407 h 5096785"/>
              <a:gd name="connsiteX215" fmla="*/ 949939 w 12192000"/>
              <a:gd name="connsiteY215" fmla="*/ 4719699 h 5096785"/>
              <a:gd name="connsiteX216" fmla="*/ 894148 w 12192000"/>
              <a:gd name="connsiteY216" fmla="*/ 4710406 h 5096785"/>
              <a:gd name="connsiteX217" fmla="*/ 857990 w 12192000"/>
              <a:gd name="connsiteY217" fmla="*/ 4696844 h 5096785"/>
              <a:gd name="connsiteX218" fmla="*/ 848649 w 12192000"/>
              <a:gd name="connsiteY218" fmla="*/ 4704021 h 5096785"/>
              <a:gd name="connsiteX219" fmla="*/ 826436 w 12192000"/>
              <a:gd name="connsiteY219" fmla="*/ 4707421 h 5096785"/>
              <a:gd name="connsiteX220" fmla="*/ 733052 w 12192000"/>
              <a:gd name="connsiteY220" fmla="*/ 4701884 h 5096785"/>
              <a:gd name="connsiteX221" fmla="*/ 716185 w 12192000"/>
              <a:gd name="connsiteY221" fmla="*/ 4648168 h 5096785"/>
              <a:gd name="connsiteX222" fmla="*/ 582722 w 12192000"/>
              <a:gd name="connsiteY222" fmla="*/ 4658637 h 5096785"/>
              <a:gd name="connsiteX223" fmla="*/ 581118 w 12192000"/>
              <a:gd name="connsiteY223" fmla="*/ 4654120 h 5096785"/>
              <a:gd name="connsiteX224" fmla="*/ 546453 w 12192000"/>
              <a:gd name="connsiteY224" fmla="*/ 4652542 h 5096785"/>
              <a:gd name="connsiteX225" fmla="*/ 536773 w 12192000"/>
              <a:gd name="connsiteY225" fmla="*/ 4644609 h 5096785"/>
              <a:gd name="connsiteX226" fmla="*/ 388896 w 12192000"/>
              <a:gd name="connsiteY226" fmla="*/ 4619173 h 5096785"/>
              <a:gd name="connsiteX227" fmla="*/ 366479 w 12192000"/>
              <a:gd name="connsiteY227" fmla="*/ 4618896 h 5096785"/>
              <a:gd name="connsiteX228" fmla="*/ 342781 w 12192000"/>
              <a:gd name="connsiteY228" fmla="*/ 4601239 h 5096785"/>
              <a:gd name="connsiteX229" fmla="*/ 255925 w 12192000"/>
              <a:gd name="connsiteY229" fmla="*/ 4598685 h 5096785"/>
              <a:gd name="connsiteX230" fmla="*/ 226919 w 12192000"/>
              <a:gd name="connsiteY230" fmla="*/ 4598460 h 5096785"/>
              <a:gd name="connsiteX231" fmla="*/ 213925 w 12192000"/>
              <a:gd name="connsiteY231" fmla="*/ 4597783 h 5096785"/>
              <a:gd name="connsiteX232" fmla="*/ 215196 w 12192000"/>
              <a:gd name="connsiteY232" fmla="*/ 4588576 h 5096785"/>
              <a:gd name="connsiteX233" fmla="*/ 180214 w 12192000"/>
              <a:gd name="connsiteY233" fmla="*/ 4583701 h 5096785"/>
              <a:gd name="connsiteX234" fmla="*/ 83203 w 12192000"/>
              <a:gd name="connsiteY234" fmla="*/ 4531664 h 5096785"/>
              <a:gd name="connsiteX235" fmla="*/ 4106 w 12192000"/>
              <a:gd name="connsiteY235" fmla="*/ 4517202 h 5096785"/>
              <a:gd name="connsiteX236" fmla="*/ 0 w 12192000"/>
              <a:gd name="connsiteY236" fmla="*/ 4516084 h 5096785"/>
              <a:gd name="connsiteX237" fmla="*/ 0 w 12192000"/>
              <a:gd name="connsiteY237"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055081 w 12192000"/>
              <a:gd name="connsiteY175" fmla="*/ 5080424 h 5096785"/>
              <a:gd name="connsiteX176" fmla="*/ 3049807 w 12192000"/>
              <a:gd name="connsiteY176" fmla="*/ 5080860 h 5096785"/>
              <a:gd name="connsiteX177" fmla="*/ 3029122 w 12192000"/>
              <a:gd name="connsiteY177" fmla="*/ 5070085 h 5096785"/>
              <a:gd name="connsiteX178" fmla="*/ 3017862 w 12192000"/>
              <a:gd name="connsiteY178" fmla="*/ 5065942 h 5096785"/>
              <a:gd name="connsiteX179" fmla="*/ 3015868 w 12192000"/>
              <a:gd name="connsiteY179" fmla="*/ 5061832 h 5096785"/>
              <a:gd name="connsiteX180" fmla="*/ 2998644 w 12192000"/>
              <a:gd name="connsiteY180" fmla="*/ 5057210 h 5096785"/>
              <a:gd name="connsiteX181" fmla="*/ 2996219 w 12192000"/>
              <a:gd name="connsiteY181" fmla="*/ 5057788 h 5096785"/>
              <a:gd name="connsiteX182" fmla="*/ 2983676 w 12192000"/>
              <a:gd name="connsiteY182" fmla="*/ 5049852 h 5096785"/>
              <a:gd name="connsiteX183" fmla="*/ 2903609 w 12192000"/>
              <a:gd name="connsiteY183" fmla="*/ 4998457 h 5096785"/>
              <a:gd name="connsiteX184" fmla="*/ 2758830 w 12192000"/>
              <a:gd name="connsiteY184" fmla="*/ 4974760 h 5096785"/>
              <a:gd name="connsiteX185" fmla="*/ 2532669 w 12192000"/>
              <a:gd name="connsiteY185" fmla="*/ 4940573 h 5096785"/>
              <a:gd name="connsiteX186" fmla="*/ 2389931 w 12192000"/>
              <a:gd name="connsiteY186" fmla="*/ 4905785 h 5096785"/>
              <a:gd name="connsiteX187" fmla="*/ 2335186 w 12192000"/>
              <a:gd name="connsiteY187" fmla="*/ 4902957 h 5096785"/>
              <a:gd name="connsiteX188" fmla="*/ 2273393 w 12192000"/>
              <a:gd name="connsiteY188" fmla="*/ 4883565 h 5096785"/>
              <a:gd name="connsiteX189" fmla="*/ 2269523 w 12192000"/>
              <a:gd name="connsiteY189" fmla="*/ 4884442 h 5096785"/>
              <a:gd name="connsiteX190" fmla="*/ 2256015 w 12192000"/>
              <a:gd name="connsiteY190" fmla="*/ 4883014 h 5096785"/>
              <a:gd name="connsiteX191" fmla="*/ 2249731 w 12192000"/>
              <a:gd name="connsiteY191" fmla="*/ 4888778 h 5096785"/>
              <a:gd name="connsiteX192" fmla="*/ 2227629 w 12192000"/>
              <a:gd name="connsiteY192" fmla="*/ 4891047 h 5096785"/>
              <a:gd name="connsiteX193" fmla="*/ 2203460 w 12192000"/>
              <a:gd name="connsiteY193" fmla="*/ 4886696 h 5096785"/>
              <a:gd name="connsiteX194" fmla="*/ 2091528 w 12192000"/>
              <a:gd name="connsiteY194" fmla="*/ 4859155 h 5096785"/>
              <a:gd name="connsiteX195" fmla="*/ 2022901 w 12192000"/>
              <a:gd name="connsiteY195" fmla="*/ 4846594 h 5096785"/>
              <a:gd name="connsiteX196" fmla="*/ 1994227 w 12192000"/>
              <a:gd name="connsiteY196" fmla="*/ 4847973 h 5096785"/>
              <a:gd name="connsiteX197" fmla="*/ 1955936 w 12192000"/>
              <a:gd name="connsiteY197" fmla="*/ 4845765 h 5096785"/>
              <a:gd name="connsiteX198" fmla="*/ 1741924 w 12192000"/>
              <a:gd name="connsiteY198" fmla="*/ 4808054 h 5096785"/>
              <a:gd name="connsiteX199" fmla="*/ 1734410 w 12192000"/>
              <a:gd name="connsiteY199" fmla="*/ 4811675 h 5096785"/>
              <a:gd name="connsiteX200" fmla="*/ 1691423 w 12192000"/>
              <a:gd name="connsiteY200" fmla="*/ 4802777 h 5096785"/>
              <a:gd name="connsiteX201" fmla="*/ 1554504 w 12192000"/>
              <a:gd name="connsiteY201" fmla="*/ 4739985 h 5096785"/>
              <a:gd name="connsiteX202" fmla="*/ 1470119 w 12192000"/>
              <a:gd name="connsiteY202" fmla="*/ 4723470 h 5096785"/>
              <a:gd name="connsiteX203" fmla="*/ 1437967 w 12192000"/>
              <a:gd name="connsiteY203" fmla="*/ 4722710 h 5096785"/>
              <a:gd name="connsiteX204" fmla="*/ 1384234 w 12192000"/>
              <a:gd name="connsiteY204" fmla="*/ 4721117 h 5096785"/>
              <a:gd name="connsiteX205" fmla="*/ 1295869 w 12192000"/>
              <a:gd name="connsiteY205" fmla="*/ 4726175 h 5096785"/>
              <a:gd name="connsiteX206" fmla="*/ 1292949 w 12192000"/>
              <a:gd name="connsiteY206" fmla="*/ 4708469 h 5096785"/>
              <a:gd name="connsiteX207" fmla="*/ 1244908 w 12192000"/>
              <a:gd name="connsiteY207" fmla="*/ 4706993 h 5096785"/>
              <a:gd name="connsiteX208" fmla="*/ 1171266 w 12192000"/>
              <a:gd name="connsiteY208" fmla="*/ 4706535 h 5096785"/>
              <a:gd name="connsiteX209" fmla="*/ 1160868 w 12192000"/>
              <a:gd name="connsiteY209" fmla="*/ 4701936 h 5096785"/>
              <a:gd name="connsiteX210" fmla="*/ 1147599 w 12192000"/>
              <a:gd name="connsiteY210" fmla="*/ 4714833 h 5096785"/>
              <a:gd name="connsiteX211" fmla="*/ 1119603 w 12192000"/>
              <a:gd name="connsiteY211" fmla="*/ 4721303 h 5096785"/>
              <a:gd name="connsiteX212" fmla="*/ 997851 w 12192000"/>
              <a:gd name="connsiteY212" fmla="*/ 4722336 h 5096785"/>
              <a:gd name="connsiteX213" fmla="*/ 976455 w 12192000"/>
              <a:gd name="connsiteY213" fmla="*/ 4726407 h 5096785"/>
              <a:gd name="connsiteX214" fmla="*/ 949939 w 12192000"/>
              <a:gd name="connsiteY214" fmla="*/ 4719699 h 5096785"/>
              <a:gd name="connsiteX215" fmla="*/ 894148 w 12192000"/>
              <a:gd name="connsiteY215" fmla="*/ 4710406 h 5096785"/>
              <a:gd name="connsiteX216" fmla="*/ 857990 w 12192000"/>
              <a:gd name="connsiteY216" fmla="*/ 4696844 h 5096785"/>
              <a:gd name="connsiteX217" fmla="*/ 848649 w 12192000"/>
              <a:gd name="connsiteY217" fmla="*/ 4704021 h 5096785"/>
              <a:gd name="connsiteX218" fmla="*/ 826436 w 12192000"/>
              <a:gd name="connsiteY218" fmla="*/ 4707421 h 5096785"/>
              <a:gd name="connsiteX219" fmla="*/ 733052 w 12192000"/>
              <a:gd name="connsiteY219" fmla="*/ 4701884 h 5096785"/>
              <a:gd name="connsiteX220" fmla="*/ 716185 w 12192000"/>
              <a:gd name="connsiteY220" fmla="*/ 4648168 h 5096785"/>
              <a:gd name="connsiteX221" fmla="*/ 582722 w 12192000"/>
              <a:gd name="connsiteY221" fmla="*/ 4658637 h 5096785"/>
              <a:gd name="connsiteX222" fmla="*/ 581118 w 12192000"/>
              <a:gd name="connsiteY222" fmla="*/ 4654120 h 5096785"/>
              <a:gd name="connsiteX223" fmla="*/ 546453 w 12192000"/>
              <a:gd name="connsiteY223" fmla="*/ 4652542 h 5096785"/>
              <a:gd name="connsiteX224" fmla="*/ 536773 w 12192000"/>
              <a:gd name="connsiteY224" fmla="*/ 4644609 h 5096785"/>
              <a:gd name="connsiteX225" fmla="*/ 388896 w 12192000"/>
              <a:gd name="connsiteY225" fmla="*/ 4619173 h 5096785"/>
              <a:gd name="connsiteX226" fmla="*/ 366479 w 12192000"/>
              <a:gd name="connsiteY226" fmla="*/ 4618896 h 5096785"/>
              <a:gd name="connsiteX227" fmla="*/ 342781 w 12192000"/>
              <a:gd name="connsiteY227" fmla="*/ 4601239 h 5096785"/>
              <a:gd name="connsiteX228" fmla="*/ 255925 w 12192000"/>
              <a:gd name="connsiteY228" fmla="*/ 4598685 h 5096785"/>
              <a:gd name="connsiteX229" fmla="*/ 226919 w 12192000"/>
              <a:gd name="connsiteY229" fmla="*/ 4598460 h 5096785"/>
              <a:gd name="connsiteX230" fmla="*/ 213925 w 12192000"/>
              <a:gd name="connsiteY230" fmla="*/ 4597783 h 5096785"/>
              <a:gd name="connsiteX231" fmla="*/ 215196 w 12192000"/>
              <a:gd name="connsiteY231" fmla="*/ 4588576 h 5096785"/>
              <a:gd name="connsiteX232" fmla="*/ 180214 w 12192000"/>
              <a:gd name="connsiteY232" fmla="*/ 4583701 h 5096785"/>
              <a:gd name="connsiteX233" fmla="*/ 83203 w 12192000"/>
              <a:gd name="connsiteY233" fmla="*/ 4531664 h 5096785"/>
              <a:gd name="connsiteX234" fmla="*/ 4106 w 12192000"/>
              <a:gd name="connsiteY234" fmla="*/ 4517202 h 5096785"/>
              <a:gd name="connsiteX235" fmla="*/ 0 w 12192000"/>
              <a:gd name="connsiteY235" fmla="*/ 4516084 h 5096785"/>
              <a:gd name="connsiteX236" fmla="*/ 0 w 12192000"/>
              <a:gd name="connsiteY236"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055081 w 12192000"/>
              <a:gd name="connsiteY175" fmla="*/ 5080424 h 5096785"/>
              <a:gd name="connsiteX176" fmla="*/ 3049807 w 12192000"/>
              <a:gd name="connsiteY176" fmla="*/ 5080860 h 5096785"/>
              <a:gd name="connsiteX177" fmla="*/ 3029122 w 12192000"/>
              <a:gd name="connsiteY177" fmla="*/ 5070085 h 5096785"/>
              <a:gd name="connsiteX178" fmla="*/ 3017862 w 12192000"/>
              <a:gd name="connsiteY178" fmla="*/ 5065942 h 5096785"/>
              <a:gd name="connsiteX179" fmla="*/ 3015868 w 12192000"/>
              <a:gd name="connsiteY179" fmla="*/ 5061832 h 5096785"/>
              <a:gd name="connsiteX180" fmla="*/ 2998644 w 12192000"/>
              <a:gd name="connsiteY180" fmla="*/ 5057210 h 5096785"/>
              <a:gd name="connsiteX181" fmla="*/ 2996219 w 12192000"/>
              <a:gd name="connsiteY181" fmla="*/ 5057788 h 5096785"/>
              <a:gd name="connsiteX182" fmla="*/ 2983676 w 12192000"/>
              <a:gd name="connsiteY182" fmla="*/ 5049852 h 5096785"/>
              <a:gd name="connsiteX183" fmla="*/ 2903609 w 12192000"/>
              <a:gd name="connsiteY183" fmla="*/ 4998457 h 5096785"/>
              <a:gd name="connsiteX184" fmla="*/ 2758830 w 12192000"/>
              <a:gd name="connsiteY184" fmla="*/ 4974760 h 5096785"/>
              <a:gd name="connsiteX185" fmla="*/ 2532669 w 12192000"/>
              <a:gd name="connsiteY185" fmla="*/ 4940573 h 5096785"/>
              <a:gd name="connsiteX186" fmla="*/ 2389931 w 12192000"/>
              <a:gd name="connsiteY186" fmla="*/ 4905785 h 5096785"/>
              <a:gd name="connsiteX187" fmla="*/ 2335186 w 12192000"/>
              <a:gd name="connsiteY187" fmla="*/ 4902957 h 5096785"/>
              <a:gd name="connsiteX188" fmla="*/ 2273393 w 12192000"/>
              <a:gd name="connsiteY188" fmla="*/ 4883565 h 5096785"/>
              <a:gd name="connsiteX189" fmla="*/ 2269523 w 12192000"/>
              <a:gd name="connsiteY189" fmla="*/ 4884442 h 5096785"/>
              <a:gd name="connsiteX190" fmla="*/ 2256015 w 12192000"/>
              <a:gd name="connsiteY190" fmla="*/ 4883014 h 5096785"/>
              <a:gd name="connsiteX191" fmla="*/ 2249731 w 12192000"/>
              <a:gd name="connsiteY191" fmla="*/ 4888778 h 5096785"/>
              <a:gd name="connsiteX192" fmla="*/ 2227629 w 12192000"/>
              <a:gd name="connsiteY192" fmla="*/ 4891047 h 5096785"/>
              <a:gd name="connsiteX193" fmla="*/ 2203460 w 12192000"/>
              <a:gd name="connsiteY193" fmla="*/ 4886696 h 5096785"/>
              <a:gd name="connsiteX194" fmla="*/ 2091528 w 12192000"/>
              <a:gd name="connsiteY194" fmla="*/ 4859155 h 5096785"/>
              <a:gd name="connsiteX195" fmla="*/ 2022901 w 12192000"/>
              <a:gd name="connsiteY195" fmla="*/ 4846594 h 5096785"/>
              <a:gd name="connsiteX196" fmla="*/ 1994227 w 12192000"/>
              <a:gd name="connsiteY196" fmla="*/ 4847973 h 5096785"/>
              <a:gd name="connsiteX197" fmla="*/ 1955936 w 12192000"/>
              <a:gd name="connsiteY197" fmla="*/ 4845765 h 5096785"/>
              <a:gd name="connsiteX198" fmla="*/ 1741924 w 12192000"/>
              <a:gd name="connsiteY198" fmla="*/ 4808054 h 5096785"/>
              <a:gd name="connsiteX199" fmla="*/ 1734410 w 12192000"/>
              <a:gd name="connsiteY199" fmla="*/ 4811675 h 5096785"/>
              <a:gd name="connsiteX200" fmla="*/ 1691423 w 12192000"/>
              <a:gd name="connsiteY200" fmla="*/ 4802777 h 5096785"/>
              <a:gd name="connsiteX201" fmla="*/ 1554504 w 12192000"/>
              <a:gd name="connsiteY201" fmla="*/ 4739985 h 5096785"/>
              <a:gd name="connsiteX202" fmla="*/ 1470119 w 12192000"/>
              <a:gd name="connsiteY202" fmla="*/ 4723470 h 5096785"/>
              <a:gd name="connsiteX203" fmla="*/ 1437967 w 12192000"/>
              <a:gd name="connsiteY203" fmla="*/ 4722710 h 5096785"/>
              <a:gd name="connsiteX204" fmla="*/ 1384234 w 12192000"/>
              <a:gd name="connsiteY204" fmla="*/ 4721117 h 5096785"/>
              <a:gd name="connsiteX205" fmla="*/ 1295869 w 12192000"/>
              <a:gd name="connsiteY205" fmla="*/ 4726175 h 5096785"/>
              <a:gd name="connsiteX206" fmla="*/ 1292949 w 12192000"/>
              <a:gd name="connsiteY206" fmla="*/ 4684615 h 5096785"/>
              <a:gd name="connsiteX207" fmla="*/ 1244908 w 12192000"/>
              <a:gd name="connsiteY207" fmla="*/ 4706993 h 5096785"/>
              <a:gd name="connsiteX208" fmla="*/ 1171266 w 12192000"/>
              <a:gd name="connsiteY208" fmla="*/ 4706535 h 5096785"/>
              <a:gd name="connsiteX209" fmla="*/ 1160868 w 12192000"/>
              <a:gd name="connsiteY209" fmla="*/ 4701936 h 5096785"/>
              <a:gd name="connsiteX210" fmla="*/ 1147599 w 12192000"/>
              <a:gd name="connsiteY210" fmla="*/ 4714833 h 5096785"/>
              <a:gd name="connsiteX211" fmla="*/ 1119603 w 12192000"/>
              <a:gd name="connsiteY211" fmla="*/ 4721303 h 5096785"/>
              <a:gd name="connsiteX212" fmla="*/ 997851 w 12192000"/>
              <a:gd name="connsiteY212" fmla="*/ 4722336 h 5096785"/>
              <a:gd name="connsiteX213" fmla="*/ 976455 w 12192000"/>
              <a:gd name="connsiteY213" fmla="*/ 4726407 h 5096785"/>
              <a:gd name="connsiteX214" fmla="*/ 949939 w 12192000"/>
              <a:gd name="connsiteY214" fmla="*/ 4719699 h 5096785"/>
              <a:gd name="connsiteX215" fmla="*/ 894148 w 12192000"/>
              <a:gd name="connsiteY215" fmla="*/ 4710406 h 5096785"/>
              <a:gd name="connsiteX216" fmla="*/ 857990 w 12192000"/>
              <a:gd name="connsiteY216" fmla="*/ 4696844 h 5096785"/>
              <a:gd name="connsiteX217" fmla="*/ 848649 w 12192000"/>
              <a:gd name="connsiteY217" fmla="*/ 4704021 h 5096785"/>
              <a:gd name="connsiteX218" fmla="*/ 826436 w 12192000"/>
              <a:gd name="connsiteY218" fmla="*/ 4707421 h 5096785"/>
              <a:gd name="connsiteX219" fmla="*/ 733052 w 12192000"/>
              <a:gd name="connsiteY219" fmla="*/ 4701884 h 5096785"/>
              <a:gd name="connsiteX220" fmla="*/ 716185 w 12192000"/>
              <a:gd name="connsiteY220" fmla="*/ 4648168 h 5096785"/>
              <a:gd name="connsiteX221" fmla="*/ 582722 w 12192000"/>
              <a:gd name="connsiteY221" fmla="*/ 4658637 h 5096785"/>
              <a:gd name="connsiteX222" fmla="*/ 581118 w 12192000"/>
              <a:gd name="connsiteY222" fmla="*/ 4654120 h 5096785"/>
              <a:gd name="connsiteX223" fmla="*/ 546453 w 12192000"/>
              <a:gd name="connsiteY223" fmla="*/ 4652542 h 5096785"/>
              <a:gd name="connsiteX224" fmla="*/ 536773 w 12192000"/>
              <a:gd name="connsiteY224" fmla="*/ 4644609 h 5096785"/>
              <a:gd name="connsiteX225" fmla="*/ 388896 w 12192000"/>
              <a:gd name="connsiteY225" fmla="*/ 4619173 h 5096785"/>
              <a:gd name="connsiteX226" fmla="*/ 366479 w 12192000"/>
              <a:gd name="connsiteY226" fmla="*/ 4618896 h 5096785"/>
              <a:gd name="connsiteX227" fmla="*/ 342781 w 12192000"/>
              <a:gd name="connsiteY227" fmla="*/ 4601239 h 5096785"/>
              <a:gd name="connsiteX228" fmla="*/ 255925 w 12192000"/>
              <a:gd name="connsiteY228" fmla="*/ 4598685 h 5096785"/>
              <a:gd name="connsiteX229" fmla="*/ 226919 w 12192000"/>
              <a:gd name="connsiteY229" fmla="*/ 4598460 h 5096785"/>
              <a:gd name="connsiteX230" fmla="*/ 213925 w 12192000"/>
              <a:gd name="connsiteY230" fmla="*/ 4597783 h 5096785"/>
              <a:gd name="connsiteX231" fmla="*/ 215196 w 12192000"/>
              <a:gd name="connsiteY231" fmla="*/ 4588576 h 5096785"/>
              <a:gd name="connsiteX232" fmla="*/ 180214 w 12192000"/>
              <a:gd name="connsiteY232" fmla="*/ 4583701 h 5096785"/>
              <a:gd name="connsiteX233" fmla="*/ 83203 w 12192000"/>
              <a:gd name="connsiteY233" fmla="*/ 4531664 h 5096785"/>
              <a:gd name="connsiteX234" fmla="*/ 4106 w 12192000"/>
              <a:gd name="connsiteY234" fmla="*/ 4517202 h 5096785"/>
              <a:gd name="connsiteX235" fmla="*/ 0 w 12192000"/>
              <a:gd name="connsiteY235" fmla="*/ 4516084 h 5096785"/>
              <a:gd name="connsiteX236" fmla="*/ 0 w 12192000"/>
              <a:gd name="connsiteY236"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17780 w 12192000"/>
              <a:gd name="connsiteY138" fmla="*/ 5045175 h 5096785"/>
              <a:gd name="connsiteX139" fmla="*/ 3960074 w 12192000"/>
              <a:gd name="connsiteY139" fmla="*/ 5050708 h 5096785"/>
              <a:gd name="connsiteX140" fmla="*/ 3947260 w 12192000"/>
              <a:gd name="connsiteY140" fmla="*/ 5041167 h 5096785"/>
              <a:gd name="connsiteX141" fmla="*/ 3931969 w 12192000"/>
              <a:gd name="connsiteY141" fmla="*/ 5035902 h 5096785"/>
              <a:gd name="connsiteX142" fmla="*/ 3929836 w 12192000"/>
              <a:gd name="connsiteY142" fmla="*/ 5036901 h 5096785"/>
              <a:gd name="connsiteX143" fmla="*/ 3911296 w 12192000"/>
              <a:gd name="connsiteY143" fmla="*/ 5035663 h 5096785"/>
              <a:gd name="connsiteX144" fmla="*/ 3907746 w 12192000"/>
              <a:gd name="connsiteY144" fmla="*/ 5032107 h 5096785"/>
              <a:gd name="connsiteX145" fmla="*/ 3895182 w 12192000"/>
              <a:gd name="connsiteY145" fmla="*/ 5030229 h 5096785"/>
              <a:gd name="connsiteX146" fmla="*/ 3870866 w 12192000"/>
              <a:gd name="connsiteY146" fmla="*/ 5023753 h 5096785"/>
              <a:gd name="connsiteX147" fmla="*/ 3865913 w 12192000"/>
              <a:gd name="connsiteY147" fmla="*/ 5025143 h 5096785"/>
              <a:gd name="connsiteX148" fmla="*/ 3828606 w 12192000"/>
              <a:gd name="connsiteY148" fmla="*/ 5019426 h 5096785"/>
              <a:gd name="connsiteX149" fmla="*/ 3827901 w 12192000"/>
              <a:gd name="connsiteY149" fmla="*/ 5020583 h 5096785"/>
              <a:gd name="connsiteX150" fmla="*/ 3816543 w 12192000"/>
              <a:gd name="connsiteY150" fmla="*/ 5024366 h 5096785"/>
              <a:gd name="connsiteX151" fmla="*/ 3795278 w 12192000"/>
              <a:gd name="connsiteY151" fmla="*/ 5028779 h 5096785"/>
              <a:gd name="connsiteX152" fmla="*/ 3743858 w 12192000"/>
              <a:gd name="connsiteY152" fmla="*/ 5054237 h 5096785"/>
              <a:gd name="connsiteX153" fmla="*/ 3704945 w 12192000"/>
              <a:gd name="connsiteY153" fmla="*/ 5048413 h 5096785"/>
              <a:gd name="connsiteX154" fmla="*/ 3696992 w 12192000"/>
              <a:gd name="connsiteY154" fmla="*/ 5047914 h 5096785"/>
              <a:gd name="connsiteX155" fmla="*/ 3696780 w 12192000"/>
              <a:gd name="connsiteY155" fmla="*/ 5048181 h 5096785"/>
              <a:gd name="connsiteX156" fmla="*/ 3688290 w 12192000"/>
              <a:gd name="connsiteY156" fmla="*/ 5048204 h 5096785"/>
              <a:gd name="connsiteX157" fmla="*/ 3682486 w 12192000"/>
              <a:gd name="connsiteY157" fmla="*/ 5047000 h 5096785"/>
              <a:gd name="connsiteX158" fmla="*/ 3667056 w 12192000"/>
              <a:gd name="connsiteY158" fmla="*/ 5046030 h 5096785"/>
              <a:gd name="connsiteX159" fmla="*/ 3661403 w 12192000"/>
              <a:gd name="connsiteY159" fmla="*/ 5047537 h 5096785"/>
              <a:gd name="connsiteX160" fmla="*/ 3658673 w 12192000"/>
              <a:gd name="connsiteY160" fmla="*/ 5050790 h 5096785"/>
              <a:gd name="connsiteX161" fmla="*/ 3657333 w 12192000"/>
              <a:gd name="connsiteY161" fmla="*/ 5050325 h 5096785"/>
              <a:gd name="connsiteX162" fmla="*/ 3626778 w 12192000"/>
              <a:gd name="connsiteY162" fmla="*/ 5057882 h 5096785"/>
              <a:gd name="connsiteX163" fmla="*/ 3560067 w 12192000"/>
              <a:gd name="connsiteY163" fmla="*/ 5064266 h 5096785"/>
              <a:gd name="connsiteX164" fmla="*/ 3522641 w 12192000"/>
              <a:gd name="connsiteY164" fmla="*/ 5063654 h 5096785"/>
              <a:gd name="connsiteX165" fmla="*/ 3419275 w 12192000"/>
              <a:gd name="connsiteY165" fmla="*/ 5066646 h 5096785"/>
              <a:gd name="connsiteX166" fmla="*/ 3314869 w 12192000"/>
              <a:gd name="connsiteY166" fmla="*/ 5073197 h 5096785"/>
              <a:gd name="connsiteX167" fmla="*/ 3259088 w 12192000"/>
              <a:gd name="connsiteY167" fmla="*/ 5096363 h 5096785"/>
              <a:gd name="connsiteX168" fmla="*/ 3253104 w 12192000"/>
              <a:gd name="connsiteY168" fmla="*/ 5096785 h 5096785"/>
              <a:gd name="connsiteX169" fmla="*/ 3238751 w 12192000"/>
              <a:gd name="connsiteY169" fmla="*/ 5092996 h 5096785"/>
              <a:gd name="connsiteX170" fmla="*/ 3233681 w 12192000"/>
              <a:gd name="connsiteY170" fmla="*/ 5090758 h 5096785"/>
              <a:gd name="connsiteX171" fmla="*/ 3225562 w 12192000"/>
              <a:gd name="connsiteY171" fmla="*/ 5089215 h 5096785"/>
              <a:gd name="connsiteX172" fmla="*/ 3225260 w 12192000"/>
              <a:gd name="connsiteY172" fmla="*/ 5089437 h 5096785"/>
              <a:gd name="connsiteX173" fmla="*/ 3217859 w 12192000"/>
              <a:gd name="connsiteY173" fmla="*/ 5087484 h 5096785"/>
              <a:gd name="connsiteX174" fmla="*/ 3182980 w 12192000"/>
              <a:gd name="connsiteY174" fmla="*/ 5074650 h 5096785"/>
              <a:gd name="connsiteX175" fmla="*/ 3055081 w 12192000"/>
              <a:gd name="connsiteY175" fmla="*/ 5080424 h 5096785"/>
              <a:gd name="connsiteX176" fmla="*/ 3049807 w 12192000"/>
              <a:gd name="connsiteY176" fmla="*/ 5080860 h 5096785"/>
              <a:gd name="connsiteX177" fmla="*/ 3029122 w 12192000"/>
              <a:gd name="connsiteY177" fmla="*/ 5070085 h 5096785"/>
              <a:gd name="connsiteX178" fmla="*/ 3017862 w 12192000"/>
              <a:gd name="connsiteY178" fmla="*/ 5065942 h 5096785"/>
              <a:gd name="connsiteX179" fmla="*/ 3015868 w 12192000"/>
              <a:gd name="connsiteY179" fmla="*/ 5061832 h 5096785"/>
              <a:gd name="connsiteX180" fmla="*/ 2998644 w 12192000"/>
              <a:gd name="connsiteY180" fmla="*/ 5057210 h 5096785"/>
              <a:gd name="connsiteX181" fmla="*/ 2996219 w 12192000"/>
              <a:gd name="connsiteY181" fmla="*/ 5057788 h 5096785"/>
              <a:gd name="connsiteX182" fmla="*/ 2983676 w 12192000"/>
              <a:gd name="connsiteY182" fmla="*/ 5049852 h 5096785"/>
              <a:gd name="connsiteX183" fmla="*/ 2903609 w 12192000"/>
              <a:gd name="connsiteY183" fmla="*/ 4998457 h 5096785"/>
              <a:gd name="connsiteX184" fmla="*/ 2758830 w 12192000"/>
              <a:gd name="connsiteY184" fmla="*/ 4974760 h 5096785"/>
              <a:gd name="connsiteX185" fmla="*/ 2532669 w 12192000"/>
              <a:gd name="connsiteY185" fmla="*/ 4940573 h 5096785"/>
              <a:gd name="connsiteX186" fmla="*/ 2389931 w 12192000"/>
              <a:gd name="connsiteY186" fmla="*/ 4905785 h 5096785"/>
              <a:gd name="connsiteX187" fmla="*/ 2335186 w 12192000"/>
              <a:gd name="connsiteY187" fmla="*/ 4902957 h 5096785"/>
              <a:gd name="connsiteX188" fmla="*/ 2273393 w 12192000"/>
              <a:gd name="connsiteY188" fmla="*/ 4883565 h 5096785"/>
              <a:gd name="connsiteX189" fmla="*/ 2269523 w 12192000"/>
              <a:gd name="connsiteY189" fmla="*/ 4884442 h 5096785"/>
              <a:gd name="connsiteX190" fmla="*/ 2256015 w 12192000"/>
              <a:gd name="connsiteY190" fmla="*/ 4883014 h 5096785"/>
              <a:gd name="connsiteX191" fmla="*/ 2249731 w 12192000"/>
              <a:gd name="connsiteY191" fmla="*/ 4888778 h 5096785"/>
              <a:gd name="connsiteX192" fmla="*/ 2227629 w 12192000"/>
              <a:gd name="connsiteY192" fmla="*/ 4891047 h 5096785"/>
              <a:gd name="connsiteX193" fmla="*/ 2203460 w 12192000"/>
              <a:gd name="connsiteY193" fmla="*/ 4886696 h 5096785"/>
              <a:gd name="connsiteX194" fmla="*/ 2091528 w 12192000"/>
              <a:gd name="connsiteY194" fmla="*/ 4859155 h 5096785"/>
              <a:gd name="connsiteX195" fmla="*/ 2022901 w 12192000"/>
              <a:gd name="connsiteY195" fmla="*/ 4846594 h 5096785"/>
              <a:gd name="connsiteX196" fmla="*/ 1994227 w 12192000"/>
              <a:gd name="connsiteY196" fmla="*/ 4847973 h 5096785"/>
              <a:gd name="connsiteX197" fmla="*/ 1955936 w 12192000"/>
              <a:gd name="connsiteY197" fmla="*/ 4845765 h 5096785"/>
              <a:gd name="connsiteX198" fmla="*/ 1741924 w 12192000"/>
              <a:gd name="connsiteY198" fmla="*/ 4808054 h 5096785"/>
              <a:gd name="connsiteX199" fmla="*/ 1734410 w 12192000"/>
              <a:gd name="connsiteY199" fmla="*/ 4811675 h 5096785"/>
              <a:gd name="connsiteX200" fmla="*/ 1691423 w 12192000"/>
              <a:gd name="connsiteY200" fmla="*/ 4802777 h 5096785"/>
              <a:gd name="connsiteX201" fmla="*/ 1554504 w 12192000"/>
              <a:gd name="connsiteY201" fmla="*/ 4739985 h 5096785"/>
              <a:gd name="connsiteX202" fmla="*/ 1470119 w 12192000"/>
              <a:gd name="connsiteY202" fmla="*/ 4723470 h 5096785"/>
              <a:gd name="connsiteX203" fmla="*/ 1437967 w 12192000"/>
              <a:gd name="connsiteY203" fmla="*/ 4722710 h 5096785"/>
              <a:gd name="connsiteX204" fmla="*/ 1295869 w 12192000"/>
              <a:gd name="connsiteY204" fmla="*/ 4726175 h 5096785"/>
              <a:gd name="connsiteX205" fmla="*/ 1292949 w 12192000"/>
              <a:gd name="connsiteY205" fmla="*/ 4684615 h 5096785"/>
              <a:gd name="connsiteX206" fmla="*/ 1244908 w 12192000"/>
              <a:gd name="connsiteY206" fmla="*/ 4706993 h 5096785"/>
              <a:gd name="connsiteX207" fmla="*/ 1171266 w 12192000"/>
              <a:gd name="connsiteY207" fmla="*/ 4706535 h 5096785"/>
              <a:gd name="connsiteX208" fmla="*/ 1160868 w 12192000"/>
              <a:gd name="connsiteY208" fmla="*/ 4701936 h 5096785"/>
              <a:gd name="connsiteX209" fmla="*/ 1147599 w 12192000"/>
              <a:gd name="connsiteY209" fmla="*/ 4714833 h 5096785"/>
              <a:gd name="connsiteX210" fmla="*/ 1119603 w 12192000"/>
              <a:gd name="connsiteY210" fmla="*/ 4721303 h 5096785"/>
              <a:gd name="connsiteX211" fmla="*/ 997851 w 12192000"/>
              <a:gd name="connsiteY211" fmla="*/ 4722336 h 5096785"/>
              <a:gd name="connsiteX212" fmla="*/ 976455 w 12192000"/>
              <a:gd name="connsiteY212" fmla="*/ 4726407 h 5096785"/>
              <a:gd name="connsiteX213" fmla="*/ 949939 w 12192000"/>
              <a:gd name="connsiteY213" fmla="*/ 4719699 h 5096785"/>
              <a:gd name="connsiteX214" fmla="*/ 894148 w 12192000"/>
              <a:gd name="connsiteY214" fmla="*/ 4710406 h 5096785"/>
              <a:gd name="connsiteX215" fmla="*/ 857990 w 12192000"/>
              <a:gd name="connsiteY215" fmla="*/ 4696844 h 5096785"/>
              <a:gd name="connsiteX216" fmla="*/ 848649 w 12192000"/>
              <a:gd name="connsiteY216" fmla="*/ 4704021 h 5096785"/>
              <a:gd name="connsiteX217" fmla="*/ 826436 w 12192000"/>
              <a:gd name="connsiteY217" fmla="*/ 4707421 h 5096785"/>
              <a:gd name="connsiteX218" fmla="*/ 733052 w 12192000"/>
              <a:gd name="connsiteY218" fmla="*/ 4701884 h 5096785"/>
              <a:gd name="connsiteX219" fmla="*/ 716185 w 12192000"/>
              <a:gd name="connsiteY219" fmla="*/ 4648168 h 5096785"/>
              <a:gd name="connsiteX220" fmla="*/ 582722 w 12192000"/>
              <a:gd name="connsiteY220" fmla="*/ 4658637 h 5096785"/>
              <a:gd name="connsiteX221" fmla="*/ 581118 w 12192000"/>
              <a:gd name="connsiteY221" fmla="*/ 4654120 h 5096785"/>
              <a:gd name="connsiteX222" fmla="*/ 546453 w 12192000"/>
              <a:gd name="connsiteY222" fmla="*/ 4652542 h 5096785"/>
              <a:gd name="connsiteX223" fmla="*/ 536773 w 12192000"/>
              <a:gd name="connsiteY223" fmla="*/ 4644609 h 5096785"/>
              <a:gd name="connsiteX224" fmla="*/ 388896 w 12192000"/>
              <a:gd name="connsiteY224" fmla="*/ 4619173 h 5096785"/>
              <a:gd name="connsiteX225" fmla="*/ 366479 w 12192000"/>
              <a:gd name="connsiteY225" fmla="*/ 4618896 h 5096785"/>
              <a:gd name="connsiteX226" fmla="*/ 342781 w 12192000"/>
              <a:gd name="connsiteY226" fmla="*/ 4601239 h 5096785"/>
              <a:gd name="connsiteX227" fmla="*/ 255925 w 12192000"/>
              <a:gd name="connsiteY227" fmla="*/ 4598685 h 5096785"/>
              <a:gd name="connsiteX228" fmla="*/ 226919 w 12192000"/>
              <a:gd name="connsiteY228" fmla="*/ 4598460 h 5096785"/>
              <a:gd name="connsiteX229" fmla="*/ 213925 w 12192000"/>
              <a:gd name="connsiteY229" fmla="*/ 4597783 h 5096785"/>
              <a:gd name="connsiteX230" fmla="*/ 215196 w 12192000"/>
              <a:gd name="connsiteY230" fmla="*/ 4588576 h 5096785"/>
              <a:gd name="connsiteX231" fmla="*/ 180214 w 12192000"/>
              <a:gd name="connsiteY231" fmla="*/ 4583701 h 5096785"/>
              <a:gd name="connsiteX232" fmla="*/ 83203 w 12192000"/>
              <a:gd name="connsiteY232" fmla="*/ 4531664 h 5096785"/>
              <a:gd name="connsiteX233" fmla="*/ 4106 w 12192000"/>
              <a:gd name="connsiteY233" fmla="*/ 4517202 h 5096785"/>
              <a:gd name="connsiteX234" fmla="*/ 0 w 12192000"/>
              <a:gd name="connsiteY234" fmla="*/ 4516084 h 5096785"/>
              <a:gd name="connsiteX235" fmla="*/ 0 w 12192000"/>
              <a:gd name="connsiteY235"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3960074 w 12192000"/>
              <a:gd name="connsiteY138" fmla="*/ 5050708 h 5096785"/>
              <a:gd name="connsiteX139" fmla="*/ 3947260 w 12192000"/>
              <a:gd name="connsiteY139" fmla="*/ 5041167 h 5096785"/>
              <a:gd name="connsiteX140" fmla="*/ 3931969 w 12192000"/>
              <a:gd name="connsiteY140" fmla="*/ 5035902 h 5096785"/>
              <a:gd name="connsiteX141" fmla="*/ 3929836 w 12192000"/>
              <a:gd name="connsiteY141" fmla="*/ 5036901 h 5096785"/>
              <a:gd name="connsiteX142" fmla="*/ 3911296 w 12192000"/>
              <a:gd name="connsiteY142" fmla="*/ 5035663 h 5096785"/>
              <a:gd name="connsiteX143" fmla="*/ 3907746 w 12192000"/>
              <a:gd name="connsiteY143" fmla="*/ 5032107 h 5096785"/>
              <a:gd name="connsiteX144" fmla="*/ 3895182 w 12192000"/>
              <a:gd name="connsiteY144" fmla="*/ 5030229 h 5096785"/>
              <a:gd name="connsiteX145" fmla="*/ 3870866 w 12192000"/>
              <a:gd name="connsiteY145" fmla="*/ 5023753 h 5096785"/>
              <a:gd name="connsiteX146" fmla="*/ 3865913 w 12192000"/>
              <a:gd name="connsiteY146" fmla="*/ 5025143 h 5096785"/>
              <a:gd name="connsiteX147" fmla="*/ 3828606 w 12192000"/>
              <a:gd name="connsiteY147" fmla="*/ 5019426 h 5096785"/>
              <a:gd name="connsiteX148" fmla="*/ 3827901 w 12192000"/>
              <a:gd name="connsiteY148" fmla="*/ 5020583 h 5096785"/>
              <a:gd name="connsiteX149" fmla="*/ 3816543 w 12192000"/>
              <a:gd name="connsiteY149" fmla="*/ 5024366 h 5096785"/>
              <a:gd name="connsiteX150" fmla="*/ 3795278 w 12192000"/>
              <a:gd name="connsiteY150" fmla="*/ 5028779 h 5096785"/>
              <a:gd name="connsiteX151" fmla="*/ 3743858 w 12192000"/>
              <a:gd name="connsiteY151" fmla="*/ 5054237 h 5096785"/>
              <a:gd name="connsiteX152" fmla="*/ 3704945 w 12192000"/>
              <a:gd name="connsiteY152" fmla="*/ 5048413 h 5096785"/>
              <a:gd name="connsiteX153" fmla="*/ 3696992 w 12192000"/>
              <a:gd name="connsiteY153" fmla="*/ 5047914 h 5096785"/>
              <a:gd name="connsiteX154" fmla="*/ 3696780 w 12192000"/>
              <a:gd name="connsiteY154" fmla="*/ 5048181 h 5096785"/>
              <a:gd name="connsiteX155" fmla="*/ 3688290 w 12192000"/>
              <a:gd name="connsiteY155" fmla="*/ 5048204 h 5096785"/>
              <a:gd name="connsiteX156" fmla="*/ 3682486 w 12192000"/>
              <a:gd name="connsiteY156" fmla="*/ 5047000 h 5096785"/>
              <a:gd name="connsiteX157" fmla="*/ 3667056 w 12192000"/>
              <a:gd name="connsiteY157" fmla="*/ 5046030 h 5096785"/>
              <a:gd name="connsiteX158" fmla="*/ 3661403 w 12192000"/>
              <a:gd name="connsiteY158" fmla="*/ 5047537 h 5096785"/>
              <a:gd name="connsiteX159" fmla="*/ 3658673 w 12192000"/>
              <a:gd name="connsiteY159" fmla="*/ 5050790 h 5096785"/>
              <a:gd name="connsiteX160" fmla="*/ 3657333 w 12192000"/>
              <a:gd name="connsiteY160" fmla="*/ 5050325 h 5096785"/>
              <a:gd name="connsiteX161" fmla="*/ 3626778 w 12192000"/>
              <a:gd name="connsiteY161" fmla="*/ 5057882 h 5096785"/>
              <a:gd name="connsiteX162" fmla="*/ 3560067 w 12192000"/>
              <a:gd name="connsiteY162" fmla="*/ 5064266 h 5096785"/>
              <a:gd name="connsiteX163" fmla="*/ 3522641 w 12192000"/>
              <a:gd name="connsiteY163" fmla="*/ 5063654 h 5096785"/>
              <a:gd name="connsiteX164" fmla="*/ 3419275 w 12192000"/>
              <a:gd name="connsiteY164" fmla="*/ 5066646 h 5096785"/>
              <a:gd name="connsiteX165" fmla="*/ 3314869 w 12192000"/>
              <a:gd name="connsiteY165" fmla="*/ 5073197 h 5096785"/>
              <a:gd name="connsiteX166" fmla="*/ 3259088 w 12192000"/>
              <a:gd name="connsiteY166" fmla="*/ 5096363 h 5096785"/>
              <a:gd name="connsiteX167" fmla="*/ 3253104 w 12192000"/>
              <a:gd name="connsiteY167" fmla="*/ 5096785 h 5096785"/>
              <a:gd name="connsiteX168" fmla="*/ 3238751 w 12192000"/>
              <a:gd name="connsiteY168" fmla="*/ 5092996 h 5096785"/>
              <a:gd name="connsiteX169" fmla="*/ 3233681 w 12192000"/>
              <a:gd name="connsiteY169" fmla="*/ 5090758 h 5096785"/>
              <a:gd name="connsiteX170" fmla="*/ 3225562 w 12192000"/>
              <a:gd name="connsiteY170" fmla="*/ 5089215 h 5096785"/>
              <a:gd name="connsiteX171" fmla="*/ 3225260 w 12192000"/>
              <a:gd name="connsiteY171" fmla="*/ 5089437 h 5096785"/>
              <a:gd name="connsiteX172" fmla="*/ 3217859 w 12192000"/>
              <a:gd name="connsiteY172" fmla="*/ 5087484 h 5096785"/>
              <a:gd name="connsiteX173" fmla="*/ 3182980 w 12192000"/>
              <a:gd name="connsiteY173" fmla="*/ 5074650 h 5096785"/>
              <a:gd name="connsiteX174" fmla="*/ 3055081 w 12192000"/>
              <a:gd name="connsiteY174" fmla="*/ 5080424 h 5096785"/>
              <a:gd name="connsiteX175" fmla="*/ 3049807 w 12192000"/>
              <a:gd name="connsiteY175" fmla="*/ 5080860 h 5096785"/>
              <a:gd name="connsiteX176" fmla="*/ 3029122 w 12192000"/>
              <a:gd name="connsiteY176" fmla="*/ 5070085 h 5096785"/>
              <a:gd name="connsiteX177" fmla="*/ 3017862 w 12192000"/>
              <a:gd name="connsiteY177" fmla="*/ 5065942 h 5096785"/>
              <a:gd name="connsiteX178" fmla="*/ 3015868 w 12192000"/>
              <a:gd name="connsiteY178" fmla="*/ 5061832 h 5096785"/>
              <a:gd name="connsiteX179" fmla="*/ 2998644 w 12192000"/>
              <a:gd name="connsiteY179" fmla="*/ 5057210 h 5096785"/>
              <a:gd name="connsiteX180" fmla="*/ 2996219 w 12192000"/>
              <a:gd name="connsiteY180" fmla="*/ 5057788 h 5096785"/>
              <a:gd name="connsiteX181" fmla="*/ 2983676 w 12192000"/>
              <a:gd name="connsiteY181" fmla="*/ 5049852 h 5096785"/>
              <a:gd name="connsiteX182" fmla="*/ 2903609 w 12192000"/>
              <a:gd name="connsiteY182" fmla="*/ 4998457 h 5096785"/>
              <a:gd name="connsiteX183" fmla="*/ 2758830 w 12192000"/>
              <a:gd name="connsiteY183" fmla="*/ 4974760 h 5096785"/>
              <a:gd name="connsiteX184" fmla="*/ 2532669 w 12192000"/>
              <a:gd name="connsiteY184" fmla="*/ 4940573 h 5096785"/>
              <a:gd name="connsiteX185" fmla="*/ 2389931 w 12192000"/>
              <a:gd name="connsiteY185" fmla="*/ 4905785 h 5096785"/>
              <a:gd name="connsiteX186" fmla="*/ 2335186 w 12192000"/>
              <a:gd name="connsiteY186" fmla="*/ 4902957 h 5096785"/>
              <a:gd name="connsiteX187" fmla="*/ 2273393 w 12192000"/>
              <a:gd name="connsiteY187" fmla="*/ 4883565 h 5096785"/>
              <a:gd name="connsiteX188" fmla="*/ 2269523 w 12192000"/>
              <a:gd name="connsiteY188" fmla="*/ 4884442 h 5096785"/>
              <a:gd name="connsiteX189" fmla="*/ 2256015 w 12192000"/>
              <a:gd name="connsiteY189" fmla="*/ 4883014 h 5096785"/>
              <a:gd name="connsiteX190" fmla="*/ 2249731 w 12192000"/>
              <a:gd name="connsiteY190" fmla="*/ 4888778 h 5096785"/>
              <a:gd name="connsiteX191" fmla="*/ 2227629 w 12192000"/>
              <a:gd name="connsiteY191" fmla="*/ 4891047 h 5096785"/>
              <a:gd name="connsiteX192" fmla="*/ 2203460 w 12192000"/>
              <a:gd name="connsiteY192" fmla="*/ 4886696 h 5096785"/>
              <a:gd name="connsiteX193" fmla="*/ 2091528 w 12192000"/>
              <a:gd name="connsiteY193" fmla="*/ 4859155 h 5096785"/>
              <a:gd name="connsiteX194" fmla="*/ 2022901 w 12192000"/>
              <a:gd name="connsiteY194" fmla="*/ 4846594 h 5096785"/>
              <a:gd name="connsiteX195" fmla="*/ 1994227 w 12192000"/>
              <a:gd name="connsiteY195" fmla="*/ 4847973 h 5096785"/>
              <a:gd name="connsiteX196" fmla="*/ 1955936 w 12192000"/>
              <a:gd name="connsiteY196" fmla="*/ 4845765 h 5096785"/>
              <a:gd name="connsiteX197" fmla="*/ 1741924 w 12192000"/>
              <a:gd name="connsiteY197" fmla="*/ 4808054 h 5096785"/>
              <a:gd name="connsiteX198" fmla="*/ 1734410 w 12192000"/>
              <a:gd name="connsiteY198" fmla="*/ 4811675 h 5096785"/>
              <a:gd name="connsiteX199" fmla="*/ 1691423 w 12192000"/>
              <a:gd name="connsiteY199" fmla="*/ 4802777 h 5096785"/>
              <a:gd name="connsiteX200" fmla="*/ 1554504 w 12192000"/>
              <a:gd name="connsiteY200" fmla="*/ 4739985 h 5096785"/>
              <a:gd name="connsiteX201" fmla="*/ 1470119 w 12192000"/>
              <a:gd name="connsiteY201" fmla="*/ 4723470 h 5096785"/>
              <a:gd name="connsiteX202" fmla="*/ 1437967 w 12192000"/>
              <a:gd name="connsiteY202" fmla="*/ 4722710 h 5096785"/>
              <a:gd name="connsiteX203" fmla="*/ 1295869 w 12192000"/>
              <a:gd name="connsiteY203" fmla="*/ 4726175 h 5096785"/>
              <a:gd name="connsiteX204" fmla="*/ 1292949 w 12192000"/>
              <a:gd name="connsiteY204" fmla="*/ 4684615 h 5096785"/>
              <a:gd name="connsiteX205" fmla="*/ 1244908 w 12192000"/>
              <a:gd name="connsiteY205" fmla="*/ 4706993 h 5096785"/>
              <a:gd name="connsiteX206" fmla="*/ 1171266 w 12192000"/>
              <a:gd name="connsiteY206" fmla="*/ 4706535 h 5096785"/>
              <a:gd name="connsiteX207" fmla="*/ 1160868 w 12192000"/>
              <a:gd name="connsiteY207" fmla="*/ 4701936 h 5096785"/>
              <a:gd name="connsiteX208" fmla="*/ 1147599 w 12192000"/>
              <a:gd name="connsiteY208" fmla="*/ 4714833 h 5096785"/>
              <a:gd name="connsiteX209" fmla="*/ 1119603 w 12192000"/>
              <a:gd name="connsiteY209" fmla="*/ 4721303 h 5096785"/>
              <a:gd name="connsiteX210" fmla="*/ 997851 w 12192000"/>
              <a:gd name="connsiteY210" fmla="*/ 4722336 h 5096785"/>
              <a:gd name="connsiteX211" fmla="*/ 976455 w 12192000"/>
              <a:gd name="connsiteY211" fmla="*/ 4726407 h 5096785"/>
              <a:gd name="connsiteX212" fmla="*/ 949939 w 12192000"/>
              <a:gd name="connsiteY212" fmla="*/ 4719699 h 5096785"/>
              <a:gd name="connsiteX213" fmla="*/ 894148 w 12192000"/>
              <a:gd name="connsiteY213" fmla="*/ 4710406 h 5096785"/>
              <a:gd name="connsiteX214" fmla="*/ 857990 w 12192000"/>
              <a:gd name="connsiteY214" fmla="*/ 4696844 h 5096785"/>
              <a:gd name="connsiteX215" fmla="*/ 848649 w 12192000"/>
              <a:gd name="connsiteY215" fmla="*/ 4704021 h 5096785"/>
              <a:gd name="connsiteX216" fmla="*/ 826436 w 12192000"/>
              <a:gd name="connsiteY216" fmla="*/ 4707421 h 5096785"/>
              <a:gd name="connsiteX217" fmla="*/ 733052 w 12192000"/>
              <a:gd name="connsiteY217" fmla="*/ 4701884 h 5096785"/>
              <a:gd name="connsiteX218" fmla="*/ 716185 w 12192000"/>
              <a:gd name="connsiteY218" fmla="*/ 4648168 h 5096785"/>
              <a:gd name="connsiteX219" fmla="*/ 582722 w 12192000"/>
              <a:gd name="connsiteY219" fmla="*/ 4658637 h 5096785"/>
              <a:gd name="connsiteX220" fmla="*/ 581118 w 12192000"/>
              <a:gd name="connsiteY220" fmla="*/ 4654120 h 5096785"/>
              <a:gd name="connsiteX221" fmla="*/ 546453 w 12192000"/>
              <a:gd name="connsiteY221" fmla="*/ 4652542 h 5096785"/>
              <a:gd name="connsiteX222" fmla="*/ 536773 w 12192000"/>
              <a:gd name="connsiteY222" fmla="*/ 4644609 h 5096785"/>
              <a:gd name="connsiteX223" fmla="*/ 388896 w 12192000"/>
              <a:gd name="connsiteY223" fmla="*/ 4619173 h 5096785"/>
              <a:gd name="connsiteX224" fmla="*/ 366479 w 12192000"/>
              <a:gd name="connsiteY224" fmla="*/ 4618896 h 5096785"/>
              <a:gd name="connsiteX225" fmla="*/ 342781 w 12192000"/>
              <a:gd name="connsiteY225" fmla="*/ 4601239 h 5096785"/>
              <a:gd name="connsiteX226" fmla="*/ 255925 w 12192000"/>
              <a:gd name="connsiteY226" fmla="*/ 4598685 h 5096785"/>
              <a:gd name="connsiteX227" fmla="*/ 226919 w 12192000"/>
              <a:gd name="connsiteY227" fmla="*/ 4598460 h 5096785"/>
              <a:gd name="connsiteX228" fmla="*/ 213925 w 12192000"/>
              <a:gd name="connsiteY228" fmla="*/ 4597783 h 5096785"/>
              <a:gd name="connsiteX229" fmla="*/ 215196 w 12192000"/>
              <a:gd name="connsiteY229" fmla="*/ 4588576 h 5096785"/>
              <a:gd name="connsiteX230" fmla="*/ 180214 w 12192000"/>
              <a:gd name="connsiteY230" fmla="*/ 4583701 h 5096785"/>
              <a:gd name="connsiteX231" fmla="*/ 83203 w 12192000"/>
              <a:gd name="connsiteY231" fmla="*/ 4531664 h 5096785"/>
              <a:gd name="connsiteX232" fmla="*/ 4106 w 12192000"/>
              <a:gd name="connsiteY232" fmla="*/ 4517202 h 5096785"/>
              <a:gd name="connsiteX233" fmla="*/ 0 w 12192000"/>
              <a:gd name="connsiteY233" fmla="*/ 4516084 h 5096785"/>
              <a:gd name="connsiteX234" fmla="*/ 0 w 12192000"/>
              <a:gd name="connsiteY234"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3947260 w 12192000"/>
              <a:gd name="connsiteY138" fmla="*/ 5041167 h 5096785"/>
              <a:gd name="connsiteX139" fmla="*/ 3931969 w 12192000"/>
              <a:gd name="connsiteY139" fmla="*/ 5035902 h 5096785"/>
              <a:gd name="connsiteX140" fmla="*/ 3929836 w 12192000"/>
              <a:gd name="connsiteY140" fmla="*/ 5036901 h 5096785"/>
              <a:gd name="connsiteX141" fmla="*/ 3911296 w 12192000"/>
              <a:gd name="connsiteY141" fmla="*/ 5035663 h 5096785"/>
              <a:gd name="connsiteX142" fmla="*/ 3907746 w 12192000"/>
              <a:gd name="connsiteY142" fmla="*/ 5032107 h 5096785"/>
              <a:gd name="connsiteX143" fmla="*/ 3895182 w 12192000"/>
              <a:gd name="connsiteY143" fmla="*/ 5030229 h 5096785"/>
              <a:gd name="connsiteX144" fmla="*/ 3870866 w 12192000"/>
              <a:gd name="connsiteY144" fmla="*/ 5023753 h 5096785"/>
              <a:gd name="connsiteX145" fmla="*/ 3865913 w 12192000"/>
              <a:gd name="connsiteY145" fmla="*/ 5025143 h 5096785"/>
              <a:gd name="connsiteX146" fmla="*/ 3828606 w 12192000"/>
              <a:gd name="connsiteY146" fmla="*/ 5019426 h 5096785"/>
              <a:gd name="connsiteX147" fmla="*/ 3827901 w 12192000"/>
              <a:gd name="connsiteY147" fmla="*/ 5020583 h 5096785"/>
              <a:gd name="connsiteX148" fmla="*/ 3816543 w 12192000"/>
              <a:gd name="connsiteY148" fmla="*/ 5024366 h 5096785"/>
              <a:gd name="connsiteX149" fmla="*/ 3795278 w 12192000"/>
              <a:gd name="connsiteY149" fmla="*/ 5028779 h 5096785"/>
              <a:gd name="connsiteX150" fmla="*/ 3743858 w 12192000"/>
              <a:gd name="connsiteY150" fmla="*/ 5054237 h 5096785"/>
              <a:gd name="connsiteX151" fmla="*/ 3704945 w 12192000"/>
              <a:gd name="connsiteY151" fmla="*/ 5048413 h 5096785"/>
              <a:gd name="connsiteX152" fmla="*/ 3696992 w 12192000"/>
              <a:gd name="connsiteY152" fmla="*/ 5047914 h 5096785"/>
              <a:gd name="connsiteX153" fmla="*/ 3696780 w 12192000"/>
              <a:gd name="connsiteY153" fmla="*/ 5048181 h 5096785"/>
              <a:gd name="connsiteX154" fmla="*/ 3688290 w 12192000"/>
              <a:gd name="connsiteY154" fmla="*/ 5048204 h 5096785"/>
              <a:gd name="connsiteX155" fmla="*/ 3682486 w 12192000"/>
              <a:gd name="connsiteY155" fmla="*/ 5047000 h 5096785"/>
              <a:gd name="connsiteX156" fmla="*/ 3667056 w 12192000"/>
              <a:gd name="connsiteY156" fmla="*/ 5046030 h 5096785"/>
              <a:gd name="connsiteX157" fmla="*/ 3661403 w 12192000"/>
              <a:gd name="connsiteY157" fmla="*/ 5047537 h 5096785"/>
              <a:gd name="connsiteX158" fmla="*/ 3658673 w 12192000"/>
              <a:gd name="connsiteY158" fmla="*/ 5050790 h 5096785"/>
              <a:gd name="connsiteX159" fmla="*/ 3657333 w 12192000"/>
              <a:gd name="connsiteY159" fmla="*/ 5050325 h 5096785"/>
              <a:gd name="connsiteX160" fmla="*/ 3626778 w 12192000"/>
              <a:gd name="connsiteY160" fmla="*/ 5057882 h 5096785"/>
              <a:gd name="connsiteX161" fmla="*/ 3560067 w 12192000"/>
              <a:gd name="connsiteY161" fmla="*/ 5064266 h 5096785"/>
              <a:gd name="connsiteX162" fmla="*/ 3522641 w 12192000"/>
              <a:gd name="connsiteY162" fmla="*/ 5063654 h 5096785"/>
              <a:gd name="connsiteX163" fmla="*/ 3419275 w 12192000"/>
              <a:gd name="connsiteY163" fmla="*/ 5066646 h 5096785"/>
              <a:gd name="connsiteX164" fmla="*/ 3314869 w 12192000"/>
              <a:gd name="connsiteY164" fmla="*/ 5073197 h 5096785"/>
              <a:gd name="connsiteX165" fmla="*/ 3259088 w 12192000"/>
              <a:gd name="connsiteY165" fmla="*/ 5096363 h 5096785"/>
              <a:gd name="connsiteX166" fmla="*/ 3253104 w 12192000"/>
              <a:gd name="connsiteY166" fmla="*/ 5096785 h 5096785"/>
              <a:gd name="connsiteX167" fmla="*/ 3238751 w 12192000"/>
              <a:gd name="connsiteY167" fmla="*/ 5092996 h 5096785"/>
              <a:gd name="connsiteX168" fmla="*/ 3233681 w 12192000"/>
              <a:gd name="connsiteY168" fmla="*/ 5090758 h 5096785"/>
              <a:gd name="connsiteX169" fmla="*/ 3225562 w 12192000"/>
              <a:gd name="connsiteY169" fmla="*/ 5089215 h 5096785"/>
              <a:gd name="connsiteX170" fmla="*/ 3225260 w 12192000"/>
              <a:gd name="connsiteY170" fmla="*/ 5089437 h 5096785"/>
              <a:gd name="connsiteX171" fmla="*/ 3217859 w 12192000"/>
              <a:gd name="connsiteY171" fmla="*/ 5087484 h 5096785"/>
              <a:gd name="connsiteX172" fmla="*/ 3182980 w 12192000"/>
              <a:gd name="connsiteY172" fmla="*/ 5074650 h 5096785"/>
              <a:gd name="connsiteX173" fmla="*/ 3055081 w 12192000"/>
              <a:gd name="connsiteY173" fmla="*/ 5080424 h 5096785"/>
              <a:gd name="connsiteX174" fmla="*/ 3049807 w 12192000"/>
              <a:gd name="connsiteY174" fmla="*/ 5080860 h 5096785"/>
              <a:gd name="connsiteX175" fmla="*/ 3029122 w 12192000"/>
              <a:gd name="connsiteY175" fmla="*/ 5070085 h 5096785"/>
              <a:gd name="connsiteX176" fmla="*/ 3017862 w 12192000"/>
              <a:gd name="connsiteY176" fmla="*/ 5065942 h 5096785"/>
              <a:gd name="connsiteX177" fmla="*/ 3015868 w 12192000"/>
              <a:gd name="connsiteY177" fmla="*/ 5061832 h 5096785"/>
              <a:gd name="connsiteX178" fmla="*/ 2998644 w 12192000"/>
              <a:gd name="connsiteY178" fmla="*/ 5057210 h 5096785"/>
              <a:gd name="connsiteX179" fmla="*/ 2996219 w 12192000"/>
              <a:gd name="connsiteY179" fmla="*/ 5057788 h 5096785"/>
              <a:gd name="connsiteX180" fmla="*/ 2983676 w 12192000"/>
              <a:gd name="connsiteY180" fmla="*/ 5049852 h 5096785"/>
              <a:gd name="connsiteX181" fmla="*/ 2903609 w 12192000"/>
              <a:gd name="connsiteY181" fmla="*/ 4998457 h 5096785"/>
              <a:gd name="connsiteX182" fmla="*/ 2758830 w 12192000"/>
              <a:gd name="connsiteY182" fmla="*/ 4974760 h 5096785"/>
              <a:gd name="connsiteX183" fmla="*/ 2532669 w 12192000"/>
              <a:gd name="connsiteY183" fmla="*/ 4940573 h 5096785"/>
              <a:gd name="connsiteX184" fmla="*/ 2389931 w 12192000"/>
              <a:gd name="connsiteY184" fmla="*/ 4905785 h 5096785"/>
              <a:gd name="connsiteX185" fmla="*/ 2335186 w 12192000"/>
              <a:gd name="connsiteY185" fmla="*/ 4902957 h 5096785"/>
              <a:gd name="connsiteX186" fmla="*/ 2273393 w 12192000"/>
              <a:gd name="connsiteY186" fmla="*/ 4883565 h 5096785"/>
              <a:gd name="connsiteX187" fmla="*/ 2269523 w 12192000"/>
              <a:gd name="connsiteY187" fmla="*/ 4884442 h 5096785"/>
              <a:gd name="connsiteX188" fmla="*/ 2256015 w 12192000"/>
              <a:gd name="connsiteY188" fmla="*/ 4883014 h 5096785"/>
              <a:gd name="connsiteX189" fmla="*/ 2249731 w 12192000"/>
              <a:gd name="connsiteY189" fmla="*/ 4888778 h 5096785"/>
              <a:gd name="connsiteX190" fmla="*/ 2227629 w 12192000"/>
              <a:gd name="connsiteY190" fmla="*/ 4891047 h 5096785"/>
              <a:gd name="connsiteX191" fmla="*/ 2203460 w 12192000"/>
              <a:gd name="connsiteY191" fmla="*/ 4886696 h 5096785"/>
              <a:gd name="connsiteX192" fmla="*/ 2091528 w 12192000"/>
              <a:gd name="connsiteY192" fmla="*/ 4859155 h 5096785"/>
              <a:gd name="connsiteX193" fmla="*/ 2022901 w 12192000"/>
              <a:gd name="connsiteY193" fmla="*/ 4846594 h 5096785"/>
              <a:gd name="connsiteX194" fmla="*/ 1994227 w 12192000"/>
              <a:gd name="connsiteY194" fmla="*/ 4847973 h 5096785"/>
              <a:gd name="connsiteX195" fmla="*/ 1955936 w 12192000"/>
              <a:gd name="connsiteY195" fmla="*/ 4845765 h 5096785"/>
              <a:gd name="connsiteX196" fmla="*/ 1741924 w 12192000"/>
              <a:gd name="connsiteY196" fmla="*/ 4808054 h 5096785"/>
              <a:gd name="connsiteX197" fmla="*/ 1734410 w 12192000"/>
              <a:gd name="connsiteY197" fmla="*/ 4811675 h 5096785"/>
              <a:gd name="connsiteX198" fmla="*/ 1691423 w 12192000"/>
              <a:gd name="connsiteY198" fmla="*/ 4802777 h 5096785"/>
              <a:gd name="connsiteX199" fmla="*/ 1554504 w 12192000"/>
              <a:gd name="connsiteY199" fmla="*/ 4739985 h 5096785"/>
              <a:gd name="connsiteX200" fmla="*/ 1470119 w 12192000"/>
              <a:gd name="connsiteY200" fmla="*/ 4723470 h 5096785"/>
              <a:gd name="connsiteX201" fmla="*/ 1437967 w 12192000"/>
              <a:gd name="connsiteY201" fmla="*/ 4722710 h 5096785"/>
              <a:gd name="connsiteX202" fmla="*/ 1295869 w 12192000"/>
              <a:gd name="connsiteY202" fmla="*/ 4726175 h 5096785"/>
              <a:gd name="connsiteX203" fmla="*/ 1292949 w 12192000"/>
              <a:gd name="connsiteY203" fmla="*/ 4684615 h 5096785"/>
              <a:gd name="connsiteX204" fmla="*/ 1244908 w 12192000"/>
              <a:gd name="connsiteY204" fmla="*/ 4706993 h 5096785"/>
              <a:gd name="connsiteX205" fmla="*/ 1171266 w 12192000"/>
              <a:gd name="connsiteY205" fmla="*/ 4706535 h 5096785"/>
              <a:gd name="connsiteX206" fmla="*/ 1160868 w 12192000"/>
              <a:gd name="connsiteY206" fmla="*/ 4701936 h 5096785"/>
              <a:gd name="connsiteX207" fmla="*/ 1147599 w 12192000"/>
              <a:gd name="connsiteY207" fmla="*/ 4714833 h 5096785"/>
              <a:gd name="connsiteX208" fmla="*/ 1119603 w 12192000"/>
              <a:gd name="connsiteY208" fmla="*/ 4721303 h 5096785"/>
              <a:gd name="connsiteX209" fmla="*/ 997851 w 12192000"/>
              <a:gd name="connsiteY209" fmla="*/ 4722336 h 5096785"/>
              <a:gd name="connsiteX210" fmla="*/ 976455 w 12192000"/>
              <a:gd name="connsiteY210" fmla="*/ 4726407 h 5096785"/>
              <a:gd name="connsiteX211" fmla="*/ 949939 w 12192000"/>
              <a:gd name="connsiteY211" fmla="*/ 4719699 h 5096785"/>
              <a:gd name="connsiteX212" fmla="*/ 894148 w 12192000"/>
              <a:gd name="connsiteY212" fmla="*/ 4710406 h 5096785"/>
              <a:gd name="connsiteX213" fmla="*/ 857990 w 12192000"/>
              <a:gd name="connsiteY213" fmla="*/ 4696844 h 5096785"/>
              <a:gd name="connsiteX214" fmla="*/ 848649 w 12192000"/>
              <a:gd name="connsiteY214" fmla="*/ 4704021 h 5096785"/>
              <a:gd name="connsiteX215" fmla="*/ 826436 w 12192000"/>
              <a:gd name="connsiteY215" fmla="*/ 4707421 h 5096785"/>
              <a:gd name="connsiteX216" fmla="*/ 733052 w 12192000"/>
              <a:gd name="connsiteY216" fmla="*/ 4701884 h 5096785"/>
              <a:gd name="connsiteX217" fmla="*/ 716185 w 12192000"/>
              <a:gd name="connsiteY217" fmla="*/ 4648168 h 5096785"/>
              <a:gd name="connsiteX218" fmla="*/ 582722 w 12192000"/>
              <a:gd name="connsiteY218" fmla="*/ 4658637 h 5096785"/>
              <a:gd name="connsiteX219" fmla="*/ 581118 w 12192000"/>
              <a:gd name="connsiteY219" fmla="*/ 4654120 h 5096785"/>
              <a:gd name="connsiteX220" fmla="*/ 546453 w 12192000"/>
              <a:gd name="connsiteY220" fmla="*/ 4652542 h 5096785"/>
              <a:gd name="connsiteX221" fmla="*/ 536773 w 12192000"/>
              <a:gd name="connsiteY221" fmla="*/ 4644609 h 5096785"/>
              <a:gd name="connsiteX222" fmla="*/ 388896 w 12192000"/>
              <a:gd name="connsiteY222" fmla="*/ 4619173 h 5096785"/>
              <a:gd name="connsiteX223" fmla="*/ 366479 w 12192000"/>
              <a:gd name="connsiteY223" fmla="*/ 4618896 h 5096785"/>
              <a:gd name="connsiteX224" fmla="*/ 342781 w 12192000"/>
              <a:gd name="connsiteY224" fmla="*/ 4601239 h 5096785"/>
              <a:gd name="connsiteX225" fmla="*/ 255925 w 12192000"/>
              <a:gd name="connsiteY225" fmla="*/ 4598685 h 5096785"/>
              <a:gd name="connsiteX226" fmla="*/ 226919 w 12192000"/>
              <a:gd name="connsiteY226" fmla="*/ 4598460 h 5096785"/>
              <a:gd name="connsiteX227" fmla="*/ 213925 w 12192000"/>
              <a:gd name="connsiteY227" fmla="*/ 4597783 h 5096785"/>
              <a:gd name="connsiteX228" fmla="*/ 215196 w 12192000"/>
              <a:gd name="connsiteY228" fmla="*/ 4588576 h 5096785"/>
              <a:gd name="connsiteX229" fmla="*/ 180214 w 12192000"/>
              <a:gd name="connsiteY229" fmla="*/ 4583701 h 5096785"/>
              <a:gd name="connsiteX230" fmla="*/ 83203 w 12192000"/>
              <a:gd name="connsiteY230" fmla="*/ 4531664 h 5096785"/>
              <a:gd name="connsiteX231" fmla="*/ 4106 w 12192000"/>
              <a:gd name="connsiteY231" fmla="*/ 4517202 h 5096785"/>
              <a:gd name="connsiteX232" fmla="*/ 0 w 12192000"/>
              <a:gd name="connsiteY232" fmla="*/ 4516084 h 5096785"/>
              <a:gd name="connsiteX233" fmla="*/ 0 w 12192000"/>
              <a:gd name="connsiteY233" fmla="*/ 0 h 5096785"/>
              <a:gd name="connsiteX0" fmla="*/ 0 w 12192000"/>
              <a:gd name="connsiteY0" fmla="*/ 0 h 5238841"/>
              <a:gd name="connsiteX1" fmla="*/ 12192000 w 12192000"/>
              <a:gd name="connsiteY1" fmla="*/ 0 h 5238841"/>
              <a:gd name="connsiteX2" fmla="*/ 12192000 w 12192000"/>
              <a:gd name="connsiteY2" fmla="*/ 3809005 h 5238841"/>
              <a:gd name="connsiteX3" fmla="*/ 12142543 w 12192000"/>
              <a:gd name="connsiteY3" fmla="*/ 3817043 h 5238841"/>
              <a:gd name="connsiteX4" fmla="*/ 12109241 w 12192000"/>
              <a:gd name="connsiteY4" fmla="*/ 3824228 h 5238841"/>
              <a:gd name="connsiteX5" fmla="*/ 11668991 w 12192000"/>
              <a:gd name="connsiteY5" fmla="*/ 3788038 h 5238841"/>
              <a:gd name="connsiteX6" fmla="*/ 11476952 w 12192000"/>
              <a:gd name="connsiteY6" fmla="*/ 3866786 h 5238841"/>
              <a:gd name="connsiteX7" fmla="*/ 11336487 w 12192000"/>
              <a:gd name="connsiteY7" fmla="*/ 3971513 h 5238841"/>
              <a:gd name="connsiteX8" fmla="*/ 11214181 w 12192000"/>
              <a:gd name="connsiteY8" fmla="*/ 4004215 h 5238841"/>
              <a:gd name="connsiteX9" fmla="*/ 11042540 w 12192000"/>
              <a:gd name="connsiteY9" fmla="*/ 4002613 h 5238841"/>
              <a:gd name="connsiteX10" fmla="*/ 10833086 w 12192000"/>
              <a:gd name="connsiteY10" fmla="*/ 3997707 h 5238841"/>
              <a:gd name="connsiteX11" fmla="*/ 10599680 w 12192000"/>
              <a:gd name="connsiteY11" fmla="*/ 3982661 h 5238841"/>
              <a:gd name="connsiteX12" fmla="*/ 10519971 w 12192000"/>
              <a:gd name="connsiteY12" fmla="*/ 3975018 h 5238841"/>
              <a:gd name="connsiteX13" fmla="*/ 10217282 w 12192000"/>
              <a:gd name="connsiteY13" fmla="*/ 4020809 h 5238841"/>
              <a:gd name="connsiteX14" fmla="*/ 9936427 w 12192000"/>
              <a:gd name="connsiteY14" fmla="*/ 4137843 h 5238841"/>
              <a:gd name="connsiteX15" fmla="*/ 9800299 w 12192000"/>
              <a:gd name="connsiteY15" fmla="*/ 4186098 h 5238841"/>
              <a:gd name="connsiteX16" fmla="*/ 9707822 w 12192000"/>
              <a:gd name="connsiteY16" fmla="*/ 4189102 h 5238841"/>
              <a:gd name="connsiteX17" fmla="*/ 9543973 w 12192000"/>
              <a:gd name="connsiteY17" fmla="*/ 4245802 h 5238841"/>
              <a:gd name="connsiteX18" fmla="*/ 9528747 w 12192000"/>
              <a:gd name="connsiteY18" fmla="*/ 4251724 h 5238841"/>
              <a:gd name="connsiteX19" fmla="*/ 9436976 w 12192000"/>
              <a:gd name="connsiteY19" fmla="*/ 4269351 h 5238841"/>
              <a:gd name="connsiteX20" fmla="*/ 9371827 w 12192000"/>
              <a:gd name="connsiteY20" fmla="*/ 4303912 h 5238841"/>
              <a:gd name="connsiteX21" fmla="*/ 9260304 w 12192000"/>
              <a:gd name="connsiteY21" fmla="*/ 4328021 h 5238841"/>
              <a:gd name="connsiteX22" fmla="*/ 9148799 w 12192000"/>
              <a:gd name="connsiteY22" fmla="*/ 4348506 h 5238841"/>
              <a:gd name="connsiteX23" fmla="*/ 9107898 w 12192000"/>
              <a:gd name="connsiteY23" fmla="*/ 4354282 h 5238841"/>
              <a:gd name="connsiteX24" fmla="*/ 8990743 w 12192000"/>
              <a:gd name="connsiteY24" fmla="*/ 4382161 h 5238841"/>
              <a:gd name="connsiteX25" fmla="*/ 8979819 w 12192000"/>
              <a:gd name="connsiteY25" fmla="*/ 4366419 h 5238841"/>
              <a:gd name="connsiteX26" fmla="*/ 8936044 w 12192000"/>
              <a:gd name="connsiteY26" fmla="*/ 4370992 h 5238841"/>
              <a:gd name="connsiteX27" fmla="*/ 8897707 w 12192000"/>
              <a:gd name="connsiteY27" fmla="*/ 4392673 h 5238841"/>
              <a:gd name="connsiteX28" fmla="*/ 8845635 w 12192000"/>
              <a:gd name="connsiteY28" fmla="*/ 4404300 h 5238841"/>
              <a:gd name="connsiteX29" fmla="*/ 8814562 w 12192000"/>
              <a:gd name="connsiteY29" fmla="*/ 4411434 h 5238841"/>
              <a:gd name="connsiteX30" fmla="*/ 8726349 w 12192000"/>
              <a:gd name="connsiteY30" fmla="*/ 4416668 h 5238841"/>
              <a:gd name="connsiteX31" fmla="*/ 8566678 w 12192000"/>
              <a:gd name="connsiteY31" fmla="*/ 4391711 h 5238841"/>
              <a:gd name="connsiteX32" fmla="*/ 8521516 w 12192000"/>
              <a:gd name="connsiteY32" fmla="*/ 4393927 h 5238841"/>
              <a:gd name="connsiteX33" fmla="*/ 8515998 w 12192000"/>
              <a:gd name="connsiteY33" fmla="*/ 4399124 h 5238841"/>
              <a:gd name="connsiteX34" fmla="*/ 8449547 w 12192000"/>
              <a:gd name="connsiteY34" fmla="*/ 4383170 h 5238841"/>
              <a:gd name="connsiteX35" fmla="*/ 8360285 w 12192000"/>
              <a:gd name="connsiteY35" fmla="*/ 4398502 h 5238841"/>
              <a:gd name="connsiteX36" fmla="*/ 8256584 w 12192000"/>
              <a:gd name="connsiteY36" fmla="*/ 4423564 h 5238841"/>
              <a:gd name="connsiteX37" fmla="*/ 8229821 w 12192000"/>
              <a:gd name="connsiteY37" fmla="*/ 4431840 h 5238841"/>
              <a:gd name="connsiteX38" fmla="*/ 8158476 w 12192000"/>
              <a:gd name="connsiteY38" fmla="*/ 4436904 h 5238841"/>
              <a:gd name="connsiteX39" fmla="*/ 7993707 w 12192000"/>
              <a:gd name="connsiteY39" fmla="*/ 4447962 h 5238841"/>
              <a:gd name="connsiteX40" fmla="*/ 7990346 w 12192000"/>
              <a:gd name="connsiteY40" fmla="*/ 4454853 h 5238841"/>
              <a:gd name="connsiteX41" fmla="*/ 7976786 w 12192000"/>
              <a:gd name="connsiteY41" fmla="*/ 4456820 h 5238841"/>
              <a:gd name="connsiteX42" fmla="*/ 7973491 w 12192000"/>
              <a:gd name="connsiteY42" fmla="*/ 4458577 h 5238841"/>
              <a:gd name="connsiteX43" fmla="*/ 7954281 w 12192000"/>
              <a:gd name="connsiteY43" fmla="*/ 4467421 h 5238841"/>
              <a:gd name="connsiteX44" fmla="*/ 7905540 w 12192000"/>
              <a:gd name="connsiteY44" fmla="*/ 4455628 h 5238841"/>
              <a:gd name="connsiteX45" fmla="*/ 7851932 w 12192000"/>
              <a:gd name="connsiteY45" fmla="*/ 4466353 h 5238841"/>
              <a:gd name="connsiteX46" fmla="*/ 7639078 w 12192000"/>
              <a:gd name="connsiteY46" fmla="*/ 4467635 h 5238841"/>
              <a:gd name="connsiteX47" fmla="*/ 7612359 w 12192000"/>
              <a:gd name="connsiteY47" fmla="*/ 4492789 h 5238841"/>
              <a:gd name="connsiteX48" fmla="*/ 7527328 w 12192000"/>
              <a:gd name="connsiteY48" fmla="*/ 4502199 h 5238841"/>
              <a:gd name="connsiteX49" fmla="*/ 7388717 w 12192000"/>
              <a:gd name="connsiteY49" fmla="*/ 4470799 h 5238841"/>
              <a:gd name="connsiteX50" fmla="*/ 7231898 w 12192000"/>
              <a:gd name="connsiteY50" fmla="*/ 4486028 h 5238841"/>
              <a:gd name="connsiteX51" fmla="*/ 7218425 w 12192000"/>
              <a:gd name="connsiteY51" fmla="*/ 4477288 h 5238841"/>
              <a:gd name="connsiteX52" fmla="*/ 7202795 w 12192000"/>
              <a:gd name="connsiteY52" fmla="*/ 4472972 h 5238841"/>
              <a:gd name="connsiteX53" fmla="*/ 7200744 w 12192000"/>
              <a:gd name="connsiteY53" fmla="*/ 4474099 h 5238841"/>
              <a:gd name="connsiteX54" fmla="*/ 7182163 w 12192000"/>
              <a:gd name="connsiteY54" fmla="*/ 4474005 h 5238841"/>
              <a:gd name="connsiteX55" fmla="*/ 7178368 w 12192000"/>
              <a:gd name="connsiteY55" fmla="*/ 4470673 h 5238841"/>
              <a:gd name="connsiteX56" fmla="*/ 7165705 w 12192000"/>
              <a:gd name="connsiteY56" fmla="*/ 4469569 h 5238841"/>
              <a:gd name="connsiteX57" fmla="*/ 7140991 w 12192000"/>
              <a:gd name="connsiteY57" fmla="*/ 4464599 h 5238841"/>
              <a:gd name="connsiteX58" fmla="*/ 7136152 w 12192000"/>
              <a:gd name="connsiteY58" fmla="*/ 4466292 h 5238841"/>
              <a:gd name="connsiteX59" fmla="*/ 7098544 w 12192000"/>
              <a:gd name="connsiteY59" fmla="*/ 4462879 h 5238841"/>
              <a:gd name="connsiteX60" fmla="*/ 7097922 w 12192000"/>
              <a:gd name="connsiteY60" fmla="*/ 4464077 h 5238841"/>
              <a:gd name="connsiteX61" fmla="*/ 7086877 w 12192000"/>
              <a:gd name="connsiteY61" fmla="*/ 4468554 h 5238841"/>
              <a:gd name="connsiteX62" fmla="*/ 7065999 w 12192000"/>
              <a:gd name="connsiteY62" fmla="*/ 4474270 h 5238841"/>
              <a:gd name="connsiteX63" fmla="*/ 7016598 w 12192000"/>
              <a:gd name="connsiteY63" fmla="*/ 4502855 h 5238841"/>
              <a:gd name="connsiteX64" fmla="*/ 6977375 w 12192000"/>
              <a:gd name="connsiteY64" fmla="*/ 4499434 h 5238841"/>
              <a:gd name="connsiteX65" fmla="*/ 6969409 w 12192000"/>
              <a:gd name="connsiteY65" fmla="*/ 4499424 h 5238841"/>
              <a:gd name="connsiteX66" fmla="*/ 6969218 w 12192000"/>
              <a:gd name="connsiteY66" fmla="*/ 4499704 h 5238841"/>
              <a:gd name="connsiteX67" fmla="*/ 6960755 w 12192000"/>
              <a:gd name="connsiteY67" fmla="*/ 4500249 h 5238841"/>
              <a:gd name="connsiteX68" fmla="*/ 6954882 w 12192000"/>
              <a:gd name="connsiteY68" fmla="*/ 4499405 h 5238841"/>
              <a:gd name="connsiteX69" fmla="*/ 6939428 w 12192000"/>
              <a:gd name="connsiteY69" fmla="*/ 4499385 h 5238841"/>
              <a:gd name="connsiteX70" fmla="*/ 6933902 w 12192000"/>
              <a:gd name="connsiteY70" fmla="*/ 4501239 h 5238841"/>
              <a:gd name="connsiteX71" fmla="*/ 6891244 w 12192000"/>
              <a:gd name="connsiteY71" fmla="*/ 4536371 h 5238841"/>
              <a:gd name="connsiteX72" fmla="*/ 6794496 w 12192000"/>
              <a:gd name="connsiteY72" fmla="*/ 4567924 h 5238841"/>
              <a:gd name="connsiteX73" fmla="*/ 6574528 w 12192000"/>
              <a:gd name="connsiteY73" fmla="*/ 4641155 h 5238841"/>
              <a:gd name="connsiteX74" fmla="*/ 6573036 w 12192000"/>
              <a:gd name="connsiteY74" fmla="*/ 4641049 h 5238841"/>
              <a:gd name="connsiteX75" fmla="*/ 6571920 w 12192000"/>
              <a:gd name="connsiteY75" fmla="*/ 4644739 h 5238841"/>
              <a:gd name="connsiteX76" fmla="*/ 6552021 w 12192000"/>
              <a:gd name="connsiteY76" fmla="*/ 4650379 h 5238841"/>
              <a:gd name="connsiteX77" fmla="*/ 6545925 w 12192000"/>
              <a:gd name="connsiteY77" fmla="*/ 4650675 h 5238841"/>
              <a:gd name="connsiteX78" fmla="*/ 6537822 w 12192000"/>
              <a:gd name="connsiteY78" fmla="*/ 4652769 h 5238841"/>
              <a:gd name="connsiteX79" fmla="*/ 6537743 w 12192000"/>
              <a:gd name="connsiteY79" fmla="*/ 4653068 h 5238841"/>
              <a:gd name="connsiteX80" fmla="*/ 6490057 w 12192000"/>
              <a:gd name="connsiteY80" fmla="*/ 4658624 h 5238841"/>
              <a:gd name="connsiteX81" fmla="*/ 6386800 w 12192000"/>
              <a:gd name="connsiteY81" fmla="*/ 4715431 h 5238841"/>
              <a:gd name="connsiteX82" fmla="*/ 6382703 w 12192000"/>
              <a:gd name="connsiteY82" fmla="*/ 4717930 h 5238841"/>
              <a:gd name="connsiteX83" fmla="*/ 6356495 w 12192000"/>
              <a:gd name="connsiteY83" fmla="*/ 4717843 h 5238841"/>
              <a:gd name="connsiteX84" fmla="*/ 6343628 w 12192000"/>
              <a:gd name="connsiteY84" fmla="*/ 4719161 h 5238841"/>
              <a:gd name="connsiteX85" fmla="*/ 6338605 w 12192000"/>
              <a:gd name="connsiteY85" fmla="*/ 4716723 h 5238841"/>
              <a:gd name="connsiteX86" fmla="*/ 6320318 w 12192000"/>
              <a:gd name="connsiteY86" fmla="*/ 4720095 h 5238841"/>
              <a:gd name="connsiteX87" fmla="*/ 6318742 w 12192000"/>
              <a:gd name="connsiteY87" fmla="*/ 4721541 h 5238841"/>
              <a:gd name="connsiteX88" fmla="*/ 6301708 w 12192000"/>
              <a:gd name="connsiteY88" fmla="*/ 4720380 h 5238841"/>
              <a:gd name="connsiteX89" fmla="*/ 6285082 w 12192000"/>
              <a:gd name="connsiteY89" fmla="*/ 4714639 h 5238841"/>
              <a:gd name="connsiteX90" fmla="*/ 6136936 w 12192000"/>
              <a:gd name="connsiteY90" fmla="*/ 4758246 h 5238841"/>
              <a:gd name="connsiteX91" fmla="*/ 5988578 w 12192000"/>
              <a:gd name="connsiteY91" fmla="*/ 4754427 h 5238841"/>
              <a:gd name="connsiteX92" fmla="*/ 5908701 w 12192000"/>
              <a:gd name="connsiteY92" fmla="*/ 4779160 h 5238841"/>
              <a:gd name="connsiteX93" fmla="*/ 5892219 w 12192000"/>
              <a:gd name="connsiteY93" fmla="*/ 4807892 h 5238841"/>
              <a:gd name="connsiteX94" fmla="*/ 5683612 w 12192000"/>
              <a:gd name="connsiteY94" fmla="*/ 4848770 h 5238841"/>
              <a:gd name="connsiteX95" fmla="*/ 5635111 w 12192000"/>
              <a:gd name="connsiteY95" fmla="*/ 4868888 h 5238841"/>
              <a:gd name="connsiteX96" fmla="*/ 5582652 w 12192000"/>
              <a:gd name="connsiteY96" fmla="*/ 4866836 h 5238841"/>
              <a:gd name="connsiteX97" fmla="*/ 5567213 w 12192000"/>
              <a:gd name="connsiteY97" fmla="*/ 4878769 h 5238841"/>
              <a:gd name="connsiteX98" fmla="*/ 5564659 w 12192000"/>
              <a:gd name="connsiteY98" fmla="*/ 4881042 h 5238841"/>
              <a:gd name="connsiteX99" fmla="*/ 5552102 w 12192000"/>
              <a:gd name="connsiteY99" fmla="*/ 4885426 h 5238841"/>
              <a:gd name="connsiteX100" fmla="*/ 5551475 w 12192000"/>
              <a:gd name="connsiteY100" fmla="*/ 4892560 h 5238841"/>
              <a:gd name="connsiteX101" fmla="*/ 5534664 w 12192000"/>
              <a:gd name="connsiteY101" fmla="*/ 4903385 h 5238841"/>
              <a:gd name="connsiteX102" fmla="*/ 5510737 w 12192000"/>
              <a:gd name="connsiteY102" fmla="*/ 4909807 h 5238841"/>
              <a:gd name="connsiteX103" fmla="*/ 5393901 w 12192000"/>
              <a:gd name="connsiteY103" fmla="*/ 4933709 h 5238841"/>
              <a:gd name="connsiteX104" fmla="*/ 5325782 w 12192000"/>
              <a:gd name="connsiteY104" fmla="*/ 4951789 h 5238841"/>
              <a:gd name="connsiteX105" fmla="*/ 5302703 w 12192000"/>
              <a:gd name="connsiteY105" fmla="*/ 4964590 h 5238841"/>
              <a:gd name="connsiteX106" fmla="*/ 5268591 w 12192000"/>
              <a:gd name="connsiteY106" fmla="*/ 4978479 h 5238841"/>
              <a:gd name="connsiteX107" fmla="*/ 5210559 w 12192000"/>
              <a:gd name="connsiteY107" fmla="*/ 5007585 h 5238841"/>
              <a:gd name="connsiteX108" fmla="*/ 5177597 w 12192000"/>
              <a:gd name="connsiteY108" fmla="*/ 5015926 h 5238841"/>
              <a:gd name="connsiteX109" fmla="*/ 5160569 w 12192000"/>
              <a:gd name="connsiteY109" fmla="*/ 5025681 h 5238841"/>
              <a:gd name="connsiteX110" fmla="*/ 5152748 w 12192000"/>
              <a:gd name="connsiteY110" fmla="*/ 5026569 h 5238841"/>
              <a:gd name="connsiteX111" fmla="*/ 5127678 w 12192000"/>
              <a:gd name="connsiteY111" fmla="*/ 5032947 h 5238841"/>
              <a:gd name="connsiteX112" fmla="*/ 5113147 w 12192000"/>
              <a:gd name="connsiteY112" fmla="*/ 5035818 h 5238841"/>
              <a:gd name="connsiteX113" fmla="*/ 5107301 w 12192000"/>
              <a:gd name="connsiteY113" fmla="*/ 5036672 h 5238841"/>
              <a:gd name="connsiteX114" fmla="*/ 5093215 w 12192000"/>
              <a:gd name="connsiteY114" fmla="*/ 5032880 h 5238841"/>
              <a:gd name="connsiteX115" fmla="*/ 5077058 w 12192000"/>
              <a:gd name="connsiteY115" fmla="*/ 5038681 h 5238841"/>
              <a:gd name="connsiteX116" fmla="*/ 5057349 w 12192000"/>
              <a:gd name="connsiteY116" fmla="*/ 5036015 h 5238841"/>
              <a:gd name="connsiteX117" fmla="*/ 5053945 w 12192000"/>
              <a:gd name="connsiteY117" fmla="*/ 5041952 h 5238841"/>
              <a:gd name="connsiteX118" fmla="*/ 5040021 w 12192000"/>
              <a:gd name="connsiteY118" fmla="*/ 5050052 h 5238841"/>
              <a:gd name="connsiteX119" fmla="*/ 5025913 w 12192000"/>
              <a:gd name="connsiteY119" fmla="*/ 5046535 h 5238841"/>
              <a:gd name="connsiteX120" fmla="*/ 4998218 w 12192000"/>
              <a:gd name="connsiteY120" fmla="*/ 5048065 h 5238841"/>
              <a:gd name="connsiteX121" fmla="*/ 4991008 w 12192000"/>
              <a:gd name="connsiteY121" fmla="*/ 5050439 h 5238841"/>
              <a:gd name="connsiteX122" fmla="*/ 4963503 w 12192000"/>
              <a:gd name="connsiteY122" fmla="*/ 5047575 h 5238841"/>
              <a:gd name="connsiteX123" fmla="*/ 4921053 w 12192000"/>
              <a:gd name="connsiteY123" fmla="*/ 5048925 h 5238841"/>
              <a:gd name="connsiteX124" fmla="*/ 4873420 w 12192000"/>
              <a:gd name="connsiteY124" fmla="*/ 5054929 h 5238841"/>
              <a:gd name="connsiteX125" fmla="*/ 4858825 w 12192000"/>
              <a:gd name="connsiteY125" fmla="*/ 5051329 h 5238841"/>
              <a:gd name="connsiteX126" fmla="*/ 4769340 w 12192000"/>
              <a:gd name="connsiteY126" fmla="*/ 5053090 h 5238841"/>
              <a:gd name="connsiteX127" fmla="*/ 4744152 w 12192000"/>
              <a:gd name="connsiteY127" fmla="*/ 5053391 h 5238841"/>
              <a:gd name="connsiteX128" fmla="*/ 4723556 w 12192000"/>
              <a:gd name="connsiteY128" fmla="*/ 5059633 h 5238841"/>
              <a:gd name="connsiteX129" fmla="*/ 4719699 w 12192000"/>
              <a:gd name="connsiteY129" fmla="*/ 5066298 h 5238841"/>
              <a:gd name="connsiteX130" fmla="*/ 4706016 w 12192000"/>
              <a:gd name="connsiteY130" fmla="*/ 5067422 h 5238841"/>
              <a:gd name="connsiteX131" fmla="*/ 4702593 w 12192000"/>
              <a:gd name="connsiteY131" fmla="*/ 5068973 h 5238841"/>
              <a:gd name="connsiteX132" fmla="*/ 4682766 w 12192000"/>
              <a:gd name="connsiteY132" fmla="*/ 5076609 h 5238841"/>
              <a:gd name="connsiteX133" fmla="*/ 4634960 w 12192000"/>
              <a:gd name="connsiteY133" fmla="*/ 5061852 h 5238841"/>
              <a:gd name="connsiteX134" fmla="*/ 4580645 w 12192000"/>
              <a:gd name="connsiteY134" fmla="*/ 5069246 h 5238841"/>
              <a:gd name="connsiteX135" fmla="*/ 4368005 w 12192000"/>
              <a:gd name="connsiteY135" fmla="*/ 5057426 h 5238841"/>
              <a:gd name="connsiteX136" fmla="*/ 4339489 w 12192000"/>
              <a:gd name="connsiteY136" fmla="*/ 5080858 h 5238841"/>
              <a:gd name="connsiteX137" fmla="*/ 4253895 w 12192000"/>
              <a:gd name="connsiteY137" fmla="*/ 5085008 h 5238841"/>
              <a:gd name="connsiteX138" fmla="*/ 3947260 w 12192000"/>
              <a:gd name="connsiteY138" fmla="*/ 5041167 h 5238841"/>
              <a:gd name="connsiteX139" fmla="*/ 3931969 w 12192000"/>
              <a:gd name="connsiteY139" fmla="*/ 5035902 h 5238841"/>
              <a:gd name="connsiteX140" fmla="*/ 3929836 w 12192000"/>
              <a:gd name="connsiteY140" fmla="*/ 5036901 h 5238841"/>
              <a:gd name="connsiteX141" fmla="*/ 3911296 w 12192000"/>
              <a:gd name="connsiteY141" fmla="*/ 5035663 h 5238841"/>
              <a:gd name="connsiteX142" fmla="*/ 3955454 w 12192000"/>
              <a:gd name="connsiteY142" fmla="*/ 5238841 h 5238841"/>
              <a:gd name="connsiteX143" fmla="*/ 3895182 w 12192000"/>
              <a:gd name="connsiteY143" fmla="*/ 5030229 h 5238841"/>
              <a:gd name="connsiteX144" fmla="*/ 3870866 w 12192000"/>
              <a:gd name="connsiteY144" fmla="*/ 5023753 h 5238841"/>
              <a:gd name="connsiteX145" fmla="*/ 3865913 w 12192000"/>
              <a:gd name="connsiteY145" fmla="*/ 5025143 h 5238841"/>
              <a:gd name="connsiteX146" fmla="*/ 3828606 w 12192000"/>
              <a:gd name="connsiteY146" fmla="*/ 5019426 h 5238841"/>
              <a:gd name="connsiteX147" fmla="*/ 3827901 w 12192000"/>
              <a:gd name="connsiteY147" fmla="*/ 5020583 h 5238841"/>
              <a:gd name="connsiteX148" fmla="*/ 3816543 w 12192000"/>
              <a:gd name="connsiteY148" fmla="*/ 5024366 h 5238841"/>
              <a:gd name="connsiteX149" fmla="*/ 3795278 w 12192000"/>
              <a:gd name="connsiteY149" fmla="*/ 5028779 h 5238841"/>
              <a:gd name="connsiteX150" fmla="*/ 3743858 w 12192000"/>
              <a:gd name="connsiteY150" fmla="*/ 5054237 h 5238841"/>
              <a:gd name="connsiteX151" fmla="*/ 3704945 w 12192000"/>
              <a:gd name="connsiteY151" fmla="*/ 5048413 h 5238841"/>
              <a:gd name="connsiteX152" fmla="*/ 3696992 w 12192000"/>
              <a:gd name="connsiteY152" fmla="*/ 5047914 h 5238841"/>
              <a:gd name="connsiteX153" fmla="*/ 3696780 w 12192000"/>
              <a:gd name="connsiteY153" fmla="*/ 5048181 h 5238841"/>
              <a:gd name="connsiteX154" fmla="*/ 3688290 w 12192000"/>
              <a:gd name="connsiteY154" fmla="*/ 5048204 h 5238841"/>
              <a:gd name="connsiteX155" fmla="*/ 3682486 w 12192000"/>
              <a:gd name="connsiteY155" fmla="*/ 5047000 h 5238841"/>
              <a:gd name="connsiteX156" fmla="*/ 3667056 w 12192000"/>
              <a:gd name="connsiteY156" fmla="*/ 5046030 h 5238841"/>
              <a:gd name="connsiteX157" fmla="*/ 3661403 w 12192000"/>
              <a:gd name="connsiteY157" fmla="*/ 5047537 h 5238841"/>
              <a:gd name="connsiteX158" fmla="*/ 3658673 w 12192000"/>
              <a:gd name="connsiteY158" fmla="*/ 5050790 h 5238841"/>
              <a:gd name="connsiteX159" fmla="*/ 3657333 w 12192000"/>
              <a:gd name="connsiteY159" fmla="*/ 5050325 h 5238841"/>
              <a:gd name="connsiteX160" fmla="*/ 3626778 w 12192000"/>
              <a:gd name="connsiteY160" fmla="*/ 5057882 h 5238841"/>
              <a:gd name="connsiteX161" fmla="*/ 3560067 w 12192000"/>
              <a:gd name="connsiteY161" fmla="*/ 5064266 h 5238841"/>
              <a:gd name="connsiteX162" fmla="*/ 3522641 w 12192000"/>
              <a:gd name="connsiteY162" fmla="*/ 5063654 h 5238841"/>
              <a:gd name="connsiteX163" fmla="*/ 3419275 w 12192000"/>
              <a:gd name="connsiteY163" fmla="*/ 5066646 h 5238841"/>
              <a:gd name="connsiteX164" fmla="*/ 3314869 w 12192000"/>
              <a:gd name="connsiteY164" fmla="*/ 5073197 h 5238841"/>
              <a:gd name="connsiteX165" fmla="*/ 3259088 w 12192000"/>
              <a:gd name="connsiteY165" fmla="*/ 5096363 h 5238841"/>
              <a:gd name="connsiteX166" fmla="*/ 3253104 w 12192000"/>
              <a:gd name="connsiteY166" fmla="*/ 5096785 h 5238841"/>
              <a:gd name="connsiteX167" fmla="*/ 3238751 w 12192000"/>
              <a:gd name="connsiteY167" fmla="*/ 5092996 h 5238841"/>
              <a:gd name="connsiteX168" fmla="*/ 3233681 w 12192000"/>
              <a:gd name="connsiteY168" fmla="*/ 5090758 h 5238841"/>
              <a:gd name="connsiteX169" fmla="*/ 3225562 w 12192000"/>
              <a:gd name="connsiteY169" fmla="*/ 5089215 h 5238841"/>
              <a:gd name="connsiteX170" fmla="*/ 3225260 w 12192000"/>
              <a:gd name="connsiteY170" fmla="*/ 5089437 h 5238841"/>
              <a:gd name="connsiteX171" fmla="*/ 3217859 w 12192000"/>
              <a:gd name="connsiteY171" fmla="*/ 5087484 h 5238841"/>
              <a:gd name="connsiteX172" fmla="*/ 3182980 w 12192000"/>
              <a:gd name="connsiteY172" fmla="*/ 5074650 h 5238841"/>
              <a:gd name="connsiteX173" fmla="*/ 3055081 w 12192000"/>
              <a:gd name="connsiteY173" fmla="*/ 5080424 h 5238841"/>
              <a:gd name="connsiteX174" fmla="*/ 3049807 w 12192000"/>
              <a:gd name="connsiteY174" fmla="*/ 5080860 h 5238841"/>
              <a:gd name="connsiteX175" fmla="*/ 3029122 w 12192000"/>
              <a:gd name="connsiteY175" fmla="*/ 5070085 h 5238841"/>
              <a:gd name="connsiteX176" fmla="*/ 3017862 w 12192000"/>
              <a:gd name="connsiteY176" fmla="*/ 5065942 h 5238841"/>
              <a:gd name="connsiteX177" fmla="*/ 3015868 w 12192000"/>
              <a:gd name="connsiteY177" fmla="*/ 5061832 h 5238841"/>
              <a:gd name="connsiteX178" fmla="*/ 2998644 w 12192000"/>
              <a:gd name="connsiteY178" fmla="*/ 5057210 h 5238841"/>
              <a:gd name="connsiteX179" fmla="*/ 2996219 w 12192000"/>
              <a:gd name="connsiteY179" fmla="*/ 5057788 h 5238841"/>
              <a:gd name="connsiteX180" fmla="*/ 2983676 w 12192000"/>
              <a:gd name="connsiteY180" fmla="*/ 5049852 h 5238841"/>
              <a:gd name="connsiteX181" fmla="*/ 2903609 w 12192000"/>
              <a:gd name="connsiteY181" fmla="*/ 4998457 h 5238841"/>
              <a:gd name="connsiteX182" fmla="*/ 2758830 w 12192000"/>
              <a:gd name="connsiteY182" fmla="*/ 4974760 h 5238841"/>
              <a:gd name="connsiteX183" fmla="*/ 2532669 w 12192000"/>
              <a:gd name="connsiteY183" fmla="*/ 4940573 h 5238841"/>
              <a:gd name="connsiteX184" fmla="*/ 2389931 w 12192000"/>
              <a:gd name="connsiteY184" fmla="*/ 4905785 h 5238841"/>
              <a:gd name="connsiteX185" fmla="*/ 2335186 w 12192000"/>
              <a:gd name="connsiteY185" fmla="*/ 4902957 h 5238841"/>
              <a:gd name="connsiteX186" fmla="*/ 2273393 w 12192000"/>
              <a:gd name="connsiteY186" fmla="*/ 4883565 h 5238841"/>
              <a:gd name="connsiteX187" fmla="*/ 2269523 w 12192000"/>
              <a:gd name="connsiteY187" fmla="*/ 4884442 h 5238841"/>
              <a:gd name="connsiteX188" fmla="*/ 2256015 w 12192000"/>
              <a:gd name="connsiteY188" fmla="*/ 4883014 h 5238841"/>
              <a:gd name="connsiteX189" fmla="*/ 2249731 w 12192000"/>
              <a:gd name="connsiteY189" fmla="*/ 4888778 h 5238841"/>
              <a:gd name="connsiteX190" fmla="*/ 2227629 w 12192000"/>
              <a:gd name="connsiteY190" fmla="*/ 4891047 h 5238841"/>
              <a:gd name="connsiteX191" fmla="*/ 2203460 w 12192000"/>
              <a:gd name="connsiteY191" fmla="*/ 4886696 h 5238841"/>
              <a:gd name="connsiteX192" fmla="*/ 2091528 w 12192000"/>
              <a:gd name="connsiteY192" fmla="*/ 4859155 h 5238841"/>
              <a:gd name="connsiteX193" fmla="*/ 2022901 w 12192000"/>
              <a:gd name="connsiteY193" fmla="*/ 4846594 h 5238841"/>
              <a:gd name="connsiteX194" fmla="*/ 1994227 w 12192000"/>
              <a:gd name="connsiteY194" fmla="*/ 4847973 h 5238841"/>
              <a:gd name="connsiteX195" fmla="*/ 1955936 w 12192000"/>
              <a:gd name="connsiteY195" fmla="*/ 4845765 h 5238841"/>
              <a:gd name="connsiteX196" fmla="*/ 1741924 w 12192000"/>
              <a:gd name="connsiteY196" fmla="*/ 4808054 h 5238841"/>
              <a:gd name="connsiteX197" fmla="*/ 1734410 w 12192000"/>
              <a:gd name="connsiteY197" fmla="*/ 4811675 h 5238841"/>
              <a:gd name="connsiteX198" fmla="*/ 1691423 w 12192000"/>
              <a:gd name="connsiteY198" fmla="*/ 4802777 h 5238841"/>
              <a:gd name="connsiteX199" fmla="*/ 1554504 w 12192000"/>
              <a:gd name="connsiteY199" fmla="*/ 4739985 h 5238841"/>
              <a:gd name="connsiteX200" fmla="*/ 1470119 w 12192000"/>
              <a:gd name="connsiteY200" fmla="*/ 4723470 h 5238841"/>
              <a:gd name="connsiteX201" fmla="*/ 1437967 w 12192000"/>
              <a:gd name="connsiteY201" fmla="*/ 4722710 h 5238841"/>
              <a:gd name="connsiteX202" fmla="*/ 1295869 w 12192000"/>
              <a:gd name="connsiteY202" fmla="*/ 4726175 h 5238841"/>
              <a:gd name="connsiteX203" fmla="*/ 1292949 w 12192000"/>
              <a:gd name="connsiteY203" fmla="*/ 4684615 h 5238841"/>
              <a:gd name="connsiteX204" fmla="*/ 1244908 w 12192000"/>
              <a:gd name="connsiteY204" fmla="*/ 4706993 h 5238841"/>
              <a:gd name="connsiteX205" fmla="*/ 1171266 w 12192000"/>
              <a:gd name="connsiteY205" fmla="*/ 4706535 h 5238841"/>
              <a:gd name="connsiteX206" fmla="*/ 1160868 w 12192000"/>
              <a:gd name="connsiteY206" fmla="*/ 4701936 h 5238841"/>
              <a:gd name="connsiteX207" fmla="*/ 1147599 w 12192000"/>
              <a:gd name="connsiteY207" fmla="*/ 4714833 h 5238841"/>
              <a:gd name="connsiteX208" fmla="*/ 1119603 w 12192000"/>
              <a:gd name="connsiteY208" fmla="*/ 4721303 h 5238841"/>
              <a:gd name="connsiteX209" fmla="*/ 997851 w 12192000"/>
              <a:gd name="connsiteY209" fmla="*/ 4722336 h 5238841"/>
              <a:gd name="connsiteX210" fmla="*/ 976455 w 12192000"/>
              <a:gd name="connsiteY210" fmla="*/ 4726407 h 5238841"/>
              <a:gd name="connsiteX211" fmla="*/ 949939 w 12192000"/>
              <a:gd name="connsiteY211" fmla="*/ 4719699 h 5238841"/>
              <a:gd name="connsiteX212" fmla="*/ 894148 w 12192000"/>
              <a:gd name="connsiteY212" fmla="*/ 4710406 h 5238841"/>
              <a:gd name="connsiteX213" fmla="*/ 857990 w 12192000"/>
              <a:gd name="connsiteY213" fmla="*/ 4696844 h 5238841"/>
              <a:gd name="connsiteX214" fmla="*/ 848649 w 12192000"/>
              <a:gd name="connsiteY214" fmla="*/ 4704021 h 5238841"/>
              <a:gd name="connsiteX215" fmla="*/ 826436 w 12192000"/>
              <a:gd name="connsiteY215" fmla="*/ 4707421 h 5238841"/>
              <a:gd name="connsiteX216" fmla="*/ 733052 w 12192000"/>
              <a:gd name="connsiteY216" fmla="*/ 4701884 h 5238841"/>
              <a:gd name="connsiteX217" fmla="*/ 716185 w 12192000"/>
              <a:gd name="connsiteY217" fmla="*/ 4648168 h 5238841"/>
              <a:gd name="connsiteX218" fmla="*/ 582722 w 12192000"/>
              <a:gd name="connsiteY218" fmla="*/ 4658637 h 5238841"/>
              <a:gd name="connsiteX219" fmla="*/ 581118 w 12192000"/>
              <a:gd name="connsiteY219" fmla="*/ 4654120 h 5238841"/>
              <a:gd name="connsiteX220" fmla="*/ 546453 w 12192000"/>
              <a:gd name="connsiteY220" fmla="*/ 4652542 h 5238841"/>
              <a:gd name="connsiteX221" fmla="*/ 536773 w 12192000"/>
              <a:gd name="connsiteY221" fmla="*/ 4644609 h 5238841"/>
              <a:gd name="connsiteX222" fmla="*/ 388896 w 12192000"/>
              <a:gd name="connsiteY222" fmla="*/ 4619173 h 5238841"/>
              <a:gd name="connsiteX223" fmla="*/ 366479 w 12192000"/>
              <a:gd name="connsiteY223" fmla="*/ 4618896 h 5238841"/>
              <a:gd name="connsiteX224" fmla="*/ 342781 w 12192000"/>
              <a:gd name="connsiteY224" fmla="*/ 4601239 h 5238841"/>
              <a:gd name="connsiteX225" fmla="*/ 255925 w 12192000"/>
              <a:gd name="connsiteY225" fmla="*/ 4598685 h 5238841"/>
              <a:gd name="connsiteX226" fmla="*/ 226919 w 12192000"/>
              <a:gd name="connsiteY226" fmla="*/ 4598460 h 5238841"/>
              <a:gd name="connsiteX227" fmla="*/ 213925 w 12192000"/>
              <a:gd name="connsiteY227" fmla="*/ 4597783 h 5238841"/>
              <a:gd name="connsiteX228" fmla="*/ 215196 w 12192000"/>
              <a:gd name="connsiteY228" fmla="*/ 4588576 h 5238841"/>
              <a:gd name="connsiteX229" fmla="*/ 180214 w 12192000"/>
              <a:gd name="connsiteY229" fmla="*/ 4583701 h 5238841"/>
              <a:gd name="connsiteX230" fmla="*/ 83203 w 12192000"/>
              <a:gd name="connsiteY230" fmla="*/ 4531664 h 5238841"/>
              <a:gd name="connsiteX231" fmla="*/ 4106 w 12192000"/>
              <a:gd name="connsiteY231" fmla="*/ 4517202 h 5238841"/>
              <a:gd name="connsiteX232" fmla="*/ 0 w 12192000"/>
              <a:gd name="connsiteY232" fmla="*/ 4516084 h 5238841"/>
              <a:gd name="connsiteX233" fmla="*/ 0 w 12192000"/>
              <a:gd name="connsiteY233" fmla="*/ 0 h 5238841"/>
              <a:gd name="connsiteX0" fmla="*/ 0 w 12192000"/>
              <a:gd name="connsiteY0" fmla="*/ 0 h 5238841"/>
              <a:gd name="connsiteX1" fmla="*/ 12192000 w 12192000"/>
              <a:gd name="connsiteY1" fmla="*/ 0 h 5238841"/>
              <a:gd name="connsiteX2" fmla="*/ 12192000 w 12192000"/>
              <a:gd name="connsiteY2" fmla="*/ 3809005 h 5238841"/>
              <a:gd name="connsiteX3" fmla="*/ 12142543 w 12192000"/>
              <a:gd name="connsiteY3" fmla="*/ 3817043 h 5238841"/>
              <a:gd name="connsiteX4" fmla="*/ 12109241 w 12192000"/>
              <a:gd name="connsiteY4" fmla="*/ 3824228 h 5238841"/>
              <a:gd name="connsiteX5" fmla="*/ 11668991 w 12192000"/>
              <a:gd name="connsiteY5" fmla="*/ 3788038 h 5238841"/>
              <a:gd name="connsiteX6" fmla="*/ 11476952 w 12192000"/>
              <a:gd name="connsiteY6" fmla="*/ 3866786 h 5238841"/>
              <a:gd name="connsiteX7" fmla="*/ 11336487 w 12192000"/>
              <a:gd name="connsiteY7" fmla="*/ 3971513 h 5238841"/>
              <a:gd name="connsiteX8" fmla="*/ 11214181 w 12192000"/>
              <a:gd name="connsiteY8" fmla="*/ 4004215 h 5238841"/>
              <a:gd name="connsiteX9" fmla="*/ 11042540 w 12192000"/>
              <a:gd name="connsiteY9" fmla="*/ 4002613 h 5238841"/>
              <a:gd name="connsiteX10" fmla="*/ 10833086 w 12192000"/>
              <a:gd name="connsiteY10" fmla="*/ 3997707 h 5238841"/>
              <a:gd name="connsiteX11" fmla="*/ 10599680 w 12192000"/>
              <a:gd name="connsiteY11" fmla="*/ 3982661 h 5238841"/>
              <a:gd name="connsiteX12" fmla="*/ 10519971 w 12192000"/>
              <a:gd name="connsiteY12" fmla="*/ 3975018 h 5238841"/>
              <a:gd name="connsiteX13" fmla="*/ 10217282 w 12192000"/>
              <a:gd name="connsiteY13" fmla="*/ 4020809 h 5238841"/>
              <a:gd name="connsiteX14" fmla="*/ 9936427 w 12192000"/>
              <a:gd name="connsiteY14" fmla="*/ 4137843 h 5238841"/>
              <a:gd name="connsiteX15" fmla="*/ 9800299 w 12192000"/>
              <a:gd name="connsiteY15" fmla="*/ 4186098 h 5238841"/>
              <a:gd name="connsiteX16" fmla="*/ 9707822 w 12192000"/>
              <a:gd name="connsiteY16" fmla="*/ 4189102 h 5238841"/>
              <a:gd name="connsiteX17" fmla="*/ 9543973 w 12192000"/>
              <a:gd name="connsiteY17" fmla="*/ 4245802 h 5238841"/>
              <a:gd name="connsiteX18" fmla="*/ 9528747 w 12192000"/>
              <a:gd name="connsiteY18" fmla="*/ 4251724 h 5238841"/>
              <a:gd name="connsiteX19" fmla="*/ 9436976 w 12192000"/>
              <a:gd name="connsiteY19" fmla="*/ 4269351 h 5238841"/>
              <a:gd name="connsiteX20" fmla="*/ 9371827 w 12192000"/>
              <a:gd name="connsiteY20" fmla="*/ 4303912 h 5238841"/>
              <a:gd name="connsiteX21" fmla="*/ 9260304 w 12192000"/>
              <a:gd name="connsiteY21" fmla="*/ 4328021 h 5238841"/>
              <a:gd name="connsiteX22" fmla="*/ 9148799 w 12192000"/>
              <a:gd name="connsiteY22" fmla="*/ 4348506 h 5238841"/>
              <a:gd name="connsiteX23" fmla="*/ 9107898 w 12192000"/>
              <a:gd name="connsiteY23" fmla="*/ 4354282 h 5238841"/>
              <a:gd name="connsiteX24" fmla="*/ 8990743 w 12192000"/>
              <a:gd name="connsiteY24" fmla="*/ 4382161 h 5238841"/>
              <a:gd name="connsiteX25" fmla="*/ 8979819 w 12192000"/>
              <a:gd name="connsiteY25" fmla="*/ 4366419 h 5238841"/>
              <a:gd name="connsiteX26" fmla="*/ 8936044 w 12192000"/>
              <a:gd name="connsiteY26" fmla="*/ 4370992 h 5238841"/>
              <a:gd name="connsiteX27" fmla="*/ 8897707 w 12192000"/>
              <a:gd name="connsiteY27" fmla="*/ 4392673 h 5238841"/>
              <a:gd name="connsiteX28" fmla="*/ 8845635 w 12192000"/>
              <a:gd name="connsiteY28" fmla="*/ 4404300 h 5238841"/>
              <a:gd name="connsiteX29" fmla="*/ 8814562 w 12192000"/>
              <a:gd name="connsiteY29" fmla="*/ 4411434 h 5238841"/>
              <a:gd name="connsiteX30" fmla="*/ 8726349 w 12192000"/>
              <a:gd name="connsiteY30" fmla="*/ 4416668 h 5238841"/>
              <a:gd name="connsiteX31" fmla="*/ 8566678 w 12192000"/>
              <a:gd name="connsiteY31" fmla="*/ 4391711 h 5238841"/>
              <a:gd name="connsiteX32" fmla="*/ 8521516 w 12192000"/>
              <a:gd name="connsiteY32" fmla="*/ 4393927 h 5238841"/>
              <a:gd name="connsiteX33" fmla="*/ 8515998 w 12192000"/>
              <a:gd name="connsiteY33" fmla="*/ 4399124 h 5238841"/>
              <a:gd name="connsiteX34" fmla="*/ 8449547 w 12192000"/>
              <a:gd name="connsiteY34" fmla="*/ 4383170 h 5238841"/>
              <a:gd name="connsiteX35" fmla="*/ 8360285 w 12192000"/>
              <a:gd name="connsiteY35" fmla="*/ 4398502 h 5238841"/>
              <a:gd name="connsiteX36" fmla="*/ 8256584 w 12192000"/>
              <a:gd name="connsiteY36" fmla="*/ 4423564 h 5238841"/>
              <a:gd name="connsiteX37" fmla="*/ 8229821 w 12192000"/>
              <a:gd name="connsiteY37" fmla="*/ 4431840 h 5238841"/>
              <a:gd name="connsiteX38" fmla="*/ 8158476 w 12192000"/>
              <a:gd name="connsiteY38" fmla="*/ 4436904 h 5238841"/>
              <a:gd name="connsiteX39" fmla="*/ 7993707 w 12192000"/>
              <a:gd name="connsiteY39" fmla="*/ 4447962 h 5238841"/>
              <a:gd name="connsiteX40" fmla="*/ 7990346 w 12192000"/>
              <a:gd name="connsiteY40" fmla="*/ 4454853 h 5238841"/>
              <a:gd name="connsiteX41" fmla="*/ 7976786 w 12192000"/>
              <a:gd name="connsiteY41" fmla="*/ 4456820 h 5238841"/>
              <a:gd name="connsiteX42" fmla="*/ 7973491 w 12192000"/>
              <a:gd name="connsiteY42" fmla="*/ 4458577 h 5238841"/>
              <a:gd name="connsiteX43" fmla="*/ 7954281 w 12192000"/>
              <a:gd name="connsiteY43" fmla="*/ 4467421 h 5238841"/>
              <a:gd name="connsiteX44" fmla="*/ 7905540 w 12192000"/>
              <a:gd name="connsiteY44" fmla="*/ 4455628 h 5238841"/>
              <a:gd name="connsiteX45" fmla="*/ 7851932 w 12192000"/>
              <a:gd name="connsiteY45" fmla="*/ 4466353 h 5238841"/>
              <a:gd name="connsiteX46" fmla="*/ 7639078 w 12192000"/>
              <a:gd name="connsiteY46" fmla="*/ 4467635 h 5238841"/>
              <a:gd name="connsiteX47" fmla="*/ 7612359 w 12192000"/>
              <a:gd name="connsiteY47" fmla="*/ 4492789 h 5238841"/>
              <a:gd name="connsiteX48" fmla="*/ 7527328 w 12192000"/>
              <a:gd name="connsiteY48" fmla="*/ 4502199 h 5238841"/>
              <a:gd name="connsiteX49" fmla="*/ 7388717 w 12192000"/>
              <a:gd name="connsiteY49" fmla="*/ 4470799 h 5238841"/>
              <a:gd name="connsiteX50" fmla="*/ 7231898 w 12192000"/>
              <a:gd name="connsiteY50" fmla="*/ 4486028 h 5238841"/>
              <a:gd name="connsiteX51" fmla="*/ 7218425 w 12192000"/>
              <a:gd name="connsiteY51" fmla="*/ 4477288 h 5238841"/>
              <a:gd name="connsiteX52" fmla="*/ 7202795 w 12192000"/>
              <a:gd name="connsiteY52" fmla="*/ 4472972 h 5238841"/>
              <a:gd name="connsiteX53" fmla="*/ 7200744 w 12192000"/>
              <a:gd name="connsiteY53" fmla="*/ 4474099 h 5238841"/>
              <a:gd name="connsiteX54" fmla="*/ 7182163 w 12192000"/>
              <a:gd name="connsiteY54" fmla="*/ 4474005 h 5238841"/>
              <a:gd name="connsiteX55" fmla="*/ 7178368 w 12192000"/>
              <a:gd name="connsiteY55" fmla="*/ 4470673 h 5238841"/>
              <a:gd name="connsiteX56" fmla="*/ 7165705 w 12192000"/>
              <a:gd name="connsiteY56" fmla="*/ 4469569 h 5238841"/>
              <a:gd name="connsiteX57" fmla="*/ 7140991 w 12192000"/>
              <a:gd name="connsiteY57" fmla="*/ 4464599 h 5238841"/>
              <a:gd name="connsiteX58" fmla="*/ 7136152 w 12192000"/>
              <a:gd name="connsiteY58" fmla="*/ 4466292 h 5238841"/>
              <a:gd name="connsiteX59" fmla="*/ 7098544 w 12192000"/>
              <a:gd name="connsiteY59" fmla="*/ 4462879 h 5238841"/>
              <a:gd name="connsiteX60" fmla="*/ 7097922 w 12192000"/>
              <a:gd name="connsiteY60" fmla="*/ 4464077 h 5238841"/>
              <a:gd name="connsiteX61" fmla="*/ 7086877 w 12192000"/>
              <a:gd name="connsiteY61" fmla="*/ 4468554 h 5238841"/>
              <a:gd name="connsiteX62" fmla="*/ 7065999 w 12192000"/>
              <a:gd name="connsiteY62" fmla="*/ 4474270 h 5238841"/>
              <a:gd name="connsiteX63" fmla="*/ 7016598 w 12192000"/>
              <a:gd name="connsiteY63" fmla="*/ 4502855 h 5238841"/>
              <a:gd name="connsiteX64" fmla="*/ 6977375 w 12192000"/>
              <a:gd name="connsiteY64" fmla="*/ 4499434 h 5238841"/>
              <a:gd name="connsiteX65" fmla="*/ 6969409 w 12192000"/>
              <a:gd name="connsiteY65" fmla="*/ 4499424 h 5238841"/>
              <a:gd name="connsiteX66" fmla="*/ 6969218 w 12192000"/>
              <a:gd name="connsiteY66" fmla="*/ 4499704 h 5238841"/>
              <a:gd name="connsiteX67" fmla="*/ 6960755 w 12192000"/>
              <a:gd name="connsiteY67" fmla="*/ 4500249 h 5238841"/>
              <a:gd name="connsiteX68" fmla="*/ 6954882 w 12192000"/>
              <a:gd name="connsiteY68" fmla="*/ 4499405 h 5238841"/>
              <a:gd name="connsiteX69" fmla="*/ 6939428 w 12192000"/>
              <a:gd name="connsiteY69" fmla="*/ 4499385 h 5238841"/>
              <a:gd name="connsiteX70" fmla="*/ 6933902 w 12192000"/>
              <a:gd name="connsiteY70" fmla="*/ 4501239 h 5238841"/>
              <a:gd name="connsiteX71" fmla="*/ 6891244 w 12192000"/>
              <a:gd name="connsiteY71" fmla="*/ 4536371 h 5238841"/>
              <a:gd name="connsiteX72" fmla="*/ 6794496 w 12192000"/>
              <a:gd name="connsiteY72" fmla="*/ 4567924 h 5238841"/>
              <a:gd name="connsiteX73" fmla="*/ 6574528 w 12192000"/>
              <a:gd name="connsiteY73" fmla="*/ 4641155 h 5238841"/>
              <a:gd name="connsiteX74" fmla="*/ 6573036 w 12192000"/>
              <a:gd name="connsiteY74" fmla="*/ 4641049 h 5238841"/>
              <a:gd name="connsiteX75" fmla="*/ 6571920 w 12192000"/>
              <a:gd name="connsiteY75" fmla="*/ 4644739 h 5238841"/>
              <a:gd name="connsiteX76" fmla="*/ 6552021 w 12192000"/>
              <a:gd name="connsiteY76" fmla="*/ 4650379 h 5238841"/>
              <a:gd name="connsiteX77" fmla="*/ 6545925 w 12192000"/>
              <a:gd name="connsiteY77" fmla="*/ 4650675 h 5238841"/>
              <a:gd name="connsiteX78" fmla="*/ 6537822 w 12192000"/>
              <a:gd name="connsiteY78" fmla="*/ 4652769 h 5238841"/>
              <a:gd name="connsiteX79" fmla="*/ 6537743 w 12192000"/>
              <a:gd name="connsiteY79" fmla="*/ 4653068 h 5238841"/>
              <a:gd name="connsiteX80" fmla="*/ 6490057 w 12192000"/>
              <a:gd name="connsiteY80" fmla="*/ 4658624 h 5238841"/>
              <a:gd name="connsiteX81" fmla="*/ 6386800 w 12192000"/>
              <a:gd name="connsiteY81" fmla="*/ 4715431 h 5238841"/>
              <a:gd name="connsiteX82" fmla="*/ 6382703 w 12192000"/>
              <a:gd name="connsiteY82" fmla="*/ 4717930 h 5238841"/>
              <a:gd name="connsiteX83" fmla="*/ 6356495 w 12192000"/>
              <a:gd name="connsiteY83" fmla="*/ 4717843 h 5238841"/>
              <a:gd name="connsiteX84" fmla="*/ 6343628 w 12192000"/>
              <a:gd name="connsiteY84" fmla="*/ 4719161 h 5238841"/>
              <a:gd name="connsiteX85" fmla="*/ 6338605 w 12192000"/>
              <a:gd name="connsiteY85" fmla="*/ 4716723 h 5238841"/>
              <a:gd name="connsiteX86" fmla="*/ 6320318 w 12192000"/>
              <a:gd name="connsiteY86" fmla="*/ 4720095 h 5238841"/>
              <a:gd name="connsiteX87" fmla="*/ 6318742 w 12192000"/>
              <a:gd name="connsiteY87" fmla="*/ 4721541 h 5238841"/>
              <a:gd name="connsiteX88" fmla="*/ 6301708 w 12192000"/>
              <a:gd name="connsiteY88" fmla="*/ 4720380 h 5238841"/>
              <a:gd name="connsiteX89" fmla="*/ 6285082 w 12192000"/>
              <a:gd name="connsiteY89" fmla="*/ 4714639 h 5238841"/>
              <a:gd name="connsiteX90" fmla="*/ 6136936 w 12192000"/>
              <a:gd name="connsiteY90" fmla="*/ 4758246 h 5238841"/>
              <a:gd name="connsiteX91" fmla="*/ 5988578 w 12192000"/>
              <a:gd name="connsiteY91" fmla="*/ 4754427 h 5238841"/>
              <a:gd name="connsiteX92" fmla="*/ 5908701 w 12192000"/>
              <a:gd name="connsiteY92" fmla="*/ 4779160 h 5238841"/>
              <a:gd name="connsiteX93" fmla="*/ 5892219 w 12192000"/>
              <a:gd name="connsiteY93" fmla="*/ 4807892 h 5238841"/>
              <a:gd name="connsiteX94" fmla="*/ 5683612 w 12192000"/>
              <a:gd name="connsiteY94" fmla="*/ 4848770 h 5238841"/>
              <a:gd name="connsiteX95" fmla="*/ 5635111 w 12192000"/>
              <a:gd name="connsiteY95" fmla="*/ 4868888 h 5238841"/>
              <a:gd name="connsiteX96" fmla="*/ 5582652 w 12192000"/>
              <a:gd name="connsiteY96" fmla="*/ 4866836 h 5238841"/>
              <a:gd name="connsiteX97" fmla="*/ 5567213 w 12192000"/>
              <a:gd name="connsiteY97" fmla="*/ 4878769 h 5238841"/>
              <a:gd name="connsiteX98" fmla="*/ 5564659 w 12192000"/>
              <a:gd name="connsiteY98" fmla="*/ 4881042 h 5238841"/>
              <a:gd name="connsiteX99" fmla="*/ 5552102 w 12192000"/>
              <a:gd name="connsiteY99" fmla="*/ 4885426 h 5238841"/>
              <a:gd name="connsiteX100" fmla="*/ 5551475 w 12192000"/>
              <a:gd name="connsiteY100" fmla="*/ 4892560 h 5238841"/>
              <a:gd name="connsiteX101" fmla="*/ 5534664 w 12192000"/>
              <a:gd name="connsiteY101" fmla="*/ 4903385 h 5238841"/>
              <a:gd name="connsiteX102" fmla="*/ 5510737 w 12192000"/>
              <a:gd name="connsiteY102" fmla="*/ 4909807 h 5238841"/>
              <a:gd name="connsiteX103" fmla="*/ 5393901 w 12192000"/>
              <a:gd name="connsiteY103" fmla="*/ 4933709 h 5238841"/>
              <a:gd name="connsiteX104" fmla="*/ 5325782 w 12192000"/>
              <a:gd name="connsiteY104" fmla="*/ 4951789 h 5238841"/>
              <a:gd name="connsiteX105" fmla="*/ 5302703 w 12192000"/>
              <a:gd name="connsiteY105" fmla="*/ 4964590 h 5238841"/>
              <a:gd name="connsiteX106" fmla="*/ 5268591 w 12192000"/>
              <a:gd name="connsiteY106" fmla="*/ 4978479 h 5238841"/>
              <a:gd name="connsiteX107" fmla="*/ 5210559 w 12192000"/>
              <a:gd name="connsiteY107" fmla="*/ 5007585 h 5238841"/>
              <a:gd name="connsiteX108" fmla="*/ 5177597 w 12192000"/>
              <a:gd name="connsiteY108" fmla="*/ 5015926 h 5238841"/>
              <a:gd name="connsiteX109" fmla="*/ 5160569 w 12192000"/>
              <a:gd name="connsiteY109" fmla="*/ 5025681 h 5238841"/>
              <a:gd name="connsiteX110" fmla="*/ 5152748 w 12192000"/>
              <a:gd name="connsiteY110" fmla="*/ 5026569 h 5238841"/>
              <a:gd name="connsiteX111" fmla="*/ 5127678 w 12192000"/>
              <a:gd name="connsiteY111" fmla="*/ 5032947 h 5238841"/>
              <a:gd name="connsiteX112" fmla="*/ 5113147 w 12192000"/>
              <a:gd name="connsiteY112" fmla="*/ 5035818 h 5238841"/>
              <a:gd name="connsiteX113" fmla="*/ 5107301 w 12192000"/>
              <a:gd name="connsiteY113" fmla="*/ 5036672 h 5238841"/>
              <a:gd name="connsiteX114" fmla="*/ 5093215 w 12192000"/>
              <a:gd name="connsiteY114" fmla="*/ 5032880 h 5238841"/>
              <a:gd name="connsiteX115" fmla="*/ 5077058 w 12192000"/>
              <a:gd name="connsiteY115" fmla="*/ 5038681 h 5238841"/>
              <a:gd name="connsiteX116" fmla="*/ 5057349 w 12192000"/>
              <a:gd name="connsiteY116" fmla="*/ 5036015 h 5238841"/>
              <a:gd name="connsiteX117" fmla="*/ 5053945 w 12192000"/>
              <a:gd name="connsiteY117" fmla="*/ 5041952 h 5238841"/>
              <a:gd name="connsiteX118" fmla="*/ 5040021 w 12192000"/>
              <a:gd name="connsiteY118" fmla="*/ 5050052 h 5238841"/>
              <a:gd name="connsiteX119" fmla="*/ 5025913 w 12192000"/>
              <a:gd name="connsiteY119" fmla="*/ 5046535 h 5238841"/>
              <a:gd name="connsiteX120" fmla="*/ 4998218 w 12192000"/>
              <a:gd name="connsiteY120" fmla="*/ 5048065 h 5238841"/>
              <a:gd name="connsiteX121" fmla="*/ 4991008 w 12192000"/>
              <a:gd name="connsiteY121" fmla="*/ 5050439 h 5238841"/>
              <a:gd name="connsiteX122" fmla="*/ 4963503 w 12192000"/>
              <a:gd name="connsiteY122" fmla="*/ 5047575 h 5238841"/>
              <a:gd name="connsiteX123" fmla="*/ 4921053 w 12192000"/>
              <a:gd name="connsiteY123" fmla="*/ 5048925 h 5238841"/>
              <a:gd name="connsiteX124" fmla="*/ 4873420 w 12192000"/>
              <a:gd name="connsiteY124" fmla="*/ 5054929 h 5238841"/>
              <a:gd name="connsiteX125" fmla="*/ 4858825 w 12192000"/>
              <a:gd name="connsiteY125" fmla="*/ 5051329 h 5238841"/>
              <a:gd name="connsiteX126" fmla="*/ 4769340 w 12192000"/>
              <a:gd name="connsiteY126" fmla="*/ 5053090 h 5238841"/>
              <a:gd name="connsiteX127" fmla="*/ 4744152 w 12192000"/>
              <a:gd name="connsiteY127" fmla="*/ 5053391 h 5238841"/>
              <a:gd name="connsiteX128" fmla="*/ 4723556 w 12192000"/>
              <a:gd name="connsiteY128" fmla="*/ 5059633 h 5238841"/>
              <a:gd name="connsiteX129" fmla="*/ 4719699 w 12192000"/>
              <a:gd name="connsiteY129" fmla="*/ 5066298 h 5238841"/>
              <a:gd name="connsiteX130" fmla="*/ 4706016 w 12192000"/>
              <a:gd name="connsiteY130" fmla="*/ 5067422 h 5238841"/>
              <a:gd name="connsiteX131" fmla="*/ 4702593 w 12192000"/>
              <a:gd name="connsiteY131" fmla="*/ 5068973 h 5238841"/>
              <a:gd name="connsiteX132" fmla="*/ 4682766 w 12192000"/>
              <a:gd name="connsiteY132" fmla="*/ 5076609 h 5238841"/>
              <a:gd name="connsiteX133" fmla="*/ 4634960 w 12192000"/>
              <a:gd name="connsiteY133" fmla="*/ 5061852 h 5238841"/>
              <a:gd name="connsiteX134" fmla="*/ 4580645 w 12192000"/>
              <a:gd name="connsiteY134" fmla="*/ 5069246 h 5238841"/>
              <a:gd name="connsiteX135" fmla="*/ 4368005 w 12192000"/>
              <a:gd name="connsiteY135" fmla="*/ 5057426 h 5238841"/>
              <a:gd name="connsiteX136" fmla="*/ 4339489 w 12192000"/>
              <a:gd name="connsiteY136" fmla="*/ 5080858 h 5238841"/>
              <a:gd name="connsiteX137" fmla="*/ 4253895 w 12192000"/>
              <a:gd name="connsiteY137" fmla="*/ 5085008 h 5238841"/>
              <a:gd name="connsiteX138" fmla="*/ 3947260 w 12192000"/>
              <a:gd name="connsiteY138" fmla="*/ 5041167 h 5238841"/>
              <a:gd name="connsiteX139" fmla="*/ 3931969 w 12192000"/>
              <a:gd name="connsiteY139" fmla="*/ 5035902 h 5238841"/>
              <a:gd name="connsiteX140" fmla="*/ 3911296 w 12192000"/>
              <a:gd name="connsiteY140" fmla="*/ 5035663 h 5238841"/>
              <a:gd name="connsiteX141" fmla="*/ 3955454 w 12192000"/>
              <a:gd name="connsiteY141" fmla="*/ 5238841 h 5238841"/>
              <a:gd name="connsiteX142" fmla="*/ 3895182 w 12192000"/>
              <a:gd name="connsiteY142" fmla="*/ 5030229 h 5238841"/>
              <a:gd name="connsiteX143" fmla="*/ 3870866 w 12192000"/>
              <a:gd name="connsiteY143" fmla="*/ 5023753 h 5238841"/>
              <a:gd name="connsiteX144" fmla="*/ 3865913 w 12192000"/>
              <a:gd name="connsiteY144" fmla="*/ 5025143 h 5238841"/>
              <a:gd name="connsiteX145" fmla="*/ 3828606 w 12192000"/>
              <a:gd name="connsiteY145" fmla="*/ 5019426 h 5238841"/>
              <a:gd name="connsiteX146" fmla="*/ 3827901 w 12192000"/>
              <a:gd name="connsiteY146" fmla="*/ 5020583 h 5238841"/>
              <a:gd name="connsiteX147" fmla="*/ 3816543 w 12192000"/>
              <a:gd name="connsiteY147" fmla="*/ 5024366 h 5238841"/>
              <a:gd name="connsiteX148" fmla="*/ 3795278 w 12192000"/>
              <a:gd name="connsiteY148" fmla="*/ 5028779 h 5238841"/>
              <a:gd name="connsiteX149" fmla="*/ 3743858 w 12192000"/>
              <a:gd name="connsiteY149" fmla="*/ 5054237 h 5238841"/>
              <a:gd name="connsiteX150" fmla="*/ 3704945 w 12192000"/>
              <a:gd name="connsiteY150" fmla="*/ 5048413 h 5238841"/>
              <a:gd name="connsiteX151" fmla="*/ 3696992 w 12192000"/>
              <a:gd name="connsiteY151" fmla="*/ 5047914 h 5238841"/>
              <a:gd name="connsiteX152" fmla="*/ 3696780 w 12192000"/>
              <a:gd name="connsiteY152" fmla="*/ 5048181 h 5238841"/>
              <a:gd name="connsiteX153" fmla="*/ 3688290 w 12192000"/>
              <a:gd name="connsiteY153" fmla="*/ 5048204 h 5238841"/>
              <a:gd name="connsiteX154" fmla="*/ 3682486 w 12192000"/>
              <a:gd name="connsiteY154" fmla="*/ 5047000 h 5238841"/>
              <a:gd name="connsiteX155" fmla="*/ 3667056 w 12192000"/>
              <a:gd name="connsiteY155" fmla="*/ 5046030 h 5238841"/>
              <a:gd name="connsiteX156" fmla="*/ 3661403 w 12192000"/>
              <a:gd name="connsiteY156" fmla="*/ 5047537 h 5238841"/>
              <a:gd name="connsiteX157" fmla="*/ 3658673 w 12192000"/>
              <a:gd name="connsiteY157" fmla="*/ 5050790 h 5238841"/>
              <a:gd name="connsiteX158" fmla="*/ 3657333 w 12192000"/>
              <a:gd name="connsiteY158" fmla="*/ 5050325 h 5238841"/>
              <a:gd name="connsiteX159" fmla="*/ 3626778 w 12192000"/>
              <a:gd name="connsiteY159" fmla="*/ 5057882 h 5238841"/>
              <a:gd name="connsiteX160" fmla="*/ 3560067 w 12192000"/>
              <a:gd name="connsiteY160" fmla="*/ 5064266 h 5238841"/>
              <a:gd name="connsiteX161" fmla="*/ 3522641 w 12192000"/>
              <a:gd name="connsiteY161" fmla="*/ 5063654 h 5238841"/>
              <a:gd name="connsiteX162" fmla="*/ 3419275 w 12192000"/>
              <a:gd name="connsiteY162" fmla="*/ 5066646 h 5238841"/>
              <a:gd name="connsiteX163" fmla="*/ 3314869 w 12192000"/>
              <a:gd name="connsiteY163" fmla="*/ 5073197 h 5238841"/>
              <a:gd name="connsiteX164" fmla="*/ 3259088 w 12192000"/>
              <a:gd name="connsiteY164" fmla="*/ 5096363 h 5238841"/>
              <a:gd name="connsiteX165" fmla="*/ 3253104 w 12192000"/>
              <a:gd name="connsiteY165" fmla="*/ 5096785 h 5238841"/>
              <a:gd name="connsiteX166" fmla="*/ 3238751 w 12192000"/>
              <a:gd name="connsiteY166" fmla="*/ 5092996 h 5238841"/>
              <a:gd name="connsiteX167" fmla="*/ 3233681 w 12192000"/>
              <a:gd name="connsiteY167" fmla="*/ 5090758 h 5238841"/>
              <a:gd name="connsiteX168" fmla="*/ 3225562 w 12192000"/>
              <a:gd name="connsiteY168" fmla="*/ 5089215 h 5238841"/>
              <a:gd name="connsiteX169" fmla="*/ 3225260 w 12192000"/>
              <a:gd name="connsiteY169" fmla="*/ 5089437 h 5238841"/>
              <a:gd name="connsiteX170" fmla="*/ 3217859 w 12192000"/>
              <a:gd name="connsiteY170" fmla="*/ 5087484 h 5238841"/>
              <a:gd name="connsiteX171" fmla="*/ 3182980 w 12192000"/>
              <a:gd name="connsiteY171" fmla="*/ 5074650 h 5238841"/>
              <a:gd name="connsiteX172" fmla="*/ 3055081 w 12192000"/>
              <a:gd name="connsiteY172" fmla="*/ 5080424 h 5238841"/>
              <a:gd name="connsiteX173" fmla="*/ 3049807 w 12192000"/>
              <a:gd name="connsiteY173" fmla="*/ 5080860 h 5238841"/>
              <a:gd name="connsiteX174" fmla="*/ 3029122 w 12192000"/>
              <a:gd name="connsiteY174" fmla="*/ 5070085 h 5238841"/>
              <a:gd name="connsiteX175" fmla="*/ 3017862 w 12192000"/>
              <a:gd name="connsiteY175" fmla="*/ 5065942 h 5238841"/>
              <a:gd name="connsiteX176" fmla="*/ 3015868 w 12192000"/>
              <a:gd name="connsiteY176" fmla="*/ 5061832 h 5238841"/>
              <a:gd name="connsiteX177" fmla="*/ 2998644 w 12192000"/>
              <a:gd name="connsiteY177" fmla="*/ 5057210 h 5238841"/>
              <a:gd name="connsiteX178" fmla="*/ 2996219 w 12192000"/>
              <a:gd name="connsiteY178" fmla="*/ 5057788 h 5238841"/>
              <a:gd name="connsiteX179" fmla="*/ 2983676 w 12192000"/>
              <a:gd name="connsiteY179" fmla="*/ 5049852 h 5238841"/>
              <a:gd name="connsiteX180" fmla="*/ 2903609 w 12192000"/>
              <a:gd name="connsiteY180" fmla="*/ 4998457 h 5238841"/>
              <a:gd name="connsiteX181" fmla="*/ 2758830 w 12192000"/>
              <a:gd name="connsiteY181" fmla="*/ 4974760 h 5238841"/>
              <a:gd name="connsiteX182" fmla="*/ 2532669 w 12192000"/>
              <a:gd name="connsiteY182" fmla="*/ 4940573 h 5238841"/>
              <a:gd name="connsiteX183" fmla="*/ 2389931 w 12192000"/>
              <a:gd name="connsiteY183" fmla="*/ 4905785 h 5238841"/>
              <a:gd name="connsiteX184" fmla="*/ 2335186 w 12192000"/>
              <a:gd name="connsiteY184" fmla="*/ 4902957 h 5238841"/>
              <a:gd name="connsiteX185" fmla="*/ 2273393 w 12192000"/>
              <a:gd name="connsiteY185" fmla="*/ 4883565 h 5238841"/>
              <a:gd name="connsiteX186" fmla="*/ 2269523 w 12192000"/>
              <a:gd name="connsiteY186" fmla="*/ 4884442 h 5238841"/>
              <a:gd name="connsiteX187" fmla="*/ 2256015 w 12192000"/>
              <a:gd name="connsiteY187" fmla="*/ 4883014 h 5238841"/>
              <a:gd name="connsiteX188" fmla="*/ 2249731 w 12192000"/>
              <a:gd name="connsiteY188" fmla="*/ 4888778 h 5238841"/>
              <a:gd name="connsiteX189" fmla="*/ 2227629 w 12192000"/>
              <a:gd name="connsiteY189" fmla="*/ 4891047 h 5238841"/>
              <a:gd name="connsiteX190" fmla="*/ 2203460 w 12192000"/>
              <a:gd name="connsiteY190" fmla="*/ 4886696 h 5238841"/>
              <a:gd name="connsiteX191" fmla="*/ 2091528 w 12192000"/>
              <a:gd name="connsiteY191" fmla="*/ 4859155 h 5238841"/>
              <a:gd name="connsiteX192" fmla="*/ 2022901 w 12192000"/>
              <a:gd name="connsiteY192" fmla="*/ 4846594 h 5238841"/>
              <a:gd name="connsiteX193" fmla="*/ 1994227 w 12192000"/>
              <a:gd name="connsiteY193" fmla="*/ 4847973 h 5238841"/>
              <a:gd name="connsiteX194" fmla="*/ 1955936 w 12192000"/>
              <a:gd name="connsiteY194" fmla="*/ 4845765 h 5238841"/>
              <a:gd name="connsiteX195" fmla="*/ 1741924 w 12192000"/>
              <a:gd name="connsiteY195" fmla="*/ 4808054 h 5238841"/>
              <a:gd name="connsiteX196" fmla="*/ 1734410 w 12192000"/>
              <a:gd name="connsiteY196" fmla="*/ 4811675 h 5238841"/>
              <a:gd name="connsiteX197" fmla="*/ 1691423 w 12192000"/>
              <a:gd name="connsiteY197" fmla="*/ 4802777 h 5238841"/>
              <a:gd name="connsiteX198" fmla="*/ 1554504 w 12192000"/>
              <a:gd name="connsiteY198" fmla="*/ 4739985 h 5238841"/>
              <a:gd name="connsiteX199" fmla="*/ 1470119 w 12192000"/>
              <a:gd name="connsiteY199" fmla="*/ 4723470 h 5238841"/>
              <a:gd name="connsiteX200" fmla="*/ 1437967 w 12192000"/>
              <a:gd name="connsiteY200" fmla="*/ 4722710 h 5238841"/>
              <a:gd name="connsiteX201" fmla="*/ 1295869 w 12192000"/>
              <a:gd name="connsiteY201" fmla="*/ 4726175 h 5238841"/>
              <a:gd name="connsiteX202" fmla="*/ 1292949 w 12192000"/>
              <a:gd name="connsiteY202" fmla="*/ 4684615 h 5238841"/>
              <a:gd name="connsiteX203" fmla="*/ 1244908 w 12192000"/>
              <a:gd name="connsiteY203" fmla="*/ 4706993 h 5238841"/>
              <a:gd name="connsiteX204" fmla="*/ 1171266 w 12192000"/>
              <a:gd name="connsiteY204" fmla="*/ 4706535 h 5238841"/>
              <a:gd name="connsiteX205" fmla="*/ 1160868 w 12192000"/>
              <a:gd name="connsiteY205" fmla="*/ 4701936 h 5238841"/>
              <a:gd name="connsiteX206" fmla="*/ 1147599 w 12192000"/>
              <a:gd name="connsiteY206" fmla="*/ 4714833 h 5238841"/>
              <a:gd name="connsiteX207" fmla="*/ 1119603 w 12192000"/>
              <a:gd name="connsiteY207" fmla="*/ 4721303 h 5238841"/>
              <a:gd name="connsiteX208" fmla="*/ 997851 w 12192000"/>
              <a:gd name="connsiteY208" fmla="*/ 4722336 h 5238841"/>
              <a:gd name="connsiteX209" fmla="*/ 976455 w 12192000"/>
              <a:gd name="connsiteY209" fmla="*/ 4726407 h 5238841"/>
              <a:gd name="connsiteX210" fmla="*/ 949939 w 12192000"/>
              <a:gd name="connsiteY210" fmla="*/ 4719699 h 5238841"/>
              <a:gd name="connsiteX211" fmla="*/ 894148 w 12192000"/>
              <a:gd name="connsiteY211" fmla="*/ 4710406 h 5238841"/>
              <a:gd name="connsiteX212" fmla="*/ 857990 w 12192000"/>
              <a:gd name="connsiteY212" fmla="*/ 4696844 h 5238841"/>
              <a:gd name="connsiteX213" fmla="*/ 848649 w 12192000"/>
              <a:gd name="connsiteY213" fmla="*/ 4704021 h 5238841"/>
              <a:gd name="connsiteX214" fmla="*/ 826436 w 12192000"/>
              <a:gd name="connsiteY214" fmla="*/ 4707421 h 5238841"/>
              <a:gd name="connsiteX215" fmla="*/ 733052 w 12192000"/>
              <a:gd name="connsiteY215" fmla="*/ 4701884 h 5238841"/>
              <a:gd name="connsiteX216" fmla="*/ 716185 w 12192000"/>
              <a:gd name="connsiteY216" fmla="*/ 4648168 h 5238841"/>
              <a:gd name="connsiteX217" fmla="*/ 582722 w 12192000"/>
              <a:gd name="connsiteY217" fmla="*/ 4658637 h 5238841"/>
              <a:gd name="connsiteX218" fmla="*/ 581118 w 12192000"/>
              <a:gd name="connsiteY218" fmla="*/ 4654120 h 5238841"/>
              <a:gd name="connsiteX219" fmla="*/ 546453 w 12192000"/>
              <a:gd name="connsiteY219" fmla="*/ 4652542 h 5238841"/>
              <a:gd name="connsiteX220" fmla="*/ 536773 w 12192000"/>
              <a:gd name="connsiteY220" fmla="*/ 4644609 h 5238841"/>
              <a:gd name="connsiteX221" fmla="*/ 388896 w 12192000"/>
              <a:gd name="connsiteY221" fmla="*/ 4619173 h 5238841"/>
              <a:gd name="connsiteX222" fmla="*/ 366479 w 12192000"/>
              <a:gd name="connsiteY222" fmla="*/ 4618896 h 5238841"/>
              <a:gd name="connsiteX223" fmla="*/ 342781 w 12192000"/>
              <a:gd name="connsiteY223" fmla="*/ 4601239 h 5238841"/>
              <a:gd name="connsiteX224" fmla="*/ 255925 w 12192000"/>
              <a:gd name="connsiteY224" fmla="*/ 4598685 h 5238841"/>
              <a:gd name="connsiteX225" fmla="*/ 226919 w 12192000"/>
              <a:gd name="connsiteY225" fmla="*/ 4598460 h 5238841"/>
              <a:gd name="connsiteX226" fmla="*/ 213925 w 12192000"/>
              <a:gd name="connsiteY226" fmla="*/ 4597783 h 5238841"/>
              <a:gd name="connsiteX227" fmla="*/ 215196 w 12192000"/>
              <a:gd name="connsiteY227" fmla="*/ 4588576 h 5238841"/>
              <a:gd name="connsiteX228" fmla="*/ 180214 w 12192000"/>
              <a:gd name="connsiteY228" fmla="*/ 4583701 h 5238841"/>
              <a:gd name="connsiteX229" fmla="*/ 83203 w 12192000"/>
              <a:gd name="connsiteY229" fmla="*/ 4531664 h 5238841"/>
              <a:gd name="connsiteX230" fmla="*/ 4106 w 12192000"/>
              <a:gd name="connsiteY230" fmla="*/ 4517202 h 5238841"/>
              <a:gd name="connsiteX231" fmla="*/ 0 w 12192000"/>
              <a:gd name="connsiteY231" fmla="*/ 4516084 h 5238841"/>
              <a:gd name="connsiteX232" fmla="*/ 0 w 12192000"/>
              <a:gd name="connsiteY232" fmla="*/ 0 h 5238841"/>
              <a:gd name="connsiteX0" fmla="*/ 0 w 12192000"/>
              <a:gd name="connsiteY0" fmla="*/ 0 h 5238841"/>
              <a:gd name="connsiteX1" fmla="*/ 12192000 w 12192000"/>
              <a:gd name="connsiteY1" fmla="*/ 0 h 5238841"/>
              <a:gd name="connsiteX2" fmla="*/ 12192000 w 12192000"/>
              <a:gd name="connsiteY2" fmla="*/ 3809005 h 5238841"/>
              <a:gd name="connsiteX3" fmla="*/ 12142543 w 12192000"/>
              <a:gd name="connsiteY3" fmla="*/ 3817043 h 5238841"/>
              <a:gd name="connsiteX4" fmla="*/ 12109241 w 12192000"/>
              <a:gd name="connsiteY4" fmla="*/ 3824228 h 5238841"/>
              <a:gd name="connsiteX5" fmla="*/ 11668991 w 12192000"/>
              <a:gd name="connsiteY5" fmla="*/ 3788038 h 5238841"/>
              <a:gd name="connsiteX6" fmla="*/ 11476952 w 12192000"/>
              <a:gd name="connsiteY6" fmla="*/ 3866786 h 5238841"/>
              <a:gd name="connsiteX7" fmla="*/ 11336487 w 12192000"/>
              <a:gd name="connsiteY7" fmla="*/ 3971513 h 5238841"/>
              <a:gd name="connsiteX8" fmla="*/ 11214181 w 12192000"/>
              <a:gd name="connsiteY8" fmla="*/ 4004215 h 5238841"/>
              <a:gd name="connsiteX9" fmla="*/ 11042540 w 12192000"/>
              <a:gd name="connsiteY9" fmla="*/ 4002613 h 5238841"/>
              <a:gd name="connsiteX10" fmla="*/ 10833086 w 12192000"/>
              <a:gd name="connsiteY10" fmla="*/ 3997707 h 5238841"/>
              <a:gd name="connsiteX11" fmla="*/ 10599680 w 12192000"/>
              <a:gd name="connsiteY11" fmla="*/ 3982661 h 5238841"/>
              <a:gd name="connsiteX12" fmla="*/ 10519971 w 12192000"/>
              <a:gd name="connsiteY12" fmla="*/ 3975018 h 5238841"/>
              <a:gd name="connsiteX13" fmla="*/ 10217282 w 12192000"/>
              <a:gd name="connsiteY13" fmla="*/ 4020809 h 5238841"/>
              <a:gd name="connsiteX14" fmla="*/ 9936427 w 12192000"/>
              <a:gd name="connsiteY14" fmla="*/ 4137843 h 5238841"/>
              <a:gd name="connsiteX15" fmla="*/ 9800299 w 12192000"/>
              <a:gd name="connsiteY15" fmla="*/ 4186098 h 5238841"/>
              <a:gd name="connsiteX16" fmla="*/ 9707822 w 12192000"/>
              <a:gd name="connsiteY16" fmla="*/ 4189102 h 5238841"/>
              <a:gd name="connsiteX17" fmla="*/ 9543973 w 12192000"/>
              <a:gd name="connsiteY17" fmla="*/ 4245802 h 5238841"/>
              <a:gd name="connsiteX18" fmla="*/ 9528747 w 12192000"/>
              <a:gd name="connsiteY18" fmla="*/ 4251724 h 5238841"/>
              <a:gd name="connsiteX19" fmla="*/ 9436976 w 12192000"/>
              <a:gd name="connsiteY19" fmla="*/ 4269351 h 5238841"/>
              <a:gd name="connsiteX20" fmla="*/ 9371827 w 12192000"/>
              <a:gd name="connsiteY20" fmla="*/ 4303912 h 5238841"/>
              <a:gd name="connsiteX21" fmla="*/ 9260304 w 12192000"/>
              <a:gd name="connsiteY21" fmla="*/ 4328021 h 5238841"/>
              <a:gd name="connsiteX22" fmla="*/ 9148799 w 12192000"/>
              <a:gd name="connsiteY22" fmla="*/ 4348506 h 5238841"/>
              <a:gd name="connsiteX23" fmla="*/ 9107898 w 12192000"/>
              <a:gd name="connsiteY23" fmla="*/ 4354282 h 5238841"/>
              <a:gd name="connsiteX24" fmla="*/ 8990743 w 12192000"/>
              <a:gd name="connsiteY24" fmla="*/ 4382161 h 5238841"/>
              <a:gd name="connsiteX25" fmla="*/ 8979819 w 12192000"/>
              <a:gd name="connsiteY25" fmla="*/ 4366419 h 5238841"/>
              <a:gd name="connsiteX26" fmla="*/ 8936044 w 12192000"/>
              <a:gd name="connsiteY26" fmla="*/ 4370992 h 5238841"/>
              <a:gd name="connsiteX27" fmla="*/ 8897707 w 12192000"/>
              <a:gd name="connsiteY27" fmla="*/ 4392673 h 5238841"/>
              <a:gd name="connsiteX28" fmla="*/ 8845635 w 12192000"/>
              <a:gd name="connsiteY28" fmla="*/ 4404300 h 5238841"/>
              <a:gd name="connsiteX29" fmla="*/ 8814562 w 12192000"/>
              <a:gd name="connsiteY29" fmla="*/ 4411434 h 5238841"/>
              <a:gd name="connsiteX30" fmla="*/ 8726349 w 12192000"/>
              <a:gd name="connsiteY30" fmla="*/ 4416668 h 5238841"/>
              <a:gd name="connsiteX31" fmla="*/ 8566678 w 12192000"/>
              <a:gd name="connsiteY31" fmla="*/ 4391711 h 5238841"/>
              <a:gd name="connsiteX32" fmla="*/ 8521516 w 12192000"/>
              <a:gd name="connsiteY32" fmla="*/ 4393927 h 5238841"/>
              <a:gd name="connsiteX33" fmla="*/ 8515998 w 12192000"/>
              <a:gd name="connsiteY33" fmla="*/ 4399124 h 5238841"/>
              <a:gd name="connsiteX34" fmla="*/ 8449547 w 12192000"/>
              <a:gd name="connsiteY34" fmla="*/ 4383170 h 5238841"/>
              <a:gd name="connsiteX35" fmla="*/ 8360285 w 12192000"/>
              <a:gd name="connsiteY35" fmla="*/ 4398502 h 5238841"/>
              <a:gd name="connsiteX36" fmla="*/ 8256584 w 12192000"/>
              <a:gd name="connsiteY36" fmla="*/ 4423564 h 5238841"/>
              <a:gd name="connsiteX37" fmla="*/ 8229821 w 12192000"/>
              <a:gd name="connsiteY37" fmla="*/ 4431840 h 5238841"/>
              <a:gd name="connsiteX38" fmla="*/ 8158476 w 12192000"/>
              <a:gd name="connsiteY38" fmla="*/ 4436904 h 5238841"/>
              <a:gd name="connsiteX39" fmla="*/ 7993707 w 12192000"/>
              <a:gd name="connsiteY39" fmla="*/ 4447962 h 5238841"/>
              <a:gd name="connsiteX40" fmla="*/ 7990346 w 12192000"/>
              <a:gd name="connsiteY40" fmla="*/ 4454853 h 5238841"/>
              <a:gd name="connsiteX41" fmla="*/ 7976786 w 12192000"/>
              <a:gd name="connsiteY41" fmla="*/ 4456820 h 5238841"/>
              <a:gd name="connsiteX42" fmla="*/ 7973491 w 12192000"/>
              <a:gd name="connsiteY42" fmla="*/ 4458577 h 5238841"/>
              <a:gd name="connsiteX43" fmla="*/ 7954281 w 12192000"/>
              <a:gd name="connsiteY43" fmla="*/ 4467421 h 5238841"/>
              <a:gd name="connsiteX44" fmla="*/ 7905540 w 12192000"/>
              <a:gd name="connsiteY44" fmla="*/ 4455628 h 5238841"/>
              <a:gd name="connsiteX45" fmla="*/ 7851932 w 12192000"/>
              <a:gd name="connsiteY45" fmla="*/ 4466353 h 5238841"/>
              <a:gd name="connsiteX46" fmla="*/ 7639078 w 12192000"/>
              <a:gd name="connsiteY46" fmla="*/ 4467635 h 5238841"/>
              <a:gd name="connsiteX47" fmla="*/ 7612359 w 12192000"/>
              <a:gd name="connsiteY47" fmla="*/ 4492789 h 5238841"/>
              <a:gd name="connsiteX48" fmla="*/ 7527328 w 12192000"/>
              <a:gd name="connsiteY48" fmla="*/ 4502199 h 5238841"/>
              <a:gd name="connsiteX49" fmla="*/ 7388717 w 12192000"/>
              <a:gd name="connsiteY49" fmla="*/ 4470799 h 5238841"/>
              <a:gd name="connsiteX50" fmla="*/ 7231898 w 12192000"/>
              <a:gd name="connsiteY50" fmla="*/ 4486028 h 5238841"/>
              <a:gd name="connsiteX51" fmla="*/ 7218425 w 12192000"/>
              <a:gd name="connsiteY51" fmla="*/ 4477288 h 5238841"/>
              <a:gd name="connsiteX52" fmla="*/ 7202795 w 12192000"/>
              <a:gd name="connsiteY52" fmla="*/ 4472972 h 5238841"/>
              <a:gd name="connsiteX53" fmla="*/ 7200744 w 12192000"/>
              <a:gd name="connsiteY53" fmla="*/ 4474099 h 5238841"/>
              <a:gd name="connsiteX54" fmla="*/ 7182163 w 12192000"/>
              <a:gd name="connsiteY54" fmla="*/ 4474005 h 5238841"/>
              <a:gd name="connsiteX55" fmla="*/ 7178368 w 12192000"/>
              <a:gd name="connsiteY55" fmla="*/ 4470673 h 5238841"/>
              <a:gd name="connsiteX56" fmla="*/ 7165705 w 12192000"/>
              <a:gd name="connsiteY56" fmla="*/ 4469569 h 5238841"/>
              <a:gd name="connsiteX57" fmla="*/ 7140991 w 12192000"/>
              <a:gd name="connsiteY57" fmla="*/ 4464599 h 5238841"/>
              <a:gd name="connsiteX58" fmla="*/ 7136152 w 12192000"/>
              <a:gd name="connsiteY58" fmla="*/ 4466292 h 5238841"/>
              <a:gd name="connsiteX59" fmla="*/ 7098544 w 12192000"/>
              <a:gd name="connsiteY59" fmla="*/ 4462879 h 5238841"/>
              <a:gd name="connsiteX60" fmla="*/ 7097922 w 12192000"/>
              <a:gd name="connsiteY60" fmla="*/ 4464077 h 5238841"/>
              <a:gd name="connsiteX61" fmla="*/ 7086877 w 12192000"/>
              <a:gd name="connsiteY61" fmla="*/ 4468554 h 5238841"/>
              <a:gd name="connsiteX62" fmla="*/ 7065999 w 12192000"/>
              <a:gd name="connsiteY62" fmla="*/ 4474270 h 5238841"/>
              <a:gd name="connsiteX63" fmla="*/ 7016598 w 12192000"/>
              <a:gd name="connsiteY63" fmla="*/ 4502855 h 5238841"/>
              <a:gd name="connsiteX64" fmla="*/ 6977375 w 12192000"/>
              <a:gd name="connsiteY64" fmla="*/ 4499434 h 5238841"/>
              <a:gd name="connsiteX65" fmla="*/ 6969409 w 12192000"/>
              <a:gd name="connsiteY65" fmla="*/ 4499424 h 5238841"/>
              <a:gd name="connsiteX66" fmla="*/ 6969218 w 12192000"/>
              <a:gd name="connsiteY66" fmla="*/ 4499704 h 5238841"/>
              <a:gd name="connsiteX67" fmla="*/ 6960755 w 12192000"/>
              <a:gd name="connsiteY67" fmla="*/ 4500249 h 5238841"/>
              <a:gd name="connsiteX68" fmla="*/ 6954882 w 12192000"/>
              <a:gd name="connsiteY68" fmla="*/ 4499405 h 5238841"/>
              <a:gd name="connsiteX69" fmla="*/ 6939428 w 12192000"/>
              <a:gd name="connsiteY69" fmla="*/ 4499385 h 5238841"/>
              <a:gd name="connsiteX70" fmla="*/ 6933902 w 12192000"/>
              <a:gd name="connsiteY70" fmla="*/ 4501239 h 5238841"/>
              <a:gd name="connsiteX71" fmla="*/ 6891244 w 12192000"/>
              <a:gd name="connsiteY71" fmla="*/ 4536371 h 5238841"/>
              <a:gd name="connsiteX72" fmla="*/ 6794496 w 12192000"/>
              <a:gd name="connsiteY72" fmla="*/ 4567924 h 5238841"/>
              <a:gd name="connsiteX73" fmla="*/ 6574528 w 12192000"/>
              <a:gd name="connsiteY73" fmla="*/ 4641155 h 5238841"/>
              <a:gd name="connsiteX74" fmla="*/ 6573036 w 12192000"/>
              <a:gd name="connsiteY74" fmla="*/ 4641049 h 5238841"/>
              <a:gd name="connsiteX75" fmla="*/ 6571920 w 12192000"/>
              <a:gd name="connsiteY75" fmla="*/ 4644739 h 5238841"/>
              <a:gd name="connsiteX76" fmla="*/ 6552021 w 12192000"/>
              <a:gd name="connsiteY76" fmla="*/ 4650379 h 5238841"/>
              <a:gd name="connsiteX77" fmla="*/ 6545925 w 12192000"/>
              <a:gd name="connsiteY77" fmla="*/ 4650675 h 5238841"/>
              <a:gd name="connsiteX78" fmla="*/ 6537822 w 12192000"/>
              <a:gd name="connsiteY78" fmla="*/ 4652769 h 5238841"/>
              <a:gd name="connsiteX79" fmla="*/ 6537743 w 12192000"/>
              <a:gd name="connsiteY79" fmla="*/ 4653068 h 5238841"/>
              <a:gd name="connsiteX80" fmla="*/ 6490057 w 12192000"/>
              <a:gd name="connsiteY80" fmla="*/ 4658624 h 5238841"/>
              <a:gd name="connsiteX81" fmla="*/ 6386800 w 12192000"/>
              <a:gd name="connsiteY81" fmla="*/ 4715431 h 5238841"/>
              <a:gd name="connsiteX82" fmla="*/ 6382703 w 12192000"/>
              <a:gd name="connsiteY82" fmla="*/ 4717930 h 5238841"/>
              <a:gd name="connsiteX83" fmla="*/ 6356495 w 12192000"/>
              <a:gd name="connsiteY83" fmla="*/ 4717843 h 5238841"/>
              <a:gd name="connsiteX84" fmla="*/ 6343628 w 12192000"/>
              <a:gd name="connsiteY84" fmla="*/ 4719161 h 5238841"/>
              <a:gd name="connsiteX85" fmla="*/ 6338605 w 12192000"/>
              <a:gd name="connsiteY85" fmla="*/ 4716723 h 5238841"/>
              <a:gd name="connsiteX86" fmla="*/ 6320318 w 12192000"/>
              <a:gd name="connsiteY86" fmla="*/ 4720095 h 5238841"/>
              <a:gd name="connsiteX87" fmla="*/ 6318742 w 12192000"/>
              <a:gd name="connsiteY87" fmla="*/ 4721541 h 5238841"/>
              <a:gd name="connsiteX88" fmla="*/ 6301708 w 12192000"/>
              <a:gd name="connsiteY88" fmla="*/ 4720380 h 5238841"/>
              <a:gd name="connsiteX89" fmla="*/ 6285082 w 12192000"/>
              <a:gd name="connsiteY89" fmla="*/ 4714639 h 5238841"/>
              <a:gd name="connsiteX90" fmla="*/ 6136936 w 12192000"/>
              <a:gd name="connsiteY90" fmla="*/ 4758246 h 5238841"/>
              <a:gd name="connsiteX91" fmla="*/ 5988578 w 12192000"/>
              <a:gd name="connsiteY91" fmla="*/ 4754427 h 5238841"/>
              <a:gd name="connsiteX92" fmla="*/ 5908701 w 12192000"/>
              <a:gd name="connsiteY92" fmla="*/ 4779160 h 5238841"/>
              <a:gd name="connsiteX93" fmla="*/ 5892219 w 12192000"/>
              <a:gd name="connsiteY93" fmla="*/ 4807892 h 5238841"/>
              <a:gd name="connsiteX94" fmla="*/ 5683612 w 12192000"/>
              <a:gd name="connsiteY94" fmla="*/ 4848770 h 5238841"/>
              <a:gd name="connsiteX95" fmla="*/ 5635111 w 12192000"/>
              <a:gd name="connsiteY95" fmla="*/ 4868888 h 5238841"/>
              <a:gd name="connsiteX96" fmla="*/ 5582652 w 12192000"/>
              <a:gd name="connsiteY96" fmla="*/ 4866836 h 5238841"/>
              <a:gd name="connsiteX97" fmla="*/ 5567213 w 12192000"/>
              <a:gd name="connsiteY97" fmla="*/ 4878769 h 5238841"/>
              <a:gd name="connsiteX98" fmla="*/ 5564659 w 12192000"/>
              <a:gd name="connsiteY98" fmla="*/ 4881042 h 5238841"/>
              <a:gd name="connsiteX99" fmla="*/ 5552102 w 12192000"/>
              <a:gd name="connsiteY99" fmla="*/ 4885426 h 5238841"/>
              <a:gd name="connsiteX100" fmla="*/ 5551475 w 12192000"/>
              <a:gd name="connsiteY100" fmla="*/ 4892560 h 5238841"/>
              <a:gd name="connsiteX101" fmla="*/ 5534664 w 12192000"/>
              <a:gd name="connsiteY101" fmla="*/ 4903385 h 5238841"/>
              <a:gd name="connsiteX102" fmla="*/ 5510737 w 12192000"/>
              <a:gd name="connsiteY102" fmla="*/ 4909807 h 5238841"/>
              <a:gd name="connsiteX103" fmla="*/ 5393901 w 12192000"/>
              <a:gd name="connsiteY103" fmla="*/ 4933709 h 5238841"/>
              <a:gd name="connsiteX104" fmla="*/ 5325782 w 12192000"/>
              <a:gd name="connsiteY104" fmla="*/ 4951789 h 5238841"/>
              <a:gd name="connsiteX105" fmla="*/ 5302703 w 12192000"/>
              <a:gd name="connsiteY105" fmla="*/ 4964590 h 5238841"/>
              <a:gd name="connsiteX106" fmla="*/ 5268591 w 12192000"/>
              <a:gd name="connsiteY106" fmla="*/ 4978479 h 5238841"/>
              <a:gd name="connsiteX107" fmla="*/ 5210559 w 12192000"/>
              <a:gd name="connsiteY107" fmla="*/ 5007585 h 5238841"/>
              <a:gd name="connsiteX108" fmla="*/ 5177597 w 12192000"/>
              <a:gd name="connsiteY108" fmla="*/ 5015926 h 5238841"/>
              <a:gd name="connsiteX109" fmla="*/ 5160569 w 12192000"/>
              <a:gd name="connsiteY109" fmla="*/ 5025681 h 5238841"/>
              <a:gd name="connsiteX110" fmla="*/ 5152748 w 12192000"/>
              <a:gd name="connsiteY110" fmla="*/ 5026569 h 5238841"/>
              <a:gd name="connsiteX111" fmla="*/ 5127678 w 12192000"/>
              <a:gd name="connsiteY111" fmla="*/ 5032947 h 5238841"/>
              <a:gd name="connsiteX112" fmla="*/ 5113147 w 12192000"/>
              <a:gd name="connsiteY112" fmla="*/ 5035818 h 5238841"/>
              <a:gd name="connsiteX113" fmla="*/ 5107301 w 12192000"/>
              <a:gd name="connsiteY113" fmla="*/ 5036672 h 5238841"/>
              <a:gd name="connsiteX114" fmla="*/ 5093215 w 12192000"/>
              <a:gd name="connsiteY114" fmla="*/ 5032880 h 5238841"/>
              <a:gd name="connsiteX115" fmla="*/ 5077058 w 12192000"/>
              <a:gd name="connsiteY115" fmla="*/ 5038681 h 5238841"/>
              <a:gd name="connsiteX116" fmla="*/ 5057349 w 12192000"/>
              <a:gd name="connsiteY116" fmla="*/ 5036015 h 5238841"/>
              <a:gd name="connsiteX117" fmla="*/ 5053945 w 12192000"/>
              <a:gd name="connsiteY117" fmla="*/ 5041952 h 5238841"/>
              <a:gd name="connsiteX118" fmla="*/ 5040021 w 12192000"/>
              <a:gd name="connsiteY118" fmla="*/ 5050052 h 5238841"/>
              <a:gd name="connsiteX119" fmla="*/ 5025913 w 12192000"/>
              <a:gd name="connsiteY119" fmla="*/ 5046535 h 5238841"/>
              <a:gd name="connsiteX120" fmla="*/ 4998218 w 12192000"/>
              <a:gd name="connsiteY120" fmla="*/ 5048065 h 5238841"/>
              <a:gd name="connsiteX121" fmla="*/ 4991008 w 12192000"/>
              <a:gd name="connsiteY121" fmla="*/ 5050439 h 5238841"/>
              <a:gd name="connsiteX122" fmla="*/ 4963503 w 12192000"/>
              <a:gd name="connsiteY122" fmla="*/ 5047575 h 5238841"/>
              <a:gd name="connsiteX123" fmla="*/ 4921053 w 12192000"/>
              <a:gd name="connsiteY123" fmla="*/ 5048925 h 5238841"/>
              <a:gd name="connsiteX124" fmla="*/ 4873420 w 12192000"/>
              <a:gd name="connsiteY124" fmla="*/ 5054929 h 5238841"/>
              <a:gd name="connsiteX125" fmla="*/ 4858825 w 12192000"/>
              <a:gd name="connsiteY125" fmla="*/ 5051329 h 5238841"/>
              <a:gd name="connsiteX126" fmla="*/ 4769340 w 12192000"/>
              <a:gd name="connsiteY126" fmla="*/ 5053090 h 5238841"/>
              <a:gd name="connsiteX127" fmla="*/ 4744152 w 12192000"/>
              <a:gd name="connsiteY127" fmla="*/ 5053391 h 5238841"/>
              <a:gd name="connsiteX128" fmla="*/ 4723556 w 12192000"/>
              <a:gd name="connsiteY128" fmla="*/ 5059633 h 5238841"/>
              <a:gd name="connsiteX129" fmla="*/ 4719699 w 12192000"/>
              <a:gd name="connsiteY129" fmla="*/ 5066298 h 5238841"/>
              <a:gd name="connsiteX130" fmla="*/ 4706016 w 12192000"/>
              <a:gd name="connsiteY130" fmla="*/ 5067422 h 5238841"/>
              <a:gd name="connsiteX131" fmla="*/ 4702593 w 12192000"/>
              <a:gd name="connsiteY131" fmla="*/ 5068973 h 5238841"/>
              <a:gd name="connsiteX132" fmla="*/ 4682766 w 12192000"/>
              <a:gd name="connsiteY132" fmla="*/ 5076609 h 5238841"/>
              <a:gd name="connsiteX133" fmla="*/ 4634960 w 12192000"/>
              <a:gd name="connsiteY133" fmla="*/ 5061852 h 5238841"/>
              <a:gd name="connsiteX134" fmla="*/ 4580645 w 12192000"/>
              <a:gd name="connsiteY134" fmla="*/ 5069246 h 5238841"/>
              <a:gd name="connsiteX135" fmla="*/ 4368005 w 12192000"/>
              <a:gd name="connsiteY135" fmla="*/ 5057426 h 5238841"/>
              <a:gd name="connsiteX136" fmla="*/ 4339489 w 12192000"/>
              <a:gd name="connsiteY136" fmla="*/ 5080858 h 5238841"/>
              <a:gd name="connsiteX137" fmla="*/ 4253895 w 12192000"/>
              <a:gd name="connsiteY137" fmla="*/ 5085008 h 5238841"/>
              <a:gd name="connsiteX138" fmla="*/ 3947260 w 12192000"/>
              <a:gd name="connsiteY138" fmla="*/ 5041167 h 5238841"/>
              <a:gd name="connsiteX139" fmla="*/ 3911296 w 12192000"/>
              <a:gd name="connsiteY139" fmla="*/ 5035663 h 5238841"/>
              <a:gd name="connsiteX140" fmla="*/ 3955454 w 12192000"/>
              <a:gd name="connsiteY140" fmla="*/ 5238841 h 5238841"/>
              <a:gd name="connsiteX141" fmla="*/ 3895182 w 12192000"/>
              <a:gd name="connsiteY141" fmla="*/ 5030229 h 5238841"/>
              <a:gd name="connsiteX142" fmla="*/ 3870866 w 12192000"/>
              <a:gd name="connsiteY142" fmla="*/ 5023753 h 5238841"/>
              <a:gd name="connsiteX143" fmla="*/ 3865913 w 12192000"/>
              <a:gd name="connsiteY143" fmla="*/ 5025143 h 5238841"/>
              <a:gd name="connsiteX144" fmla="*/ 3828606 w 12192000"/>
              <a:gd name="connsiteY144" fmla="*/ 5019426 h 5238841"/>
              <a:gd name="connsiteX145" fmla="*/ 3827901 w 12192000"/>
              <a:gd name="connsiteY145" fmla="*/ 5020583 h 5238841"/>
              <a:gd name="connsiteX146" fmla="*/ 3816543 w 12192000"/>
              <a:gd name="connsiteY146" fmla="*/ 5024366 h 5238841"/>
              <a:gd name="connsiteX147" fmla="*/ 3795278 w 12192000"/>
              <a:gd name="connsiteY147" fmla="*/ 5028779 h 5238841"/>
              <a:gd name="connsiteX148" fmla="*/ 3743858 w 12192000"/>
              <a:gd name="connsiteY148" fmla="*/ 5054237 h 5238841"/>
              <a:gd name="connsiteX149" fmla="*/ 3704945 w 12192000"/>
              <a:gd name="connsiteY149" fmla="*/ 5048413 h 5238841"/>
              <a:gd name="connsiteX150" fmla="*/ 3696992 w 12192000"/>
              <a:gd name="connsiteY150" fmla="*/ 5047914 h 5238841"/>
              <a:gd name="connsiteX151" fmla="*/ 3696780 w 12192000"/>
              <a:gd name="connsiteY151" fmla="*/ 5048181 h 5238841"/>
              <a:gd name="connsiteX152" fmla="*/ 3688290 w 12192000"/>
              <a:gd name="connsiteY152" fmla="*/ 5048204 h 5238841"/>
              <a:gd name="connsiteX153" fmla="*/ 3682486 w 12192000"/>
              <a:gd name="connsiteY153" fmla="*/ 5047000 h 5238841"/>
              <a:gd name="connsiteX154" fmla="*/ 3667056 w 12192000"/>
              <a:gd name="connsiteY154" fmla="*/ 5046030 h 5238841"/>
              <a:gd name="connsiteX155" fmla="*/ 3661403 w 12192000"/>
              <a:gd name="connsiteY155" fmla="*/ 5047537 h 5238841"/>
              <a:gd name="connsiteX156" fmla="*/ 3658673 w 12192000"/>
              <a:gd name="connsiteY156" fmla="*/ 5050790 h 5238841"/>
              <a:gd name="connsiteX157" fmla="*/ 3657333 w 12192000"/>
              <a:gd name="connsiteY157" fmla="*/ 5050325 h 5238841"/>
              <a:gd name="connsiteX158" fmla="*/ 3626778 w 12192000"/>
              <a:gd name="connsiteY158" fmla="*/ 5057882 h 5238841"/>
              <a:gd name="connsiteX159" fmla="*/ 3560067 w 12192000"/>
              <a:gd name="connsiteY159" fmla="*/ 5064266 h 5238841"/>
              <a:gd name="connsiteX160" fmla="*/ 3522641 w 12192000"/>
              <a:gd name="connsiteY160" fmla="*/ 5063654 h 5238841"/>
              <a:gd name="connsiteX161" fmla="*/ 3419275 w 12192000"/>
              <a:gd name="connsiteY161" fmla="*/ 5066646 h 5238841"/>
              <a:gd name="connsiteX162" fmla="*/ 3314869 w 12192000"/>
              <a:gd name="connsiteY162" fmla="*/ 5073197 h 5238841"/>
              <a:gd name="connsiteX163" fmla="*/ 3259088 w 12192000"/>
              <a:gd name="connsiteY163" fmla="*/ 5096363 h 5238841"/>
              <a:gd name="connsiteX164" fmla="*/ 3253104 w 12192000"/>
              <a:gd name="connsiteY164" fmla="*/ 5096785 h 5238841"/>
              <a:gd name="connsiteX165" fmla="*/ 3238751 w 12192000"/>
              <a:gd name="connsiteY165" fmla="*/ 5092996 h 5238841"/>
              <a:gd name="connsiteX166" fmla="*/ 3233681 w 12192000"/>
              <a:gd name="connsiteY166" fmla="*/ 5090758 h 5238841"/>
              <a:gd name="connsiteX167" fmla="*/ 3225562 w 12192000"/>
              <a:gd name="connsiteY167" fmla="*/ 5089215 h 5238841"/>
              <a:gd name="connsiteX168" fmla="*/ 3225260 w 12192000"/>
              <a:gd name="connsiteY168" fmla="*/ 5089437 h 5238841"/>
              <a:gd name="connsiteX169" fmla="*/ 3217859 w 12192000"/>
              <a:gd name="connsiteY169" fmla="*/ 5087484 h 5238841"/>
              <a:gd name="connsiteX170" fmla="*/ 3182980 w 12192000"/>
              <a:gd name="connsiteY170" fmla="*/ 5074650 h 5238841"/>
              <a:gd name="connsiteX171" fmla="*/ 3055081 w 12192000"/>
              <a:gd name="connsiteY171" fmla="*/ 5080424 h 5238841"/>
              <a:gd name="connsiteX172" fmla="*/ 3049807 w 12192000"/>
              <a:gd name="connsiteY172" fmla="*/ 5080860 h 5238841"/>
              <a:gd name="connsiteX173" fmla="*/ 3029122 w 12192000"/>
              <a:gd name="connsiteY173" fmla="*/ 5070085 h 5238841"/>
              <a:gd name="connsiteX174" fmla="*/ 3017862 w 12192000"/>
              <a:gd name="connsiteY174" fmla="*/ 5065942 h 5238841"/>
              <a:gd name="connsiteX175" fmla="*/ 3015868 w 12192000"/>
              <a:gd name="connsiteY175" fmla="*/ 5061832 h 5238841"/>
              <a:gd name="connsiteX176" fmla="*/ 2998644 w 12192000"/>
              <a:gd name="connsiteY176" fmla="*/ 5057210 h 5238841"/>
              <a:gd name="connsiteX177" fmla="*/ 2996219 w 12192000"/>
              <a:gd name="connsiteY177" fmla="*/ 5057788 h 5238841"/>
              <a:gd name="connsiteX178" fmla="*/ 2983676 w 12192000"/>
              <a:gd name="connsiteY178" fmla="*/ 5049852 h 5238841"/>
              <a:gd name="connsiteX179" fmla="*/ 2903609 w 12192000"/>
              <a:gd name="connsiteY179" fmla="*/ 4998457 h 5238841"/>
              <a:gd name="connsiteX180" fmla="*/ 2758830 w 12192000"/>
              <a:gd name="connsiteY180" fmla="*/ 4974760 h 5238841"/>
              <a:gd name="connsiteX181" fmla="*/ 2532669 w 12192000"/>
              <a:gd name="connsiteY181" fmla="*/ 4940573 h 5238841"/>
              <a:gd name="connsiteX182" fmla="*/ 2389931 w 12192000"/>
              <a:gd name="connsiteY182" fmla="*/ 4905785 h 5238841"/>
              <a:gd name="connsiteX183" fmla="*/ 2335186 w 12192000"/>
              <a:gd name="connsiteY183" fmla="*/ 4902957 h 5238841"/>
              <a:gd name="connsiteX184" fmla="*/ 2273393 w 12192000"/>
              <a:gd name="connsiteY184" fmla="*/ 4883565 h 5238841"/>
              <a:gd name="connsiteX185" fmla="*/ 2269523 w 12192000"/>
              <a:gd name="connsiteY185" fmla="*/ 4884442 h 5238841"/>
              <a:gd name="connsiteX186" fmla="*/ 2256015 w 12192000"/>
              <a:gd name="connsiteY186" fmla="*/ 4883014 h 5238841"/>
              <a:gd name="connsiteX187" fmla="*/ 2249731 w 12192000"/>
              <a:gd name="connsiteY187" fmla="*/ 4888778 h 5238841"/>
              <a:gd name="connsiteX188" fmla="*/ 2227629 w 12192000"/>
              <a:gd name="connsiteY188" fmla="*/ 4891047 h 5238841"/>
              <a:gd name="connsiteX189" fmla="*/ 2203460 w 12192000"/>
              <a:gd name="connsiteY189" fmla="*/ 4886696 h 5238841"/>
              <a:gd name="connsiteX190" fmla="*/ 2091528 w 12192000"/>
              <a:gd name="connsiteY190" fmla="*/ 4859155 h 5238841"/>
              <a:gd name="connsiteX191" fmla="*/ 2022901 w 12192000"/>
              <a:gd name="connsiteY191" fmla="*/ 4846594 h 5238841"/>
              <a:gd name="connsiteX192" fmla="*/ 1994227 w 12192000"/>
              <a:gd name="connsiteY192" fmla="*/ 4847973 h 5238841"/>
              <a:gd name="connsiteX193" fmla="*/ 1955936 w 12192000"/>
              <a:gd name="connsiteY193" fmla="*/ 4845765 h 5238841"/>
              <a:gd name="connsiteX194" fmla="*/ 1741924 w 12192000"/>
              <a:gd name="connsiteY194" fmla="*/ 4808054 h 5238841"/>
              <a:gd name="connsiteX195" fmla="*/ 1734410 w 12192000"/>
              <a:gd name="connsiteY195" fmla="*/ 4811675 h 5238841"/>
              <a:gd name="connsiteX196" fmla="*/ 1691423 w 12192000"/>
              <a:gd name="connsiteY196" fmla="*/ 4802777 h 5238841"/>
              <a:gd name="connsiteX197" fmla="*/ 1554504 w 12192000"/>
              <a:gd name="connsiteY197" fmla="*/ 4739985 h 5238841"/>
              <a:gd name="connsiteX198" fmla="*/ 1470119 w 12192000"/>
              <a:gd name="connsiteY198" fmla="*/ 4723470 h 5238841"/>
              <a:gd name="connsiteX199" fmla="*/ 1437967 w 12192000"/>
              <a:gd name="connsiteY199" fmla="*/ 4722710 h 5238841"/>
              <a:gd name="connsiteX200" fmla="*/ 1295869 w 12192000"/>
              <a:gd name="connsiteY200" fmla="*/ 4726175 h 5238841"/>
              <a:gd name="connsiteX201" fmla="*/ 1292949 w 12192000"/>
              <a:gd name="connsiteY201" fmla="*/ 4684615 h 5238841"/>
              <a:gd name="connsiteX202" fmla="*/ 1244908 w 12192000"/>
              <a:gd name="connsiteY202" fmla="*/ 4706993 h 5238841"/>
              <a:gd name="connsiteX203" fmla="*/ 1171266 w 12192000"/>
              <a:gd name="connsiteY203" fmla="*/ 4706535 h 5238841"/>
              <a:gd name="connsiteX204" fmla="*/ 1160868 w 12192000"/>
              <a:gd name="connsiteY204" fmla="*/ 4701936 h 5238841"/>
              <a:gd name="connsiteX205" fmla="*/ 1147599 w 12192000"/>
              <a:gd name="connsiteY205" fmla="*/ 4714833 h 5238841"/>
              <a:gd name="connsiteX206" fmla="*/ 1119603 w 12192000"/>
              <a:gd name="connsiteY206" fmla="*/ 4721303 h 5238841"/>
              <a:gd name="connsiteX207" fmla="*/ 997851 w 12192000"/>
              <a:gd name="connsiteY207" fmla="*/ 4722336 h 5238841"/>
              <a:gd name="connsiteX208" fmla="*/ 976455 w 12192000"/>
              <a:gd name="connsiteY208" fmla="*/ 4726407 h 5238841"/>
              <a:gd name="connsiteX209" fmla="*/ 949939 w 12192000"/>
              <a:gd name="connsiteY209" fmla="*/ 4719699 h 5238841"/>
              <a:gd name="connsiteX210" fmla="*/ 894148 w 12192000"/>
              <a:gd name="connsiteY210" fmla="*/ 4710406 h 5238841"/>
              <a:gd name="connsiteX211" fmla="*/ 857990 w 12192000"/>
              <a:gd name="connsiteY211" fmla="*/ 4696844 h 5238841"/>
              <a:gd name="connsiteX212" fmla="*/ 848649 w 12192000"/>
              <a:gd name="connsiteY212" fmla="*/ 4704021 h 5238841"/>
              <a:gd name="connsiteX213" fmla="*/ 826436 w 12192000"/>
              <a:gd name="connsiteY213" fmla="*/ 4707421 h 5238841"/>
              <a:gd name="connsiteX214" fmla="*/ 733052 w 12192000"/>
              <a:gd name="connsiteY214" fmla="*/ 4701884 h 5238841"/>
              <a:gd name="connsiteX215" fmla="*/ 716185 w 12192000"/>
              <a:gd name="connsiteY215" fmla="*/ 4648168 h 5238841"/>
              <a:gd name="connsiteX216" fmla="*/ 582722 w 12192000"/>
              <a:gd name="connsiteY216" fmla="*/ 4658637 h 5238841"/>
              <a:gd name="connsiteX217" fmla="*/ 581118 w 12192000"/>
              <a:gd name="connsiteY217" fmla="*/ 4654120 h 5238841"/>
              <a:gd name="connsiteX218" fmla="*/ 546453 w 12192000"/>
              <a:gd name="connsiteY218" fmla="*/ 4652542 h 5238841"/>
              <a:gd name="connsiteX219" fmla="*/ 536773 w 12192000"/>
              <a:gd name="connsiteY219" fmla="*/ 4644609 h 5238841"/>
              <a:gd name="connsiteX220" fmla="*/ 388896 w 12192000"/>
              <a:gd name="connsiteY220" fmla="*/ 4619173 h 5238841"/>
              <a:gd name="connsiteX221" fmla="*/ 366479 w 12192000"/>
              <a:gd name="connsiteY221" fmla="*/ 4618896 h 5238841"/>
              <a:gd name="connsiteX222" fmla="*/ 342781 w 12192000"/>
              <a:gd name="connsiteY222" fmla="*/ 4601239 h 5238841"/>
              <a:gd name="connsiteX223" fmla="*/ 255925 w 12192000"/>
              <a:gd name="connsiteY223" fmla="*/ 4598685 h 5238841"/>
              <a:gd name="connsiteX224" fmla="*/ 226919 w 12192000"/>
              <a:gd name="connsiteY224" fmla="*/ 4598460 h 5238841"/>
              <a:gd name="connsiteX225" fmla="*/ 213925 w 12192000"/>
              <a:gd name="connsiteY225" fmla="*/ 4597783 h 5238841"/>
              <a:gd name="connsiteX226" fmla="*/ 215196 w 12192000"/>
              <a:gd name="connsiteY226" fmla="*/ 4588576 h 5238841"/>
              <a:gd name="connsiteX227" fmla="*/ 180214 w 12192000"/>
              <a:gd name="connsiteY227" fmla="*/ 4583701 h 5238841"/>
              <a:gd name="connsiteX228" fmla="*/ 83203 w 12192000"/>
              <a:gd name="connsiteY228" fmla="*/ 4531664 h 5238841"/>
              <a:gd name="connsiteX229" fmla="*/ 4106 w 12192000"/>
              <a:gd name="connsiteY229" fmla="*/ 4517202 h 5238841"/>
              <a:gd name="connsiteX230" fmla="*/ 0 w 12192000"/>
              <a:gd name="connsiteY230" fmla="*/ 4516084 h 5238841"/>
              <a:gd name="connsiteX231" fmla="*/ 0 w 12192000"/>
              <a:gd name="connsiteY231" fmla="*/ 0 h 5238841"/>
              <a:gd name="connsiteX0" fmla="*/ 0 w 12192000"/>
              <a:gd name="connsiteY0" fmla="*/ 0 h 5238841"/>
              <a:gd name="connsiteX1" fmla="*/ 12192000 w 12192000"/>
              <a:gd name="connsiteY1" fmla="*/ 0 h 5238841"/>
              <a:gd name="connsiteX2" fmla="*/ 12192000 w 12192000"/>
              <a:gd name="connsiteY2" fmla="*/ 3809005 h 5238841"/>
              <a:gd name="connsiteX3" fmla="*/ 12142543 w 12192000"/>
              <a:gd name="connsiteY3" fmla="*/ 3817043 h 5238841"/>
              <a:gd name="connsiteX4" fmla="*/ 12109241 w 12192000"/>
              <a:gd name="connsiteY4" fmla="*/ 3824228 h 5238841"/>
              <a:gd name="connsiteX5" fmla="*/ 11668991 w 12192000"/>
              <a:gd name="connsiteY5" fmla="*/ 3788038 h 5238841"/>
              <a:gd name="connsiteX6" fmla="*/ 11476952 w 12192000"/>
              <a:gd name="connsiteY6" fmla="*/ 3866786 h 5238841"/>
              <a:gd name="connsiteX7" fmla="*/ 11336487 w 12192000"/>
              <a:gd name="connsiteY7" fmla="*/ 3971513 h 5238841"/>
              <a:gd name="connsiteX8" fmla="*/ 11214181 w 12192000"/>
              <a:gd name="connsiteY8" fmla="*/ 4004215 h 5238841"/>
              <a:gd name="connsiteX9" fmla="*/ 11042540 w 12192000"/>
              <a:gd name="connsiteY9" fmla="*/ 4002613 h 5238841"/>
              <a:gd name="connsiteX10" fmla="*/ 10833086 w 12192000"/>
              <a:gd name="connsiteY10" fmla="*/ 3997707 h 5238841"/>
              <a:gd name="connsiteX11" fmla="*/ 10599680 w 12192000"/>
              <a:gd name="connsiteY11" fmla="*/ 3982661 h 5238841"/>
              <a:gd name="connsiteX12" fmla="*/ 10519971 w 12192000"/>
              <a:gd name="connsiteY12" fmla="*/ 3975018 h 5238841"/>
              <a:gd name="connsiteX13" fmla="*/ 10217282 w 12192000"/>
              <a:gd name="connsiteY13" fmla="*/ 4020809 h 5238841"/>
              <a:gd name="connsiteX14" fmla="*/ 9936427 w 12192000"/>
              <a:gd name="connsiteY14" fmla="*/ 4137843 h 5238841"/>
              <a:gd name="connsiteX15" fmla="*/ 9800299 w 12192000"/>
              <a:gd name="connsiteY15" fmla="*/ 4186098 h 5238841"/>
              <a:gd name="connsiteX16" fmla="*/ 9707822 w 12192000"/>
              <a:gd name="connsiteY16" fmla="*/ 4189102 h 5238841"/>
              <a:gd name="connsiteX17" fmla="*/ 9543973 w 12192000"/>
              <a:gd name="connsiteY17" fmla="*/ 4245802 h 5238841"/>
              <a:gd name="connsiteX18" fmla="*/ 9528747 w 12192000"/>
              <a:gd name="connsiteY18" fmla="*/ 4251724 h 5238841"/>
              <a:gd name="connsiteX19" fmla="*/ 9436976 w 12192000"/>
              <a:gd name="connsiteY19" fmla="*/ 4269351 h 5238841"/>
              <a:gd name="connsiteX20" fmla="*/ 9371827 w 12192000"/>
              <a:gd name="connsiteY20" fmla="*/ 4303912 h 5238841"/>
              <a:gd name="connsiteX21" fmla="*/ 9260304 w 12192000"/>
              <a:gd name="connsiteY21" fmla="*/ 4328021 h 5238841"/>
              <a:gd name="connsiteX22" fmla="*/ 9148799 w 12192000"/>
              <a:gd name="connsiteY22" fmla="*/ 4348506 h 5238841"/>
              <a:gd name="connsiteX23" fmla="*/ 9107898 w 12192000"/>
              <a:gd name="connsiteY23" fmla="*/ 4354282 h 5238841"/>
              <a:gd name="connsiteX24" fmla="*/ 8990743 w 12192000"/>
              <a:gd name="connsiteY24" fmla="*/ 4382161 h 5238841"/>
              <a:gd name="connsiteX25" fmla="*/ 8979819 w 12192000"/>
              <a:gd name="connsiteY25" fmla="*/ 4366419 h 5238841"/>
              <a:gd name="connsiteX26" fmla="*/ 8936044 w 12192000"/>
              <a:gd name="connsiteY26" fmla="*/ 4370992 h 5238841"/>
              <a:gd name="connsiteX27" fmla="*/ 8897707 w 12192000"/>
              <a:gd name="connsiteY27" fmla="*/ 4392673 h 5238841"/>
              <a:gd name="connsiteX28" fmla="*/ 8845635 w 12192000"/>
              <a:gd name="connsiteY28" fmla="*/ 4404300 h 5238841"/>
              <a:gd name="connsiteX29" fmla="*/ 8814562 w 12192000"/>
              <a:gd name="connsiteY29" fmla="*/ 4411434 h 5238841"/>
              <a:gd name="connsiteX30" fmla="*/ 8726349 w 12192000"/>
              <a:gd name="connsiteY30" fmla="*/ 4416668 h 5238841"/>
              <a:gd name="connsiteX31" fmla="*/ 8566678 w 12192000"/>
              <a:gd name="connsiteY31" fmla="*/ 4391711 h 5238841"/>
              <a:gd name="connsiteX32" fmla="*/ 8521516 w 12192000"/>
              <a:gd name="connsiteY32" fmla="*/ 4393927 h 5238841"/>
              <a:gd name="connsiteX33" fmla="*/ 8515998 w 12192000"/>
              <a:gd name="connsiteY33" fmla="*/ 4399124 h 5238841"/>
              <a:gd name="connsiteX34" fmla="*/ 8449547 w 12192000"/>
              <a:gd name="connsiteY34" fmla="*/ 4383170 h 5238841"/>
              <a:gd name="connsiteX35" fmla="*/ 8360285 w 12192000"/>
              <a:gd name="connsiteY35" fmla="*/ 4398502 h 5238841"/>
              <a:gd name="connsiteX36" fmla="*/ 8256584 w 12192000"/>
              <a:gd name="connsiteY36" fmla="*/ 4423564 h 5238841"/>
              <a:gd name="connsiteX37" fmla="*/ 8229821 w 12192000"/>
              <a:gd name="connsiteY37" fmla="*/ 4431840 h 5238841"/>
              <a:gd name="connsiteX38" fmla="*/ 8158476 w 12192000"/>
              <a:gd name="connsiteY38" fmla="*/ 4436904 h 5238841"/>
              <a:gd name="connsiteX39" fmla="*/ 7993707 w 12192000"/>
              <a:gd name="connsiteY39" fmla="*/ 4447962 h 5238841"/>
              <a:gd name="connsiteX40" fmla="*/ 7990346 w 12192000"/>
              <a:gd name="connsiteY40" fmla="*/ 4454853 h 5238841"/>
              <a:gd name="connsiteX41" fmla="*/ 7976786 w 12192000"/>
              <a:gd name="connsiteY41" fmla="*/ 4456820 h 5238841"/>
              <a:gd name="connsiteX42" fmla="*/ 7973491 w 12192000"/>
              <a:gd name="connsiteY42" fmla="*/ 4458577 h 5238841"/>
              <a:gd name="connsiteX43" fmla="*/ 7954281 w 12192000"/>
              <a:gd name="connsiteY43" fmla="*/ 4467421 h 5238841"/>
              <a:gd name="connsiteX44" fmla="*/ 7905540 w 12192000"/>
              <a:gd name="connsiteY44" fmla="*/ 4455628 h 5238841"/>
              <a:gd name="connsiteX45" fmla="*/ 7851932 w 12192000"/>
              <a:gd name="connsiteY45" fmla="*/ 4466353 h 5238841"/>
              <a:gd name="connsiteX46" fmla="*/ 7639078 w 12192000"/>
              <a:gd name="connsiteY46" fmla="*/ 4467635 h 5238841"/>
              <a:gd name="connsiteX47" fmla="*/ 7612359 w 12192000"/>
              <a:gd name="connsiteY47" fmla="*/ 4492789 h 5238841"/>
              <a:gd name="connsiteX48" fmla="*/ 7527328 w 12192000"/>
              <a:gd name="connsiteY48" fmla="*/ 4502199 h 5238841"/>
              <a:gd name="connsiteX49" fmla="*/ 7388717 w 12192000"/>
              <a:gd name="connsiteY49" fmla="*/ 4470799 h 5238841"/>
              <a:gd name="connsiteX50" fmla="*/ 7231898 w 12192000"/>
              <a:gd name="connsiteY50" fmla="*/ 4486028 h 5238841"/>
              <a:gd name="connsiteX51" fmla="*/ 7218425 w 12192000"/>
              <a:gd name="connsiteY51" fmla="*/ 4477288 h 5238841"/>
              <a:gd name="connsiteX52" fmla="*/ 7202795 w 12192000"/>
              <a:gd name="connsiteY52" fmla="*/ 4472972 h 5238841"/>
              <a:gd name="connsiteX53" fmla="*/ 7200744 w 12192000"/>
              <a:gd name="connsiteY53" fmla="*/ 4474099 h 5238841"/>
              <a:gd name="connsiteX54" fmla="*/ 7182163 w 12192000"/>
              <a:gd name="connsiteY54" fmla="*/ 4474005 h 5238841"/>
              <a:gd name="connsiteX55" fmla="*/ 7178368 w 12192000"/>
              <a:gd name="connsiteY55" fmla="*/ 4470673 h 5238841"/>
              <a:gd name="connsiteX56" fmla="*/ 7165705 w 12192000"/>
              <a:gd name="connsiteY56" fmla="*/ 4469569 h 5238841"/>
              <a:gd name="connsiteX57" fmla="*/ 7140991 w 12192000"/>
              <a:gd name="connsiteY57" fmla="*/ 4464599 h 5238841"/>
              <a:gd name="connsiteX58" fmla="*/ 7136152 w 12192000"/>
              <a:gd name="connsiteY58" fmla="*/ 4466292 h 5238841"/>
              <a:gd name="connsiteX59" fmla="*/ 7098544 w 12192000"/>
              <a:gd name="connsiteY59" fmla="*/ 4462879 h 5238841"/>
              <a:gd name="connsiteX60" fmla="*/ 7097922 w 12192000"/>
              <a:gd name="connsiteY60" fmla="*/ 4464077 h 5238841"/>
              <a:gd name="connsiteX61" fmla="*/ 7086877 w 12192000"/>
              <a:gd name="connsiteY61" fmla="*/ 4468554 h 5238841"/>
              <a:gd name="connsiteX62" fmla="*/ 7065999 w 12192000"/>
              <a:gd name="connsiteY62" fmla="*/ 4474270 h 5238841"/>
              <a:gd name="connsiteX63" fmla="*/ 7016598 w 12192000"/>
              <a:gd name="connsiteY63" fmla="*/ 4502855 h 5238841"/>
              <a:gd name="connsiteX64" fmla="*/ 6977375 w 12192000"/>
              <a:gd name="connsiteY64" fmla="*/ 4499434 h 5238841"/>
              <a:gd name="connsiteX65" fmla="*/ 6969409 w 12192000"/>
              <a:gd name="connsiteY65" fmla="*/ 4499424 h 5238841"/>
              <a:gd name="connsiteX66" fmla="*/ 6969218 w 12192000"/>
              <a:gd name="connsiteY66" fmla="*/ 4499704 h 5238841"/>
              <a:gd name="connsiteX67" fmla="*/ 6960755 w 12192000"/>
              <a:gd name="connsiteY67" fmla="*/ 4500249 h 5238841"/>
              <a:gd name="connsiteX68" fmla="*/ 6954882 w 12192000"/>
              <a:gd name="connsiteY68" fmla="*/ 4499405 h 5238841"/>
              <a:gd name="connsiteX69" fmla="*/ 6939428 w 12192000"/>
              <a:gd name="connsiteY69" fmla="*/ 4499385 h 5238841"/>
              <a:gd name="connsiteX70" fmla="*/ 6933902 w 12192000"/>
              <a:gd name="connsiteY70" fmla="*/ 4501239 h 5238841"/>
              <a:gd name="connsiteX71" fmla="*/ 6891244 w 12192000"/>
              <a:gd name="connsiteY71" fmla="*/ 4536371 h 5238841"/>
              <a:gd name="connsiteX72" fmla="*/ 6794496 w 12192000"/>
              <a:gd name="connsiteY72" fmla="*/ 4567924 h 5238841"/>
              <a:gd name="connsiteX73" fmla="*/ 6574528 w 12192000"/>
              <a:gd name="connsiteY73" fmla="*/ 4641155 h 5238841"/>
              <a:gd name="connsiteX74" fmla="*/ 6573036 w 12192000"/>
              <a:gd name="connsiteY74" fmla="*/ 4641049 h 5238841"/>
              <a:gd name="connsiteX75" fmla="*/ 6571920 w 12192000"/>
              <a:gd name="connsiteY75" fmla="*/ 4644739 h 5238841"/>
              <a:gd name="connsiteX76" fmla="*/ 6552021 w 12192000"/>
              <a:gd name="connsiteY76" fmla="*/ 4650379 h 5238841"/>
              <a:gd name="connsiteX77" fmla="*/ 6545925 w 12192000"/>
              <a:gd name="connsiteY77" fmla="*/ 4650675 h 5238841"/>
              <a:gd name="connsiteX78" fmla="*/ 6537822 w 12192000"/>
              <a:gd name="connsiteY78" fmla="*/ 4652769 h 5238841"/>
              <a:gd name="connsiteX79" fmla="*/ 6537743 w 12192000"/>
              <a:gd name="connsiteY79" fmla="*/ 4653068 h 5238841"/>
              <a:gd name="connsiteX80" fmla="*/ 6490057 w 12192000"/>
              <a:gd name="connsiteY80" fmla="*/ 4658624 h 5238841"/>
              <a:gd name="connsiteX81" fmla="*/ 6386800 w 12192000"/>
              <a:gd name="connsiteY81" fmla="*/ 4715431 h 5238841"/>
              <a:gd name="connsiteX82" fmla="*/ 6382703 w 12192000"/>
              <a:gd name="connsiteY82" fmla="*/ 4717930 h 5238841"/>
              <a:gd name="connsiteX83" fmla="*/ 6356495 w 12192000"/>
              <a:gd name="connsiteY83" fmla="*/ 4717843 h 5238841"/>
              <a:gd name="connsiteX84" fmla="*/ 6343628 w 12192000"/>
              <a:gd name="connsiteY84" fmla="*/ 4719161 h 5238841"/>
              <a:gd name="connsiteX85" fmla="*/ 6338605 w 12192000"/>
              <a:gd name="connsiteY85" fmla="*/ 4716723 h 5238841"/>
              <a:gd name="connsiteX86" fmla="*/ 6320318 w 12192000"/>
              <a:gd name="connsiteY86" fmla="*/ 4720095 h 5238841"/>
              <a:gd name="connsiteX87" fmla="*/ 6318742 w 12192000"/>
              <a:gd name="connsiteY87" fmla="*/ 4721541 h 5238841"/>
              <a:gd name="connsiteX88" fmla="*/ 6301708 w 12192000"/>
              <a:gd name="connsiteY88" fmla="*/ 4720380 h 5238841"/>
              <a:gd name="connsiteX89" fmla="*/ 6285082 w 12192000"/>
              <a:gd name="connsiteY89" fmla="*/ 4714639 h 5238841"/>
              <a:gd name="connsiteX90" fmla="*/ 6136936 w 12192000"/>
              <a:gd name="connsiteY90" fmla="*/ 4758246 h 5238841"/>
              <a:gd name="connsiteX91" fmla="*/ 5988578 w 12192000"/>
              <a:gd name="connsiteY91" fmla="*/ 4754427 h 5238841"/>
              <a:gd name="connsiteX92" fmla="*/ 5908701 w 12192000"/>
              <a:gd name="connsiteY92" fmla="*/ 4779160 h 5238841"/>
              <a:gd name="connsiteX93" fmla="*/ 5892219 w 12192000"/>
              <a:gd name="connsiteY93" fmla="*/ 4807892 h 5238841"/>
              <a:gd name="connsiteX94" fmla="*/ 5683612 w 12192000"/>
              <a:gd name="connsiteY94" fmla="*/ 4848770 h 5238841"/>
              <a:gd name="connsiteX95" fmla="*/ 5635111 w 12192000"/>
              <a:gd name="connsiteY95" fmla="*/ 4868888 h 5238841"/>
              <a:gd name="connsiteX96" fmla="*/ 5582652 w 12192000"/>
              <a:gd name="connsiteY96" fmla="*/ 4866836 h 5238841"/>
              <a:gd name="connsiteX97" fmla="*/ 5567213 w 12192000"/>
              <a:gd name="connsiteY97" fmla="*/ 4878769 h 5238841"/>
              <a:gd name="connsiteX98" fmla="*/ 5564659 w 12192000"/>
              <a:gd name="connsiteY98" fmla="*/ 4881042 h 5238841"/>
              <a:gd name="connsiteX99" fmla="*/ 5552102 w 12192000"/>
              <a:gd name="connsiteY99" fmla="*/ 4885426 h 5238841"/>
              <a:gd name="connsiteX100" fmla="*/ 5551475 w 12192000"/>
              <a:gd name="connsiteY100" fmla="*/ 4892560 h 5238841"/>
              <a:gd name="connsiteX101" fmla="*/ 5534664 w 12192000"/>
              <a:gd name="connsiteY101" fmla="*/ 4903385 h 5238841"/>
              <a:gd name="connsiteX102" fmla="*/ 5510737 w 12192000"/>
              <a:gd name="connsiteY102" fmla="*/ 4909807 h 5238841"/>
              <a:gd name="connsiteX103" fmla="*/ 5393901 w 12192000"/>
              <a:gd name="connsiteY103" fmla="*/ 4933709 h 5238841"/>
              <a:gd name="connsiteX104" fmla="*/ 5325782 w 12192000"/>
              <a:gd name="connsiteY104" fmla="*/ 4951789 h 5238841"/>
              <a:gd name="connsiteX105" fmla="*/ 5302703 w 12192000"/>
              <a:gd name="connsiteY105" fmla="*/ 4964590 h 5238841"/>
              <a:gd name="connsiteX106" fmla="*/ 5268591 w 12192000"/>
              <a:gd name="connsiteY106" fmla="*/ 4978479 h 5238841"/>
              <a:gd name="connsiteX107" fmla="*/ 5210559 w 12192000"/>
              <a:gd name="connsiteY107" fmla="*/ 5007585 h 5238841"/>
              <a:gd name="connsiteX108" fmla="*/ 5177597 w 12192000"/>
              <a:gd name="connsiteY108" fmla="*/ 5015926 h 5238841"/>
              <a:gd name="connsiteX109" fmla="*/ 5160569 w 12192000"/>
              <a:gd name="connsiteY109" fmla="*/ 5025681 h 5238841"/>
              <a:gd name="connsiteX110" fmla="*/ 5152748 w 12192000"/>
              <a:gd name="connsiteY110" fmla="*/ 5026569 h 5238841"/>
              <a:gd name="connsiteX111" fmla="*/ 5127678 w 12192000"/>
              <a:gd name="connsiteY111" fmla="*/ 5032947 h 5238841"/>
              <a:gd name="connsiteX112" fmla="*/ 5113147 w 12192000"/>
              <a:gd name="connsiteY112" fmla="*/ 5035818 h 5238841"/>
              <a:gd name="connsiteX113" fmla="*/ 5107301 w 12192000"/>
              <a:gd name="connsiteY113" fmla="*/ 5036672 h 5238841"/>
              <a:gd name="connsiteX114" fmla="*/ 5093215 w 12192000"/>
              <a:gd name="connsiteY114" fmla="*/ 5032880 h 5238841"/>
              <a:gd name="connsiteX115" fmla="*/ 5077058 w 12192000"/>
              <a:gd name="connsiteY115" fmla="*/ 5038681 h 5238841"/>
              <a:gd name="connsiteX116" fmla="*/ 5057349 w 12192000"/>
              <a:gd name="connsiteY116" fmla="*/ 5036015 h 5238841"/>
              <a:gd name="connsiteX117" fmla="*/ 5053945 w 12192000"/>
              <a:gd name="connsiteY117" fmla="*/ 5041952 h 5238841"/>
              <a:gd name="connsiteX118" fmla="*/ 5040021 w 12192000"/>
              <a:gd name="connsiteY118" fmla="*/ 5050052 h 5238841"/>
              <a:gd name="connsiteX119" fmla="*/ 5025913 w 12192000"/>
              <a:gd name="connsiteY119" fmla="*/ 5046535 h 5238841"/>
              <a:gd name="connsiteX120" fmla="*/ 4998218 w 12192000"/>
              <a:gd name="connsiteY120" fmla="*/ 5048065 h 5238841"/>
              <a:gd name="connsiteX121" fmla="*/ 4991008 w 12192000"/>
              <a:gd name="connsiteY121" fmla="*/ 5050439 h 5238841"/>
              <a:gd name="connsiteX122" fmla="*/ 4963503 w 12192000"/>
              <a:gd name="connsiteY122" fmla="*/ 5047575 h 5238841"/>
              <a:gd name="connsiteX123" fmla="*/ 4921053 w 12192000"/>
              <a:gd name="connsiteY123" fmla="*/ 5048925 h 5238841"/>
              <a:gd name="connsiteX124" fmla="*/ 4873420 w 12192000"/>
              <a:gd name="connsiteY124" fmla="*/ 5054929 h 5238841"/>
              <a:gd name="connsiteX125" fmla="*/ 4858825 w 12192000"/>
              <a:gd name="connsiteY125" fmla="*/ 5051329 h 5238841"/>
              <a:gd name="connsiteX126" fmla="*/ 4769340 w 12192000"/>
              <a:gd name="connsiteY126" fmla="*/ 5053090 h 5238841"/>
              <a:gd name="connsiteX127" fmla="*/ 4744152 w 12192000"/>
              <a:gd name="connsiteY127" fmla="*/ 5053391 h 5238841"/>
              <a:gd name="connsiteX128" fmla="*/ 4723556 w 12192000"/>
              <a:gd name="connsiteY128" fmla="*/ 5059633 h 5238841"/>
              <a:gd name="connsiteX129" fmla="*/ 4719699 w 12192000"/>
              <a:gd name="connsiteY129" fmla="*/ 5066298 h 5238841"/>
              <a:gd name="connsiteX130" fmla="*/ 4706016 w 12192000"/>
              <a:gd name="connsiteY130" fmla="*/ 5067422 h 5238841"/>
              <a:gd name="connsiteX131" fmla="*/ 4702593 w 12192000"/>
              <a:gd name="connsiteY131" fmla="*/ 5068973 h 5238841"/>
              <a:gd name="connsiteX132" fmla="*/ 4682766 w 12192000"/>
              <a:gd name="connsiteY132" fmla="*/ 5076609 h 5238841"/>
              <a:gd name="connsiteX133" fmla="*/ 4634960 w 12192000"/>
              <a:gd name="connsiteY133" fmla="*/ 5061852 h 5238841"/>
              <a:gd name="connsiteX134" fmla="*/ 4580645 w 12192000"/>
              <a:gd name="connsiteY134" fmla="*/ 5069246 h 5238841"/>
              <a:gd name="connsiteX135" fmla="*/ 4368005 w 12192000"/>
              <a:gd name="connsiteY135" fmla="*/ 5057426 h 5238841"/>
              <a:gd name="connsiteX136" fmla="*/ 4339489 w 12192000"/>
              <a:gd name="connsiteY136" fmla="*/ 5080858 h 5238841"/>
              <a:gd name="connsiteX137" fmla="*/ 4253895 w 12192000"/>
              <a:gd name="connsiteY137" fmla="*/ 5085008 h 5238841"/>
              <a:gd name="connsiteX138" fmla="*/ 4082432 w 12192000"/>
              <a:gd name="connsiteY138" fmla="*/ 5176339 h 5238841"/>
              <a:gd name="connsiteX139" fmla="*/ 3911296 w 12192000"/>
              <a:gd name="connsiteY139" fmla="*/ 5035663 h 5238841"/>
              <a:gd name="connsiteX140" fmla="*/ 3955454 w 12192000"/>
              <a:gd name="connsiteY140" fmla="*/ 5238841 h 5238841"/>
              <a:gd name="connsiteX141" fmla="*/ 3895182 w 12192000"/>
              <a:gd name="connsiteY141" fmla="*/ 5030229 h 5238841"/>
              <a:gd name="connsiteX142" fmla="*/ 3870866 w 12192000"/>
              <a:gd name="connsiteY142" fmla="*/ 5023753 h 5238841"/>
              <a:gd name="connsiteX143" fmla="*/ 3865913 w 12192000"/>
              <a:gd name="connsiteY143" fmla="*/ 5025143 h 5238841"/>
              <a:gd name="connsiteX144" fmla="*/ 3828606 w 12192000"/>
              <a:gd name="connsiteY144" fmla="*/ 5019426 h 5238841"/>
              <a:gd name="connsiteX145" fmla="*/ 3827901 w 12192000"/>
              <a:gd name="connsiteY145" fmla="*/ 5020583 h 5238841"/>
              <a:gd name="connsiteX146" fmla="*/ 3816543 w 12192000"/>
              <a:gd name="connsiteY146" fmla="*/ 5024366 h 5238841"/>
              <a:gd name="connsiteX147" fmla="*/ 3795278 w 12192000"/>
              <a:gd name="connsiteY147" fmla="*/ 5028779 h 5238841"/>
              <a:gd name="connsiteX148" fmla="*/ 3743858 w 12192000"/>
              <a:gd name="connsiteY148" fmla="*/ 5054237 h 5238841"/>
              <a:gd name="connsiteX149" fmla="*/ 3704945 w 12192000"/>
              <a:gd name="connsiteY149" fmla="*/ 5048413 h 5238841"/>
              <a:gd name="connsiteX150" fmla="*/ 3696992 w 12192000"/>
              <a:gd name="connsiteY150" fmla="*/ 5047914 h 5238841"/>
              <a:gd name="connsiteX151" fmla="*/ 3696780 w 12192000"/>
              <a:gd name="connsiteY151" fmla="*/ 5048181 h 5238841"/>
              <a:gd name="connsiteX152" fmla="*/ 3688290 w 12192000"/>
              <a:gd name="connsiteY152" fmla="*/ 5048204 h 5238841"/>
              <a:gd name="connsiteX153" fmla="*/ 3682486 w 12192000"/>
              <a:gd name="connsiteY153" fmla="*/ 5047000 h 5238841"/>
              <a:gd name="connsiteX154" fmla="*/ 3667056 w 12192000"/>
              <a:gd name="connsiteY154" fmla="*/ 5046030 h 5238841"/>
              <a:gd name="connsiteX155" fmla="*/ 3661403 w 12192000"/>
              <a:gd name="connsiteY155" fmla="*/ 5047537 h 5238841"/>
              <a:gd name="connsiteX156" fmla="*/ 3658673 w 12192000"/>
              <a:gd name="connsiteY156" fmla="*/ 5050790 h 5238841"/>
              <a:gd name="connsiteX157" fmla="*/ 3657333 w 12192000"/>
              <a:gd name="connsiteY157" fmla="*/ 5050325 h 5238841"/>
              <a:gd name="connsiteX158" fmla="*/ 3626778 w 12192000"/>
              <a:gd name="connsiteY158" fmla="*/ 5057882 h 5238841"/>
              <a:gd name="connsiteX159" fmla="*/ 3560067 w 12192000"/>
              <a:gd name="connsiteY159" fmla="*/ 5064266 h 5238841"/>
              <a:gd name="connsiteX160" fmla="*/ 3522641 w 12192000"/>
              <a:gd name="connsiteY160" fmla="*/ 5063654 h 5238841"/>
              <a:gd name="connsiteX161" fmla="*/ 3419275 w 12192000"/>
              <a:gd name="connsiteY161" fmla="*/ 5066646 h 5238841"/>
              <a:gd name="connsiteX162" fmla="*/ 3314869 w 12192000"/>
              <a:gd name="connsiteY162" fmla="*/ 5073197 h 5238841"/>
              <a:gd name="connsiteX163" fmla="*/ 3259088 w 12192000"/>
              <a:gd name="connsiteY163" fmla="*/ 5096363 h 5238841"/>
              <a:gd name="connsiteX164" fmla="*/ 3253104 w 12192000"/>
              <a:gd name="connsiteY164" fmla="*/ 5096785 h 5238841"/>
              <a:gd name="connsiteX165" fmla="*/ 3238751 w 12192000"/>
              <a:gd name="connsiteY165" fmla="*/ 5092996 h 5238841"/>
              <a:gd name="connsiteX166" fmla="*/ 3233681 w 12192000"/>
              <a:gd name="connsiteY166" fmla="*/ 5090758 h 5238841"/>
              <a:gd name="connsiteX167" fmla="*/ 3225562 w 12192000"/>
              <a:gd name="connsiteY167" fmla="*/ 5089215 h 5238841"/>
              <a:gd name="connsiteX168" fmla="*/ 3225260 w 12192000"/>
              <a:gd name="connsiteY168" fmla="*/ 5089437 h 5238841"/>
              <a:gd name="connsiteX169" fmla="*/ 3217859 w 12192000"/>
              <a:gd name="connsiteY169" fmla="*/ 5087484 h 5238841"/>
              <a:gd name="connsiteX170" fmla="*/ 3182980 w 12192000"/>
              <a:gd name="connsiteY170" fmla="*/ 5074650 h 5238841"/>
              <a:gd name="connsiteX171" fmla="*/ 3055081 w 12192000"/>
              <a:gd name="connsiteY171" fmla="*/ 5080424 h 5238841"/>
              <a:gd name="connsiteX172" fmla="*/ 3049807 w 12192000"/>
              <a:gd name="connsiteY172" fmla="*/ 5080860 h 5238841"/>
              <a:gd name="connsiteX173" fmla="*/ 3029122 w 12192000"/>
              <a:gd name="connsiteY173" fmla="*/ 5070085 h 5238841"/>
              <a:gd name="connsiteX174" fmla="*/ 3017862 w 12192000"/>
              <a:gd name="connsiteY174" fmla="*/ 5065942 h 5238841"/>
              <a:gd name="connsiteX175" fmla="*/ 3015868 w 12192000"/>
              <a:gd name="connsiteY175" fmla="*/ 5061832 h 5238841"/>
              <a:gd name="connsiteX176" fmla="*/ 2998644 w 12192000"/>
              <a:gd name="connsiteY176" fmla="*/ 5057210 h 5238841"/>
              <a:gd name="connsiteX177" fmla="*/ 2996219 w 12192000"/>
              <a:gd name="connsiteY177" fmla="*/ 5057788 h 5238841"/>
              <a:gd name="connsiteX178" fmla="*/ 2983676 w 12192000"/>
              <a:gd name="connsiteY178" fmla="*/ 5049852 h 5238841"/>
              <a:gd name="connsiteX179" fmla="*/ 2903609 w 12192000"/>
              <a:gd name="connsiteY179" fmla="*/ 4998457 h 5238841"/>
              <a:gd name="connsiteX180" fmla="*/ 2758830 w 12192000"/>
              <a:gd name="connsiteY180" fmla="*/ 4974760 h 5238841"/>
              <a:gd name="connsiteX181" fmla="*/ 2532669 w 12192000"/>
              <a:gd name="connsiteY181" fmla="*/ 4940573 h 5238841"/>
              <a:gd name="connsiteX182" fmla="*/ 2389931 w 12192000"/>
              <a:gd name="connsiteY182" fmla="*/ 4905785 h 5238841"/>
              <a:gd name="connsiteX183" fmla="*/ 2335186 w 12192000"/>
              <a:gd name="connsiteY183" fmla="*/ 4902957 h 5238841"/>
              <a:gd name="connsiteX184" fmla="*/ 2273393 w 12192000"/>
              <a:gd name="connsiteY184" fmla="*/ 4883565 h 5238841"/>
              <a:gd name="connsiteX185" fmla="*/ 2269523 w 12192000"/>
              <a:gd name="connsiteY185" fmla="*/ 4884442 h 5238841"/>
              <a:gd name="connsiteX186" fmla="*/ 2256015 w 12192000"/>
              <a:gd name="connsiteY186" fmla="*/ 4883014 h 5238841"/>
              <a:gd name="connsiteX187" fmla="*/ 2249731 w 12192000"/>
              <a:gd name="connsiteY187" fmla="*/ 4888778 h 5238841"/>
              <a:gd name="connsiteX188" fmla="*/ 2227629 w 12192000"/>
              <a:gd name="connsiteY188" fmla="*/ 4891047 h 5238841"/>
              <a:gd name="connsiteX189" fmla="*/ 2203460 w 12192000"/>
              <a:gd name="connsiteY189" fmla="*/ 4886696 h 5238841"/>
              <a:gd name="connsiteX190" fmla="*/ 2091528 w 12192000"/>
              <a:gd name="connsiteY190" fmla="*/ 4859155 h 5238841"/>
              <a:gd name="connsiteX191" fmla="*/ 2022901 w 12192000"/>
              <a:gd name="connsiteY191" fmla="*/ 4846594 h 5238841"/>
              <a:gd name="connsiteX192" fmla="*/ 1994227 w 12192000"/>
              <a:gd name="connsiteY192" fmla="*/ 4847973 h 5238841"/>
              <a:gd name="connsiteX193" fmla="*/ 1955936 w 12192000"/>
              <a:gd name="connsiteY193" fmla="*/ 4845765 h 5238841"/>
              <a:gd name="connsiteX194" fmla="*/ 1741924 w 12192000"/>
              <a:gd name="connsiteY194" fmla="*/ 4808054 h 5238841"/>
              <a:gd name="connsiteX195" fmla="*/ 1734410 w 12192000"/>
              <a:gd name="connsiteY195" fmla="*/ 4811675 h 5238841"/>
              <a:gd name="connsiteX196" fmla="*/ 1691423 w 12192000"/>
              <a:gd name="connsiteY196" fmla="*/ 4802777 h 5238841"/>
              <a:gd name="connsiteX197" fmla="*/ 1554504 w 12192000"/>
              <a:gd name="connsiteY197" fmla="*/ 4739985 h 5238841"/>
              <a:gd name="connsiteX198" fmla="*/ 1470119 w 12192000"/>
              <a:gd name="connsiteY198" fmla="*/ 4723470 h 5238841"/>
              <a:gd name="connsiteX199" fmla="*/ 1437967 w 12192000"/>
              <a:gd name="connsiteY199" fmla="*/ 4722710 h 5238841"/>
              <a:gd name="connsiteX200" fmla="*/ 1295869 w 12192000"/>
              <a:gd name="connsiteY200" fmla="*/ 4726175 h 5238841"/>
              <a:gd name="connsiteX201" fmla="*/ 1292949 w 12192000"/>
              <a:gd name="connsiteY201" fmla="*/ 4684615 h 5238841"/>
              <a:gd name="connsiteX202" fmla="*/ 1244908 w 12192000"/>
              <a:gd name="connsiteY202" fmla="*/ 4706993 h 5238841"/>
              <a:gd name="connsiteX203" fmla="*/ 1171266 w 12192000"/>
              <a:gd name="connsiteY203" fmla="*/ 4706535 h 5238841"/>
              <a:gd name="connsiteX204" fmla="*/ 1160868 w 12192000"/>
              <a:gd name="connsiteY204" fmla="*/ 4701936 h 5238841"/>
              <a:gd name="connsiteX205" fmla="*/ 1147599 w 12192000"/>
              <a:gd name="connsiteY205" fmla="*/ 4714833 h 5238841"/>
              <a:gd name="connsiteX206" fmla="*/ 1119603 w 12192000"/>
              <a:gd name="connsiteY206" fmla="*/ 4721303 h 5238841"/>
              <a:gd name="connsiteX207" fmla="*/ 997851 w 12192000"/>
              <a:gd name="connsiteY207" fmla="*/ 4722336 h 5238841"/>
              <a:gd name="connsiteX208" fmla="*/ 976455 w 12192000"/>
              <a:gd name="connsiteY208" fmla="*/ 4726407 h 5238841"/>
              <a:gd name="connsiteX209" fmla="*/ 949939 w 12192000"/>
              <a:gd name="connsiteY209" fmla="*/ 4719699 h 5238841"/>
              <a:gd name="connsiteX210" fmla="*/ 894148 w 12192000"/>
              <a:gd name="connsiteY210" fmla="*/ 4710406 h 5238841"/>
              <a:gd name="connsiteX211" fmla="*/ 857990 w 12192000"/>
              <a:gd name="connsiteY211" fmla="*/ 4696844 h 5238841"/>
              <a:gd name="connsiteX212" fmla="*/ 848649 w 12192000"/>
              <a:gd name="connsiteY212" fmla="*/ 4704021 h 5238841"/>
              <a:gd name="connsiteX213" fmla="*/ 826436 w 12192000"/>
              <a:gd name="connsiteY213" fmla="*/ 4707421 h 5238841"/>
              <a:gd name="connsiteX214" fmla="*/ 733052 w 12192000"/>
              <a:gd name="connsiteY214" fmla="*/ 4701884 h 5238841"/>
              <a:gd name="connsiteX215" fmla="*/ 716185 w 12192000"/>
              <a:gd name="connsiteY215" fmla="*/ 4648168 h 5238841"/>
              <a:gd name="connsiteX216" fmla="*/ 582722 w 12192000"/>
              <a:gd name="connsiteY216" fmla="*/ 4658637 h 5238841"/>
              <a:gd name="connsiteX217" fmla="*/ 581118 w 12192000"/>
              <a:gd name="connsiteY217" fmla="*/ 4654120 h 5238841"/>
              <a:gd name="connsiteX218" fmla="*/ 546453 w 12192000"/>
              <a:gd name="connsiteY218" fmla="*/ 4652542 h 5238841"/>
              <a:gd name="connsiteX219" fmla="*/ 536773 w 12192000"/>
              <a:gd name="connsiteY219" fmla="*/ 4644609 h 5238841"/>
              <a:gd name="connsiteX220" fmla="*/ 388896 w 12192000"/>
              <a:gd name="connsiteY220" fmla="*/ 4619173 h 5238841"/>
              <a:gd name="connsiteX221" fmla="*/ 366479 w 12192000"/>
              <a:gd name="connsiteY221" fmla="*/ 4618896 h 5238841"/>
              <a:gd name="connsiteX222" fmla="*/ 342781 w 12192000"/>
              <a:gd name="connsiteY222" fmla="*/ 4601239 h 5238841"/>
              <a:gd name="connsiteX223" fmla="*/ 255925 w 12192000"/>
              <a:gd name="connsiteY223" fmla="*/ 4598685 h 5238841"/>
              <a:gd name="connsiteX224" fmla="*/ 226919 w 12192000"/>
              <a:gd name="connsiteY224" fmla="*/ 4598460 h 5238841"/>
              <a:gd name="connsiteX225" fmla="*/ 213925 w 12192000"/>
              <a:gd name="connsiteY225" fmla="*/ 4597783 h 5238841"/>
              <a:gd name="connsiteX226" fmla="*/ 215196 w 12192000"/>
              <a:gd name="connsiteY226" fmla="*/ 4588576 h 5238841"/>
              <a:gd name="connsiteX227" fmla="*/ 180214 w 12192000"/>
              <a:gd name="connsiteY227" fmla="*/ 4583701 h 5238841"/>
              <a:gd name="connsiteX228" fmla="*/ 83203 w 12192000"/>
              <a:gd name="connsiteY228" fmla="*/ 4531664 h 5238841"/>
              <a:gd name="connsiteX229" fmla="*/ 4106 w 12192000"/>
              <a:gd name="connsiteY229" fmla="*/ 4517202 h 5238841"/>
              <a:gd name="connsiteX230" fmla="*/ 0 w 12192000"/>
              <a:gd name="connsiteY230" fmla="*/ 4516084 h 5238841"/>
              <a:gd name="connsiteX231" fmla="*/ 0 w 12192000"/>
              <a:gd name="connsiteY231" fmla="*/ 0 h 5238841"/>
              <a:gd name="connsiteX0" fmla="*/ 0 w 12192000"/>
              <a:gd name="connsiteY0" fmla="*/ 0 h 5176789"/>
              <a:gd name="connsiteX1" fmla="*/ 12192000 w 12192000"/>
              <a:gd name="connsiteY1" fmla="*/ 0 h 5176789"/>
              <a:gd name="connsiteX2" fmla="*/ 12192000 w 12192000"/>
              <a:gd name="connsiteY2" fmla="*/ 3809005 h 5176789"/>
              <a:gd name="connsiteX3" fmla="*/ 12142543 w 12192000"/>
              <a:gd name="connsiteY3" fmla="*/ 3817043 h 5176789"/>
              <a:gd name="connsiteX4" fmla="*/ 12109241 w 12192000"/>
              <a:gd name="connsiteY4" fmla="*/ 3824228 h 5176789"/>
              <a:gd name="connsiteX5" fmla="*/ 11668991 w 12192000"/>
              <a:gd name="connsiteY5" fmla="*/ 3788038 h 5176789"/>
              <a:gd name="connsiteX6" fmla="*/ 11476952 w 12192000"/>
              <a:gd name="connsiteY6" fmla="*/ 3866786 h 5176789"/>
              <a:gd name="connsiteX7" fmla="*/ 11336487 w 12192000"/>
              <a:gd name="connsiteY7" fmla="*/ 3971513 h 5176789"/>
              <a:gd name="connsiteX8" fmla="*/ 11214181 w 12192000"/>
              <a:gd name="connsiteY8" fmla="*/ 4004215 h 5176789"/>
              <a:gd name="connsiteX9" fmla="*/ 11042540 w 12192000"/>
              <a:gd name="connsiteY9" fmla="*/ 4002613 h 5176789"/>
              <a:gd name="connsiteX10" fmla="*/ 10833086 w 12192000"/>
              <a:gd name="connsiteY10" fmla="*/ 3997707 h 5176789"/>
              <a:gd name="connsiteX11" fmla="*/ 10599680 w 12192000"/>
              <a:gd name="connsiteY11" fmla="*/ 3982661 h 5176789"/>
              <a:gd name="connsiteX12" fmla="*/ 10519971 w 12192000"/>
              <a:gd name="connsiteY12" fmla="*/ 3975018 h 5176789"/>
              <a:gd name="connsiteX13" fmla="*/ 10217282 w 12192000"/>
              <a:gd name="connsiteY13" fmla="*/ 4020809 h 5176789"/>
              <a:gd name="connsiteX14" fmla="*/ 9936427 w 12192000"/>
              <a:gd name="connsiteY14" fmla="*/ 4137843 h 5176789"/>
              <a:gd name="connsiteX15" fmla="*/ 9800299 w 12192000"/>
              <a:gd name="connsiteY15" fmla="*/ 4186098 h 5176789"/>
              <a:gd name="connsiteX16" fmla="*/ 9707822 w 12192000"/>
              <a:gd name="connsiteY16" fmla="*/ 4189102 h 5176789"/>
              <a:gd name="connsiteX17" fmla="*/ 9543973 w 12192000"/>
              <a:gd name="connsiteY17" fmla="*/ 4245802 h 5176789"/>
              <a:gd name="connsiteX18" fmla="*/ 9528747 w 12192000"/>
              <a:gd name="connsiteY18" fmla="*/ 4251724 h 5176789"/>
              <a:gd name="connsiteX19" fmla="*/ 9436976 w 12192000"/>
              <a:gd name="connsiteY19" fmla="*/ 4269351 h 5176789"/>
              <a:gd name="connsiteX20" fmla="*/ 9371827 w 12192000"/>
              <a:gd name="connsiteY20" fmla="*/ 4303912 h 5176789"/>
              <a:gd name="connsiteX21" fmla="*/ 9260304 w 12192000"/>
              <a:gd name="connsiteY21" fmla="*/ 4328021 h 5176789"/>
              <a:gd name="connsiteX22" fmla="*/ 9148799 w 12192000"/>
              <a:gd name="connsiteY22" fmla="*/ 4348506 h 5176789"/>
              <a:gd name="connsiteX23" fmla="*/ 9107898 w 12192000"/>
              <a:gd name="connsiteY23" fmla="*/ 4354282 h 5176789"/>
              <a:gd name="connsiteX24" fmla="*/ 8990743 w 12192000"/>
              <a:gd name="connsiteY24" fmla="*/ 4382161 h 5176789"/>
              <a:gd name="connsiteX25" fmla="*/ 8979819 w 12192000"/>
              <a:gd name="connsiteY25" fmla="*/ 4366419 h 5176789"/>
              <a:gd name="connsiteX26" fmla="*/ 8936044 w 12192000"/>
              <a:gd name="connsiteY26" fmla="*/ 4370992 h 5176789"/>
              <a:gd name="connsiteX27" fmla="*/ 8897707 w 12192000"/>
              <a:gd name="connsiteY27" fmla="*/ 4392673 h 5176789"/>
              <a:gd name="connsiteX28" fmla="*/ 8845635 w 12192000"/>
              <a:gd name="connsiteY28" fmla="*/ 4404300 h 5176789"/>
              <a:gd name="connsiteX29" fmla="*/ 8814562 w 12192000"/>
              <a:gd name="connsiteY29" fmla="*/ 4411434 h 5176789"/>
              <a:gd name="connsiteX30" fmla="*/ 8726349 w 12192000"/>
              <a:gd name="connsiteY30" fmla="*/ 4416668 h 5176789"/>
              <a:gd name="connsiteX31" fmla="*/ 8566678 w 12192000"/>
              <a:gd name="connsiteY31" fmla="*/ 4391711 h 5176789"/>
              <a:gd name="connsiteX32" fmla="*/ 8521516 w 12192000"/>
              <a:gd name="connsiteY32" fmla="*/ 4393927 h 5176789"/>
              <a:gd name="connsiteX33" fmla="*/ 8515998 w 12192000"/>
              <a:gd name="connsiteY33" fmla="*/ 4399124 h 5176789"/>
              <a:gd name="connsiteX34" fmla="*/ 8449547 w 12192000"/>
              <a:gd name="connsiteY34" fmla="*/ 4383170 h 5176789"/>
              <a:gd name="connsiteX35" fmla="*/ 8360285 w 12192000"/>
              <a:gd name="connsiteY35" fmla="*/ 4398502 h 5176789"/>
              <a:gd name="connsiteX36" fmla="*/ 8256584 w 12192000"/>
              <a:gd name="connsiteY36" fmla="*/ 4423564 h 5176789"/>
              <a:gd name="connsiteX37" fmla="*/ 8229821 w 12192000"/>
              <a:gd name="connsiteY37" fmla="*/ 4431840 h 5176789"/>
              <a:gd name="connsiteX38" fmla="*/ 8158476 w 12192000"/>
              <a:gd name="connsiteY38" fmla="*/ 4436904 h 5176789"/>
              <a:gd name="connsiteX39" fmla="*/ 7993707 w 12192000"/>
              <a:gd name="connsiteY39" fmla="*/ 4447962 h 5176789"/>
              <a:gd name="connsiteX40" fmla="*/ 7990346 w 12192000"/>
              <a:gd name="connsiteY40" fmla="*/ 4454853 h 5176789"/>
              <a:gd name="connsiteX41" fmla="*/ 7976786 w 12192000"/>
              <a:gd name="connsiteY41" fmla="*/ 4456820 h 5176789"/>
              <a:gd name="connsiteX42" fmla="*/ 7973491 w 12192000"/>
              <a:gd name="connsiteY42" fmla="*/ 4458577 h 5176789"/>
              <a:gd name="connsiteX43" fmla="*/ 7954281 w 12192000"/>
              <a:gd name="connsiteY43" fmla="*/ 4467421 h 5176789"/>
              <a:gd name="connsiteX44" fmla="*/ 7905540 w 12192000"/>
              <a:gd name="connsiteY44" fmla="*/ 4455628 h 5176789"/>
              <a:gd name="connsiteX45" fmla="*/ 7851932 w 12192000"/>
              <a:gd name="connsiteY45" fmla="*/ 4466353 h 5176789"/>
              <a:gd name="connsiteX46" fmla="*/ 7639078 w 12192000"/>
              <a:gd name="connsiteY46" fmla="*/ 4467635 h 5176789"/>
              <a:gd name="connsiteX47" fmla="*/ 7612359 w 12192000"/>
              <a:gd name="connsiteY47" fmla="*/ 4492789 h 5176789"/>
              <a:gd name="connsiteX48" fmla="*/ 7527328 w 12192000"/>
              <a:gd name="connsiteY48" fmla="*/ 4502199 h 5176789"/>
              <a:gd name="connsiteX49" fmla="*/ 7388717 w 12192000"/>
              <a:gd name="connsiteY49" fmla="*/ 4470799 h 5176789"/>
              <a:gd name="connsiteX50" fmla="*/ 7231898 w 12192000"/>
              <a:gd name="connsiteY50" fmla="*/ 4486028 h 5176789"/>
              <a:gd name="connsiteX51" fmla="*/ 7218425 w 12192000"/>
              <a:gd name="connsiteY51" fmla="*/ 4477288 h 5176789"/>
              <a:gd name="connsiteX52" fmla="*/ 7202795 w 12192000"/>
              <a:gd name="connsiteY52" fmla="*/ 4472972 h 5176789"/>
              <a:gd name="connsiteX53" fmla="*/ 7200744 w 12192000"/>
              <a:gd name="connsiteY53" fmla="*/ 4474099 h 5176789"/>
              <a:gd name="connsiteX54" fmla="*/ 7182163 w 12192000"/>
              <a:gd name="connsiteY54" fmla="*/ 4474005 h 5176789"/>
              <a:gd name="connsiteX55" fmla="*/ 7178368 w 12192000"/>
              <a:gd name="connsiteY55" fmla="*/ 4470673 h 5176789"/>
              <a:gd name="connsiteX56" fmla="*/ 7165705 w 12192000"/>
              <a:gd name="connsiteY56" fmla="*/ 4469569 h 5176789"/>
              <a:gd name="connsiteX57" fmla="*/ 7140991 w 12192000"/>
              <a:gd name="connsiteY57" fmla="*/ 4464599 h 5176789"/>
              <a:gd name="connsiteX58" fmla="*/ 7136152 w 12192000"/>
              <a:gd name="connsiteY58" fmla="*/ 4466292 h 5176789"/>
              <a:gd name="connsiteX59" fmla="*/ 7098544 w 12192000"/>
              <a:gd name="connsiteY59" fmla="*/ 4462879 h 5176789"/>
              <a:gd name="connsiteX60" fmla="*/ 7097922 w 12192000"/>
              <a:gd name="connsiteY60" fmla="*/ 4464077 h 5176789"/>
              <a:gd name="connsiteX61" fmla="*/ 7086877 w 12192000"/>
              <a:gd name="connsiteY61" fmla="*/ 4468554 h 5176789"/>
              <a:gd name="connsiteX62" fmla="*/ 7065999 w 12192000"/>
              <a:gd name="connsiteY62" fmla="*/ 4474270 h 5176789"/>
              <a:gd name="connsiteX63" fmla="*/ 7016598 w 12192000"/>
              <a:gd name="connsiteY63" fmla="*/ 4502855 h 5176789"/>
              <a:gd name="connsiteX64" fmla="*/ 6977375 w 12192000"/>
              <a:gd name="connsiteY64" fmla="*/ 4499434 h 5176789"/>
              <a:gd name="connsiteX65" fmla="*/ 6969409 w 12192000"/>
              <a:gd name="connsiteY65" fmla="*/ 4499424 h 5176789"/>
              <a:gd name="connsiteX66" fmla="*/ 6969218 w 12192000"/>
              <a:gd name="connsiteY66" fmla="*/ 4499704 h 5176789"/>
              <a:gd name="connsiteX67" fmla="*/ 6960755 w 12192000"/>
              <a:gd name="connsiteY67" fmla="*/ 4500249 h 5176789"/>
              <a:gd name="connsiteX68" fmla="*/ 6954882 w 12192000"/>
              <a:gd name="connsiteY68" fmla="*/ 4499405 h 5176789"/>
              <a:gd name="connsiteX69" fmla="*/ 6939428 w 12192000"/>
              <a:gd name="connsiteY69" fmla="*/ 4499385 h 5176789"/>
              <a:gd name="connsiteX70" fmla="*/ 6933902 w 12192000"/>
              <a:gd name="connsiteY70" fmla="*/ 4501239 h 5176789"/>
              <a:gd name="connsiteX71" fmla="*/ 6891244 w 12192000"/>
              <a:gd name="connsiteY71" fmla="*/ 4536371 h 5176789"/>
              <a:gd name="connsiteX72" fmla="*/ 6794496 w 12192000"/>
              <a:gd name="connsiteY72" fmla="*/ 4567924 h 5176789"/>
              <a:gd name="connsiteX73" fmla="*/ 6574528 w 12192000"/>
              <a:gd name="connsiteY73" fmla="*/ 4641155 h 5176789"/>
              <a:gd name="connsiteX74" fmla="*/ 6573036 w 12192000"/>
              <a:gd name="connsiteY74" fmla="*/ 4641049 h 5176789"/>
              <a:gd name="connsiteX75" fmla="*/ 6571920 w 12192000"/>
              <a:gd name="connsiteY75" fmla="*/ 4644739 h 5176789"/>
              <a:gd name="connsiteX76" fmla="*/ 6552021 w 12192000"/>
              <a:gd name="connsiteY76" fmla="*/ 4650379 h 5176789"/>
              <a:gd name="connsiteX77" fmla="*/ 6545925 w 12192000"/>
              <a:gd name="connsiteY77" fmla="*/ 4650675 h 5176789"/>
              <a:gd name="connsiteX78" fmla="*/ 6537822 w 12192000"/>
              <a:gd name="connsiteY78" fmla="*/ 4652769 h 5176789"/>
              <a:gd name="connsiteX79" fmla="*/ 6537743 w 12192000"/>
              <a:gd name="connsiteY79" fmla="*/ 4653068 h 5176789"/>
              <a:gd name="connsiteX80" fmla="*/ 6490057 w 12192000"/>
              <a:gd name="connsiteY80" fmla="*/ 4658624 h 5176789"/>
              <a:gd name="connsiteX81" fmla="*/ 6386800 w 12192000"/>
              <a:gd name="connsiteY81" fmla="*/ 4715431 h 5176789"/>
              <a:gd name="connsiteX82" fmla="*/ 6382703 w 12192000"/>
              <a:gd name="connsiteY82" fmla="*/ 4717930 h 5176789"/>
              <a:gd name="connsiteX83" fmla="*/ 6356495 w 12192000"/>
              <a:gd name="connsiteY83" fmla="*/ 4717843 h 5176789"/>
              <a:gd name="connsiteX84" fmla="*/ 6343628 w 12192000"/>
              <a:gd name="connsiteY84" fmla="*/ 4719161 h 5176789"/>
              <a:gd name="connsiteX85" fmla="*/ 6338605 w 12192000"/>
              <a:gd name="connsiteY85" fmla="*/ 4716723 h 5176789"/>
              <a:gd name="connsiteX86" fmla="*/ 6320318 w 12192000"/>
              <a:gd name="connsiteY86" fmla="*/ 4720095 h 5176789"/>
              <a:gd name="connsiteX87" fmla="*/ 6318742 w 12192000"/>
              <a:gd name="connsiteY87" fmla="*/ 4721541 h 5176789"/>
              <a:gd name="connsiteX88" fmla="*/ 6301708 w 12192000"/>
              <a:gd name="connsiteY88" fmla="*/ 4720380 h 5176789"/>
              <a:gd name="connsiteX89" fmla="*/ 6285082 w 12192000"/>
              <a:gd name="connsiteY89" fmla="*/ 4714639 h 5176789"/>
              <a:gd name="connsiteX90" fmla="*/ 6136936 w 12192000"/>
              <a:gd name="connsiteY90" fmla="*/ 4758246 h 5176789"/>
              <a:gd name="connsiteX91" fmla="*/ 5988578 w 12192000"/>
              <a:gd name="connsiteY91" fmla="*/ 4754427 h 5176789"/>
              <a:gd name="connsiteX92" fmla="*/ 5908701 w 12192000"/>
              <a:gd name="connsiteY92" fmla="*/ 4779160 h 5176789"/>
              <a:gd name="connsiteX93" fmla="*/ 5892219 w 12192000"/>
              <a:gd name="connsiteY93" fmla="*/ 4807892 h 5176789"/>
              <a:gd name="connsiteX94" fmla="*/ 5683612 w 12192000"/>
              <a:gd name="connsiteY94" fmla="*/ 4848770 h 5176789"/>
              <a:gd name="connsiteX95" fmla="*/ 5635111 w 12192000"/>
              <a:gd name="connsiteY95" fmla="*/ 4868888 h 5176789"/>
              <a:gd name="connsiteX96" fmla="*/ 5582652 w 12192000"/>
              <a:gd name="connsiteY96" fmla="*/ 4866836 h 5176789"/>
              <a:gd name="connsiteX97" fmla="*/ 5567213 w 12192000"/>
              <a:gd name="connsiteY97" fmla="*/ 4878769 h 5176789"/>
              <a:gd name="connsiteX98" fmla="*/ 5564659 w 12192000"/>
              <a:gd name="connsiteY98" fmla="*/ 4881042 h 5176789"/>
              <a:gd name="connsiteX99" fmla="*/ 5552102 w 12192000"/>
              <a:gd name="connsiteY99" fmla="*/ 4885426 h 5176789"/>
              <a:gd name="connsiteX100" fmla="*/ 5551475 w 12192000"/>
              <a:gd name="connsiteY100" fmla="*/ 4892560 h 5176789"/>
              <a:gd name="connsiteX101" fmla="*/ 5534664 w 12192000"/>
              <a:gd name="connsiteY101" fmla="*/ 4903385 h 5176789"/>
              <a:gd name="connsiteX102" fmla="*/ 5510737 w 12192000"/>
              <a:gd name="connsiteY102" fmla="*/ 4909807 h 5176789"/>
              <a:gd name="connsiteX103" fmla="*/ 5393901 w 12192000"/>
              <a:gd name="connsiteY103" fmla="*/ 4933709 h 5176789"/>
              <a:gd name="connsiteX104" fmla="*/ 5325782 w 12192000"/>
              <a:gd name="connsiteY104" fmla="*/ 4951789 h 5176789"/>
              <a:gd name="connsiteX105" fmla="*/ 5302703 w 12192000"/>
              <a:gd name="connsiteY105" fmla="*/ 4964590 h 5176789"/>
              <a:gd name="connsiteX106" fmla="*/ 5268591 w 12192000"/>
              <a:gd name="connsiteY106" fmla="*/ 4978479 h 5176789"/>
              <a:gd name="connsiteX107" fmla="*/ 5210559 w 12192000"/>
              <a:gd name="connsiteY107" fmla="*/ 5007585 h 5176789"/>
              <a:gd name="connsiteX108" fmla="*/ 5177597 w 12192000"/>
              <a:gd name="connsiteY108" fmla="*/ 5015926 h 5176789"/>
              <a:gd name="connsiteX109" fmla="*/ 5160569 w 12192000"/>
              <a:gd name="connsiteY109" fmla="*/ 5025681 h 5176789"/>
              <a:gd name="connsiteX110" fmla="*/ 5152748 w 12192000"/>
              <a:gd name="connsiteY110" fmla="*/ 5026569 h 5176789"/>
              <a:gd name="connsiteX111" fmla="*/ 5127678 w 12192000"/>
              <a:gd name="connsiteY111" fmla="*/ 5032947 h 5176789"/>
              <a:gd name="connsiteX112" fmla="*/ 5113147 w 12192000"/>
              <a:gd name="connsiteY112" fmla="*/ 5035818 h 5176789"/>
              <a:gd name="connsiteX113" fmla="*/ 5107301 w 12192000"/>
              <a:gd name="connsiteY113" fmla="*/ 5036672 h 5176789"/>
              <a:gd name="connsiteX114" fmla="*/ 5093215 w 12192000"/>
              <a:gd name="connsiteY114" fmla="*/ 5032880 h 5176789"/>
              <a:gd name="connsiteX115" fmla="*/ 5077058 w 12192000"/>
              <a:gd name="connsiteY115" fmla="*/ 5038681 h 5176789"/>
              <a:gd name="connsiteX116" fmla="*/ 5057349 w 12192000"/>
              <a:gd name="connsiteY116" fmla="*/ 5036015 h 5176789"/>
              <a:gd name="connsiteX117" fmla="*/ 5053945 w 12192000"/>
              <a:gd name="connsiteY117" fmla="*/ 5041952 h 5176789"/>
              <a:gd name="connsiteX118" fmla="*/ 5040021 w 12192000"/>
              <a:gd name="connsiteY118" fmla="*/ 5050052 h 5176789"/>
              <a:gd name="connsiteX119" fmla="*/ 5025913 w 12192000"/>
              <a:gd name="connsiteY119" fmla="*/ 5046535 h 5176789"/>
              <a:gd name="connsiteX120" fmla="*/ 4998218 w 12192000"/>
              <a:gd name="connsiteY120" fmla="*/ 5048065 h 5176789"/>
              <a:gd name="connsiteX121" fmla="*/ 4991008 w 12192000"/>
              <a:gd name="connsiteY121" fmla="*/ 5050439 h 5176789"/>
              <a:gd name="connsiteX122" fmla="*/ 4963503 w 12192000"/>
              <a:gd name="connsiteY122" fmla="*/ 5047575 h 5176789"/>
              <a:gd name="connsiteX123" fmla="*/ 4921053 w 12192000"/>
              <a:gd name="connsiteY123" fmla="*/ 5048925 h 5176789"/>
              <a:gd name="connsiteX124" fmla="*/ 4873420 w 12192000"/>
              <a:gd name="connsiteY124" fmla="*/ 5054929 h 5176789"/>
              <a:gd name="connsiteX125" fmla="*/ 4858825 w 12192000"/>
              <a:gd name="connsiteY125" fmla="*/ 5051329 h 5176789"/>
              <a:gd name="connsiteX126" fmla="*/ 4769340 w 12192000"/>
              <a:gd name="connsiteY126" fmla="*/ 5053090 h 5176789"/>
              <a:gd name="connsiteX127" fmla="*/ 4744152 w 12192000"/>
              <a:gd name="connsiteY127" fmla="*/ 5053391 h 5176789"/>
              <a:gd name="connsiteX128" fmla="*/ 4723556 w 12192000"/>
              <a:gd name="connsiteY128" fmla="*/ 5059633 h 5176789"/>
              <a:gd name="connsiteX129" fmla="*/ 4719699 w 12192000"/>
              <a:gd name="connsiteY129" fmla="*/ 5066298 h 5176789"/>
              <a:gd name="connsiteX130" fmla="*/ 4706016 w 12192000"/>
              <a:gd name="connsiteY130" fmla="*/ 5067422 h 5176789"/>
              <a:gd name="connsiteX131" fmla="*/ 4702593 w 12192000"/>
              <a:gd name="connsiteY131" fmla="*/ 5068973 h 5176789"/>
              <a:gd name="connsiteX132" fmla="*/ 4682766 w 12192000"/>
              <a:gd name="connsiteY132" fmla="*/ 5076609 h 5176789"/>
              <a:gd name="connsiteX133" fmla="*/ 4634960 w 12192000"/>
              <a:gd name="connsiteY133" fmla="*/ 5061852 h 5176789"/>
              <a:gd name="connsiteX134" fmla="*/ 4580645 w 12192000"/>
              <a:gd name="connsiteY134" fmla="*/ 5069246 h 5176789"/>
              <a:gd name="connsiteX135" fmla="*/ 4368005 w 12192000"/>
              <a:gd name="connsiteY135" fmla="*/ 5057426 h 5176789"/>
              <a:gd name="connsiteX136" fmla="*/ 4339489 w 12192000"/>
              <a:gd name="connsiteY136" fmla="*/ 5080858 h 5176789"/>
              <a:gd name="connsiteX137" fmla="*/ 4253895 w 12192000"/>
              <a:gd name="connsiteY137" fmla="*/ 5085008 h 5176789"/>
              <a:gd name="connsiteX138" fmla="*/ 4082432 w 12192000"/>
              <a:gd name="connsiteY138" fmla="*/ 5176339 h 5176789"/>
              <a:gd name="connsiteX139" fmla="*/ 3911296 w 12192000"/>
              <a:gd name="connsiteY139" fmla="*/ 5035663 h 5176789"/>
              <a:gd name="connsiteX140" fmla="*/ 3895182 w 12192000"/>
              <a:gd name="connsiteY140" fmla="*/ 5030229 h 5176789"/>
              <a:gd name="connsiteX141" fmla="*/ 3870866 w 12192000"/>
              <a:gd name="connsiteY141" fmla="*/ 5023753 h 5176789"/>
              <a:gd name="connsiteX142" fmla="*/ 3865913 w 12192000"/>
              <a:gd name="connsiteY142" fmla="*/ 5025143 h 5176789"/>
              <a:gd name="connsiteX143" fmla="*/ 3828606 w 12192000"/>
              <a:gd name="connsiteY143" fmla="*/ 5019426 h 5176789"/>
              <a:gd name="connsiteX144" fmla="*/ 3827901 w 12192000"/>
              <a:gd name="connsiteY144" fmla="*/ 5020583 h 5176789"/>
              <a:gd name="connsiteX145" fmla="*/ 3816543 w 12192000"/>
              <a:gd name="connsiteY145" fmla="*/ 5024366 h 5176789"/>
              <a:gd name="connsiteX146" fmla="*/ 3795278 w 12192000"/>
              <a:gd name="connsiteY146" fmla="*/ 5028779 h 5176789"/>
              <a:gd name="connsiteX147" fmla="*/ 3743858 w 12192000"/>
              <a:gd name="connsiteY147" fmla="*/ 5054237 h 5176789"/>
              <a:gd name="connsiteX148" fmla="*/ 3704945 w 12192000"/>
              <a:gd name="connsiteY148" fmla="*/ 5048413 h 5176789"/>
              <a:gd name="connsiteX149" fmla="*/ 3696992 w 12192000"/>
              <a:gd name="connsiteY149" fmla="*/ 5047914 h 5176789"/>
              <a:gd name="connsiteX150" fmla="*/ 3696780 w 12192000"/>
              <a:gd name="connsiteY150" fmla="*/ 5048181 h 5176789"/>
              <a:gd name="connsiteX151" fmla="*/ 3688290 w 12192000"/>
              <a:gd name="connsiteY151" fmla="*/ 5048204 h 5176789"/>
              <a:gd name="connsiteX152" fmla="*/ 3682486 w 12192000"/>
              <a:gd name="connsiteY152" fmla="*/ 5047000 h 5176789"/>
              <a:gd name="connsiteX153" fmla="*/ 3667056 w 12192000"/>
              <a:gd name="connsiteY153" fmla="*/ 5046030 h 5176789"/>
              <a:gd name="connsiteX154" fmla="*/ 3661403 w 12192000"/>
              <a:gd name="connsiteY154" fmla="*/ 5047537 h 5176789"/>
              <a:gd name="connsiteX155" fmla="*/ 3658673 w 12192000"/>
              <a:gd name="connsiteY155" fmla="*/ 5050790 h 5176789"/>
              <a:gd name="connsiteX156" fmla="*/ 3657333 w 12192000"/>
              <a:gd name="connsiteY156" fmla="*/ 5050325 h 5176789"/>
              <a:gd name="connsiteX157" fmla="*/ 3626778 w 12192000"/>
              <a:gd name="connsiteY157" fmla="*/ 5057882 h 5176789"/>
              <a:gd name="connsiteX158" fmla="*/ 3560067 w 12192000"/>
              <a:gd name="connsiteY158" fmla="*/ 5064266 h 5176789"/>
              <a:gd name="connsiteX159" fmla="*/ 3522641 w 12192000"/>
              <a:gd name="connsiteY159" fmla="*/ 5063654 h 5176789"/>
              <a:gd name="connsiteX160" fmla="*/ 3419275 w 12192000"/>
              <a:gd name="connsiteY160" fmla="*/ 5066646 h 5176789"/>
              <a:gd name="connsiteX161" fmla="*/ 3314869 w 12192000"/>
              <a:gd name="connsiteY161" fmla="*/ 5073197 h 5176789"/>
              <a:gd name="connsiteX162" fmla="*/ 3259088 w 12192000"/>
              <a:gd name="connsiteY162" fmla="*/ 5096363 h 5176789"/>
              <a:gd name="connsiteX163" fmla="*/ 3253104 w 12192000"/>
              <a:gd name="connsiteY163" fmla="*/ 5096785 h 5176789"/>
              <a:gd name="connsiteX164" fmla="*/ 3238751 w 12192000"/>
              <a:gd name="connsiteY164" fmla="*/ 5092996 h 5176789"/>
              <a:gd name="connsiteX165" fmla="*/ 3233681 w 12192000"/>
              <a:gd name="connsiteY165" fmla="*/ 5090758 h 5176789"/>
              <a:gd name="connsiteX166" fmla="*/ 3225562 w 12192000"/>
              <a:gd name="connsiteY166" fmla="*/ 5089215 h 5176789"/>
              <a:gd name="connsiteX167" fmla="*/ 3225260 w 12192000"/>
              <a:gd name="connsiteY167" fmla="*/ 5089437 h 5176789"/>
              <a:gd name="connsiteX168" fmla="*/ 3217859 w 12192000"/>
              <a:gd name="connsiteY168" fmla="*/ 5087484 h 5176789"/>
              <a:gd name="connsiteX169" fmla="*/ 3182980 w 12192000"/>
              <a:gd name="connsiteY169" fmla="*/ 5074650 h 5176789"/>
              <a:gd name="connsiteX170" fmla="*/ 3055081 w 12192000"/>
              <a:gd name="connsiteY170" fmla="*/ 5080424 h 5176789"/>
              <a:gd name="connsiteX171" fmla="*/ 3049807 w 12192000"/>
              <a:gd name="connsiteY171" fmla="*/ 5080860 h 5176789"/>
              <a:gd name="connsiteX172" fmla="*/ 3029122 w 12192000"/>
              <a:gd name="connsiteY172" fmla="*/ 5070085 h 5176789"/>
              <a:gd name="connsiteX173" fmla="*/ 3017862 w 12192000"/>
              <a:gd name="connsiteY173" fmla="*/ 5065942 h 5176789"/>
              <a:gd name="connsiteX174" fmla="*/ 3015868 w 12192000"/>
              <a:gd name="connsiteY174" fmla="*/ 5061832 h 5176789"/>
              <a:gd name="connsiteX175" fmla="*/ 2998644 w 12192000"/>
              <a:gd name="connsiteY175" fmla="*/ 5057210 h 5176789"/>
              <a:gd name="connsiteX176" fmla="*/ 2996219 w 12192000"/>
              <a:gd name="connsiteY176" fmla="*/ 5057788 h 5176789"/>
              <a:gd name="connsiteX177" fmla="*/ 2983676 w 12192000"/>
              <a:gd name="connsiteY177" fmla="*/ 5049852 h 5176789"/>
              <a:gd name="connsiteX178" fmla="*/ 2903609 w 12192000"/>
              <a:gd name="connsiteY178" fmla="*/ 4998457 h 5176789"/>
              <a:gd name="connsiteX179" fmla="*/ 2758830 w 12192000"/>
              <a:gd name="connsiteY179" fmla="*/ 4974760 h 5176789"/>
              <a:gd name="connsiteX180" fmla="*/ 2532669 w 12192000"/>
              <a:gd name="connsiteY180" fmla="*/ 4940573 h 5176789"/>
              <a:gd name="connsiteX181" fmla="*/ 2389931 w 12192000"/>
              <a:gd name="connsiteY181" fmla="*/ 4905785 h 5176789"/>
              <a:gd name="connsiteX182" fmla="*/ 2335186 w 12192000"/>
              <a:gd name="connsiteY182" fmla="*/ 4902957 h 5176789"/>
              <a:gd name="connsiteX183" fmla="*/ 2273393 w 12192000"/>
              <a:gd name="connsiteY183" fmla="*/ 4883565 h 5176789"/>
              <a:gd name="connsiteX184" fmla="*/ 2269523 w 12192000"/>
              <a:gd name="connsiteY184" fmla="*/ 4884442 h 5176789"/>
              <a:gd name="connsiteX185" fmla="*/ 2256015 w 12192000"/>
              <a:gd name="connsiteY185" fmla="*/ 4883014 h 5176789"/>
              <a:gd name="connsiteX186" fmla="*/ 2249731 w 12192000"/>
              <a:gd name="connsiteY186" fmla="*/ 4888778 h 5176789"/>
              <a:gd name="connsiteX187" fmla="*/ 2227629 w 12192000"/>
              <a:gd name="connsiteY187" fmla="*/ 4891047 h 5176789"/>
              <a:gd name="connsiteX188" fmla="*/ 2203460 w 12192000"/>
              <a:gd name="connsiteY188" fmla="*/ 4886696 h 5176789"/>
              <a:gd name="connsiteX189" fmla="*/ 2091528 w 12192000"/>
              <a:gd name="connsiteY189" fmla="*/ 4859155 h 5176789"/>
              <a:gd name="connsiteX190" fmla="*/ 2022901 w 12192000"/>
              <a:gd name="connsiteY190" fmla="*/ 4846594 h 5176789"/>
              <a:gd name="connsiteX191" fmla="*/ 1994227 w 12192000"/>
              <a:gd name="connsiteY191" fmla="*/ 4847973 h 5176789"/>
              <a:gd name="connsiteX192" fmla="*/ 1955936 w 12192000"/>
              <a:gd name="connsiteY192" fmla="*/ 4845765 h 5176789"/>
              <a:gd name="connsiteX193" fmla="*/ 1741924 w 12192000"/>
              <a:gd name="connsiteY193" fmla="*/ 4808054 h 5176789"/>
              <a:gd name="connsiteX194" fmla="*/ 1734410 w 12192000"/>
              <a:gd name="connsiteY194" fmla="*/ 4811675 h 5176789"/>
              <a:gd name="connsiteX195" fmla="*/ 1691423 w 12192000"/>
              <a:gd name="connsiteY195" fmla="*/ 4802777 h 5176789"/>
              <a:gd name="connsiteX196" fmla="*/ 1554504 w 12192000"/>
              <a:gd name="connsiteY196" fmla="*/ 4739985 h 5176789"/>
              <a:gd name="connsiteX197" fmla="*/ 1470119 w 12192000"/>
              <a:gd name="connsiteY197" fmla="*/ 4723470 h 5176789"/>
              <a:gd name="connsiteX198" fmla="*/ 1437967 w 12192000"/>
              <a:gd name="connsiteY198" fmla="*/ 4722710 h 5176789"/>
              <a:gd name="connsiteX199" fmla="*/ 1295869 w 12192000"/>
              <a:gd name="connsiteY199" fmla="*/ 4726175 h 5176789"/>
              <a:gd name="connsiteX200" fmla="*/ 1292949 w 12192000"/>
              <a:gd name="connsiteY200" fmla="*/ 4684615 h 5176789"/>
              <a:gd name="connsiteX201" fmla="*/ 1244908 w 12192000"/>
              <a:gd name="connsiteY201" fmla="*/ 4706993 h 5176789"/>
              <a:gd name="connsiteX202" fmla="*/ 1171266 w 12192000"/>
              <a:gd name="connsiteY202" fmla="*/ 4706535 h 5176789"/>
              <a:gd name="connsiteX203" fmla="*/ 1160868 w 12192000"/>
              <a:gd name="connsiteY203" fmla="*/ 4701936 h 5176789"/>
              <a:gd name="connsiteX204" fmla="*/ 1147599 w 12192000"/>
              <a:gd name="connsiteY204" fmla="*/ 4714833 h 5176789"/>
              <a:gd name="connsiteX205" fmla="*/ 1119603 w 12192000"/>
              <a:gd name="connsiteY205" fmla="*/ 4721303 h 5176789"/>
              <a:gd name="connsiteX206" fmla="*/ 997851 w 12192000"/>
              <a:gd name="connsiteY206" fmla="*/ 4722336 h 5176789"/>
              <a:gd name="connsiteX207" fmla="*/ 976455 w 12192000"/>
              <a:gd name="connsiteY207" fmla="*/ 4726407 h 5176789"/>
              <a:gd name="connsiteX208" fmla="*/ 949939 w 12192000"/>
              <a:gd name="connsiteY208" fmla="*/ 4719699 h 5176789"/>
              <a:gd name="connsiteX209" fmla="*/ 894148 w 12192000"/>
              <a:gd name="connsiteY209" fmla="*/ 4710406 h 5176789"/>
              <a:gd name="connsiteX210" fmla="*/ 857990 w 12192000"/>
              <a:gd name="connsiteY210" fmla="*/ 4696844 h 5176789"/>
              <a:gd name="connsiteX211" fmla="*/ 848649 w 12192000"/>
              <a:gd name="connsiteY211" fmla="*/ 4704021 h 5176789"/>
              <a:gd name="connsiteX212" fmla="*/ 826436 w 12192000"/>
              <a:gd name="connsiteY212" fmla="*/ 4707421 h 5176789"/>
              <a:gd name="connsiteX213" fmla="*/ 733052 w 12192000"/>
              <a:gd name="connsiteY213" fmla="*/ 4701884 h 5176789"/>
              <a:gd name="connsiteX214" fmla="*/ 716185 w 12192000"/>
              <a:gd name="connsiteY214" fmla="*/ 4648168 h 5176789"/>
              <a:gd name="connsiteX215" fmla="*/ 582722 w 12192000"/>
              <a:gd name="connsiteY215" fmla="*/ 4658637 h 5176789"/>
              <a:gd name="connsiteX216" fmla="*/ 581118 w 12192000"/>
              <a:gd name="connsiteY216" fmla="*/ 4654120 h 5176789"/>
              <a:gd name="connsiteX217" fmla="*/ 546453 w 12192000"/>
              <a:gd name="connsiteY217" fmla="*/ 4652542 h 5176789"/>
              <a:gd name="connsiteX218" fmla="*/ 536773 w 12192000"/>
              <a:gd name="connsiteY218" fmla="*/ 4644609 h 5176789"/>
              <a:gd name="connsiteX219" fmla="*/ 388896 w 12192000"/>
              <a:gd name="connsiteY219" fmla="*/ 4619173 h 5176789"/>
              <a:gd name="connsiteX220" fmla="*/ 366479 w 12192000"/>
              <a:gd name="connsiteY220" fmla="*/ 4618896 h 5176789"/>
              <a:gd name="connsiteX221" fmla="*/ 342781 w 12192000"/>
              <a:gd name="connsiteY221" fmla="*/ 4601239 h 5176789"/>
              <a:gd name="connsiteX222" fmla="*/ 255925 w 12192000"/>
              <a:gd name="connsiteY222" fmla="*/ 4598685 h 5176789"/>
              <a:gd name="connsiteX223" fmla="*/ 226919 w 12192000"/>
              <a:gd name="connsiteY223" fmla="*/ 4598460 h 5176789"/>
              <a:gd name="connsiteX224" fmla="*/ 213925 w 12192000"/>
              <a:gd name="connsiteY224" fmla="*/ 4597783 h 5176789"/>
              <a:gd name="connsiteX225" fmla="*/ 215196 w 12192000"/>
              <a:gd name="connsiteY225" fmla="*/ 4588576 h 5176789"/>
              <a:gd name="connsiteX226" fmla="*/ 180214 w 12192000"/>
              <a:gd name="connsiteY226" fmla="*/ 4583701 h 5176789"/>
              <a:gd name="connsiteX227" fmla="*/ 83203 w 12192000"/>
              <a:gd name="connsiteY227" fmla="*/ 4531664 h 5176789"/>
              <a:gd name="connsiteX228" fmla="*/ 4106 w 12192000"/>
              <a:gd name="connsiteY228" fmla="*/ 4517202 h 5176789"/>
              <a:gd name="connsiteX229" fmla="*/ 0 w 12192000"/>
              <a:gd name="connsiteY229" fmla="*/ 4516084 h 5176789"/>
              <a:gd name="connsiteX230" fmla="*/ 0 w 12192000"/>
              <a:gd name="connsiteY230" fmla="*/ 0 h 5176789"/>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136936 w 12192000"/>
              <a:gd name="connsiteY90" fmla="*/ 4758246 h 5096785"/>
              <a:gd name="connsiteX91" fmla="*/ 5988578 w 12192000"/>
              <a:gd name="connsiteY91" fmla="*/ 4754427 h 5096785"/>
              <a:gd name="connsiteX92" fmla="*/ 5908701 w 12192000"/>
              <a:gd name="connsiteY92" fmla="*/ 4779160 h 5096785"/>
              <a:gd name="connsiteX93" fmla="*/ 5892219 w 12192000"/>
              <a:gd name="connsiteY93" fmla="*/ 4807892 h 5096785"/>
              <a:gd name="connsiteX94" fmla="*/ 5683612 w 12192000"/>
              <a:gd name="connsiteY94" fmla="*/ 4848770 h 5096785"/>
              <a:gd name="connsiteX95" fmla="*/ 5635111 w 12192000"/>
              <a:gd name="connsiteY95" fmla="*/ 4868888 h 5096785"/>
              <a:gd name="connsiteX96" fmla="*/ 5582652 w 12192000"/>
              <a:gd name="connsiteY96" fmla="*/ 4866836 h 5096785"/>
              <a:gd name="connsiteX97" fmla="*/ 5567213 w 12192000"/>
              <a:gd name="connsiteY97" fmla="*/ 4878769 h 5096785"/>
              <a:gd name="connsiteX98" fmla="*/ 5564659 w 12192000"/>
              <a:gd name="connsiteY98" fmla="*/ 4881042 h 5096785"/>
              <a:gd name="connsiteX99" fmla="*/ 5552102 w 12192000"/>
              <a:gd name="connsiteY99" fmla="*/ 4885426 h 5096785"/>
              <a:gd name="connsiteX100" fmla="*/ 5551475 w 12192000"/>
              <a:gd name="connsiteY100" fmla="*/ 4892560 h 5096785"/>
              <a:gd name="connsiteX101" fmla="*/ 5534664 w 12192000"/>
              <a:gd name="connsiteY101" fmla="*/ 4903385 h 5096785"/>
              <a:gd name="connsiteX102" fmla="*/ 5510737 w 12192000"/>
              <a:gd name="connsiteY102" fmla="*/ 4909807 h 5096785"/>
              <a:gd name="connsiteX103" fmla="*/ 5393901 w 12192000"/>
              <a:gd name="connsiteY103" fmla="*/ 4933709 h 5096785"/>
              <a:gd name="connsiteX104" fmla="*/ 5325782 w 12192000"/>
              <a:gd name="connsiteY104" fmla="*/ 4951789 h 5096785"/>
              <a:gd name="connsiteX105" fmla="*/ 5302703 w 12192000"/>
              <a:gd name="connsiteY105" fmla="*/ 4964590 h 5096785"/>
              <a:gd name="connsiteX106" fmla="*/ 5268591 w 12192000"/>
              <a:gd name="connsiteY106" fmla="*/ 4978479 h 5096785"/>
              <a:gd name="connsiteX107" fmla="*/ 5210559 w 12192000"/>
              <a:gd name="connsiteY107" fmla="*/ 5007585 h 5096785"/>
              <a:gd name="connsiteX108" fmla="*/ 5177597 w 12192000"/>
              <a:gd name="connsiteY108" fmla="*/ 5015926 h 5096785"/>
              <a:gd name="connsiteX109" fmla="*/ 5160569 w 12192000"/>
              <a:gd name="connsiteY109" fmla="*/ 5025681 h 5096785"/>
              <a:gd name="connsiteX110" fmla="*/ 5152748 w 12192000"/>
              <a:gd name="connsiteY110" fmla="*/ 5026569 h 5096785"/>
              <a:gd name="connsiteX111" fmla="*/ 5127678 w 12192000"/>
              <a:gd name="connsiteY111" fmla="*/ 5032947 h 5096785"/>
              <a:gd name="connsiteX112" fmla="*/ 5113147 w 12192000"/>
              <a:gd name="connsiteY112" fmla="*/ 5035818 h 5096785"/>
              <a:gd name="connsiteX113" fmla="*/ 5107301 w 12192000"/>
              <a:gd name="connsiteY113" fmla="*/ 5036672 h 5096785"/>
              <a:gd name="connsiteX114" fmla="*/ 5093215 w 12192000"/>
              <a:gd name="connsiteY114" fmla="*/ 5032880 h 5096785"/>
              <a:gd name="connsiteX115" fmla="*/ 5077058 w 12192000"/>
              <a:gd name="connsiteY115" fmla="*/ 5038681 h 5096785"/>
              <a:gd name="connsiteX116" fmla="*/ 5057349 w 12192000"/>
              <a:gd name="connsiteY116" fmla="*/ 5036015 h 5096785"/>
              <a:gd name="connsiteX117" fmla="*/ 5053945 w 12192000"/>
              <a:gd name="connsiteY117" fmla="*/ 5041952 h 5096785"/>
              <a:gd name="connsiteX118" fmla="*/ 5040021 w 12192000"/>
              <a:gd name="connsiteY118" fmla="*/ 5050052 h 5096785"/>
              <a:gd name="connsiteX119" fmla="*/ 5025913 w 12192000"/>
              <a:gd name="connsiteY119" fmla="*/ 5046535 h 5096785"/>
              <a:gd name="connsiteX120" fmla="*/ 4998218 w 12192000"/>
              <a:gd name="connsiteY120" fmla="*/ 5048065 h 5096785"/>
              <a:gd name="connsiteX121" fmla="*/ 4991008 w 12192000"/>
              <a:gd name="connsiteY121" fmla="*/ 5050439 h 5096785"/>
              <a:gd name="connsiteX122" fmla="*/ 4963503 w 12192000"/>
              <a:gd name="connsiteY122" fmla="*/ 5047575 h 5096785"/>
              <a:gd name="connsiteX123" fmla="*/ 4921053 w 12192000"/>
              <a:gd name="connsiteY123" fmla="*/ 5048925 h 5096785"/>
              <a:gd name="connsiteX124" fmla="*/ 4873420 w 12192000"/>
              <a:gd name="connsiteY124" fmla="*/ 5054929 h 5096785"/>
              <a:gd name="connsiteX125" fmla="*/ 4858825 w 12192000"/>
              <a:gd name="connsiteY125" fmla="*/ 5051329 h 5096785"/>
              <a:gd name="connsiteX126" fmla="*/ 4769340 w 12192000"/>
              <a:gd name="connsiteY126" fmla="*/ 5053090 h 5096785"/>
              <a:gd name="connsiteX127" fmla="*/ 4744152 w 12192000"/>
              <a:gd name="connsiteY127" fmla="*/ 5053391 h 5096785"/>
              <a:gd name="connsiteX128" fmla="*/ 4723556 w 12192000"/>
              <a:gd name="connsiteY128" fmla="*/ 5059633 h 5096785"/>
              <a:gd name="connsiteX129" fmla="*/ 4719699 w 12192000"/>
              <a:gd name="connsiteY129" fmla="*/ 5066298 h 5096785"/>
              <a:gd name="connsiteX130" fmla="*/ 4706016 w 12192000"/>
              <a:gd name="connsiteY130" fmla="*/ 5067422 h 5096785"/>
              <a:gd name="connsiteX131" fmla="*/ 4702593 w 12192000"/>
              <a:gd name="connsiteY131" fmla="*/ 5068973 h 5096785"/>
              <a:gd name="connsiteX132" fmla="*/ 4682766 w 12192000"/>
              <a:gd name="connsiteY132" fmla="*/ 5076609 h 5096785"/>
              <a:gd name="connsiteX133" fmla="*/ 4634960 w 12192000"/>
              <a:gd name="connsiteY133" fmla="*/ 5061852 h 5096785"/>
              <a:gd name="connsiteX134" fmla="*/ 4580645 w 12192000"/>
              <a:gd name="connsiteY134" fmla="*/ 5069246 h 5096785"/>
              <a:gd name="connsiteX135" fmla="*/ 4368005 w 12192000"/>
              <a:gd name="connsiteY135" fmla="*/ 5057426 h 5096785"/>
              <a:gd name="connsiteX136" fmla="*/ 4339489 w 12192000"/>
              <a:gd name="connsiteY136" fmla="*/ 5080858 h 5096785"/>
              <a:gd name="connsiteX137" fmla="*/ 4253895 w 12192000"/>
              <a:gd name="connsiteY137" fmla="*/ 5085008 h 5096785"/>
              <a:gd name="connsiteX138" fmla="*/ 4130140 w 12192000"/>
              <a:gd name="connsiteY138" fmla="*/ 5057070 h 5096785"/>
              <a:gd name="connsiteX139" fmla="*/ 3911296 w 12192000"/>
              <a:gd name="connsiteY139" fmla="*/ 5035663 h 5096785"/>
              <a:gd name="connsiteX140" fmla="*/ 3895182 w 12192000"/>
              <a:gd name="connsiteY140" fmla="*/ 5030229 h 5096785"/>
              <a:gd name="connsiteX141" fmla="*/ 3870866 w 12192000"/>
              <a:gd name="connsiteY141" fmla="*/ 5023753 h 5096785"/>
              <a:gd name="connsiteX142" fmla="*/ 3865913 w 12192000"/>
              <a:gd name="connsiteY142" fmla="*/ 5025143 h 5096785"/>
              <a:gd name="connsiteX143" fmla="*/ 3828606 w 12192000"/>
              <a:gd name="connsiteY143" fmla="*/ 5019426 h 5096785"/>
              <a:gd name="connsiteX144" fmla="*/ 3827901 w 12192000"/>
              <a:gd name="connsiteY144" fmla="*/ 5020583 h 5096785"/>
              <a:gd name="connsiteX145" fmla="*/ 3816543 w 12192000"/>
              <a:gd name="connsiteY145" fmla="*/ 5024366 h 5096785"/>
              <a:gd name="connsiteX146" fmla="*/ 3795278 w 12192000"/>
              <a:gd name="connsiteY146" fmla="*/ 5028779 h 5096785"/>
              <a:gd name="connsiteX147" fmla="*/ 3743858 w 12192000"/>
              <a:gd name="connsiteY147" fmla="*/ 5054237 h 5096785"/>
              <a:gd name="connsiteX148" fmla="*/ 3704945 w 12192000"/>
              <a:gd name="connsiteY148" fmla="*/ 5048413 h 5096785"/>
              <a:gd name="connsiteX149" fmla="*/ 3696992 w 12192000"/>
              <a:gd name="connsiteY149" fmla="*/ 5047914 h 5096785"/>
              <a:gd name="connsiteX150" fmla="*/ 3696780 w 12192000"/>
              <a:gd name="connsiteY150" fmla="*/ 5048181 h 5096785"/>
              <a:gd name="connsiteX151" fmla="*/ 3688290 w 12192000"/>
              <a:gd name="connsiteY151" fmla="*/ 5048204 h 5096785"/>
              <a:gd name="connsiteX152" fmla="*/ 3682486 w 12192000"/>
              <a:gd name="connsiteY152" fmla="*/ 5047000 h 5096785"/>
              <a:gd name="connsiteX153" fmla="*/ 3667056 w 12192000"/>
              <a:gd name="connsiteY153" fmla="*/ 5046030 h 5096785"/>
              <a:gd name="connsiteX154" fmla="*/ 3661403 w 12192000"/>
              <a:gd name="connsiteY154" fmla="*/ 5047537 h 5096785"/>
              <a:gd name="connsiteX155" fmla="*/ 3658673 w 12192000"/>
              <a:gd name="connsiteY155" fmla="*/ 5050790 h 5096785"/>
              <a:gd name="connsiteX156" fmla="*/ 3657333 w 12192000"/>
              <a:gd name="connsiteY156" fmla="*/ 5050325 h 5096785"/>
              <a:gd name="connsiteX157" fmla="*/ 3626778 w 12192000"/>
              <a:gd name="connsiteY157" fmla="*/ 5057882 h 5096785"/>
              <a:gd name="connsiteX158" fmla="*/ 3560067 w 12192000"/>
              <a:gd name="connsiteY158" fmla="*/ 5064266 h 5096785"/>
              <a:gd name="connsiteX159" fmla="*/ 3522641 w 12192000"/>
              <a:gd name="connsiteY159" fmla="*/ 5063654 h 5096785"/>
              <a:gd name="connsiteX160" fmla="*/ 3419275 w 12192000"/>
              <a:gd name="connsiteY160" fmla="*/ 5066646 h 5096785"/>
              <a:gd name="connsiteX161" fmla="*/ 3314869 w 12192000"/>
              <a:gd name="connsiteY161" fmla="*/ 5073197 h 5096785"/>
              <a:gd name="connsiteX162" fmla="*/ 3259088 w 12192000"/>
              <a:gd name="connsiteY162" fmla="*/ 5096363 h 5096785"/>
              <a:gd name="connsiteX163" fmla="*/ 3253104 w 12192000"/>
              <a:gd name="connsiteY163" fmla="*/ 5096785 h 5096785"/>
              <a:gd name="connsiteX164" fmla="*/ 3238751 w 12192000"/>
              <a:gd name="connsiteY164" fmla="*/ 5092996 h 5096785"/>
              <a:gd name="connsiteX165" fmla="*/ 3233681 w 12192000"/>
              <a:gd name="connsiteY165" fmla="*/ 5090758 h 5096785"/>
              <a:gd name="connsiteX166" fmla="*/ 3225562 w 12192000"/>
              <a:gd name="connsiteY166" fmla="*/ 5089215 h 5096785"/>
              <a:gd name="connsiteX167" fmla="*/ 3225260 w 12192000"/>
              <a:gd name="connsiteY167" fmla="*/ 5089437 h 5096785"/>
              <a:gd name="connsiteX168" fmla="*/ 3217859 w 12192000"/>
              <a:gd name="connsiteY168" fmla="*/ 5087484 h 5096785"/>
              <a:gd name="connsiteX169" fmla="*/ 3182980 w 12192000"/>
              <a:gd name="connsiteY169" fmla="*/ 5074650 h 5096785"/>
              <a:gd name="connsiteX170" fmla="*/ 3055081 w 12192000"/>
              <a:gd name="connsiteY170" fmla="*/ 5080424 h 5096785"/>
              <a:gd name="connsiteX171" fmla="*/ 3049807 w 12192000"/>
              <a:gd name="connsiteY171" fmla="*/ 5080860 h 5096785"/>
              <a:gd name="connsiteX172" fmla="*/ 3029122 w 12192000"/>
              <a:gd name="connsiteY172" fmla="*/ 5070085 h 5096785"/>
              <a:gd name="connsiteX173" fmla="*/ 3017862 w 12192000"/>
              <a:gd name="connsiteY173" fmla="*/ 5065942 h 5096785"/>
              <a:gd name="connsiteX174" fmla="*/ 3015868 w 12192000"/>
              <a:gd name="connsiteY174" fmla="*/ 5061832 h 5096785"/>
              <a:gd name="connsiteX175" fmla="*/ 2998644 w 12192000"/>
              <a:gd name="connsiteY175" fmla="*/ 5057210 h 5096785"/>
              <a:gd name="connsiteX176" fmla="*/ 2996219 w 12192000"/>
              <a:gd name="connsiteY176" fmla="*/ 5057788 h 5096785"/>
              <a:gd name="connsiteX177" fmla="*/ 2983676 w 12192000"/>
              <a:gd name="connsiteY177" fmla="*/ 5049852 h 5096785"/>
              <a:gd name="connsiteX178" fmla="*/ 2903609 w 12192000"/>
              <a:gd name="connsiteY178" fmla="*/ 4998457 h 5096785"/>
              <a:gd name="connsiteX179" fmla="*/ 2758830 w 12192000"/>
              <a:gd name="connsiteY179" fmla="*/ 4974760 h 5096785"/>
              <a:gd name="connsiteX180" fmla="*/ 2532669 w 12192000"/>
              <a:gd name="connsiteY180" fmla="*/ 4940573 h 5096785"/>
              <a:gd name="connsiteX181" fmla="*/ 2389931 w 12192000"/>
              <a:gd name="connsiteY181" fmla="*/ 4905785 h 5096785"/>
              <a:gd name="connsiteX182" fmla="*/ 2335186 w 12192000"/>
              <a:gd name="connsiteY182" fmla="*/ 4902957 h 5096785"/>
              <a:gd name="connsiteX183" fmla="*/ 2273393 w 12192000"/>
              <a:gd name="connsiteY183" fmla="*/ 4883565 h 5096785"/>
              <a:gd name="connsiteX184" fmla="*/ 2269523 w 12192000"/>
              <a:gd name="connsiteY184" fmla="*/ 4884442 h 5096785"/>
              <a:gd name="connsiteX185" fmla="*/ 2256015 w 12192000"/>
              <a:gd name="connsiteY185" fmla="*/ 4883014 h 5096785"/>
              <a:gd name="connsiteX186" fmla="*/ 2249731 w 12192000"/>
              <a:gd name="connsiteY186" fmla="*/ 4888778 h 5096785"/>
              <a:gd name="connsiteX187" fmla="*/ 2227629 w 12192000"/>
              <a:gd name="connsiteY187" fmla="*/ 4891047 h 5096785"/>
              <a:gd name="connsiteX188" fmla="*/ 2203460 w 12192000"/>
              <a:gd name="connsiteY188" fmla="*/ 4886696 h 5096785"/>
              <a:gd name="connsiteX189" fmla="*/ 2091528 w 12192000"/>
              <a:gd name="connsiteY189" fmla="*/ 4859155 h 5096785"/>
              <a:gd name="connsiteX190" fmla="*/ 2022901 w 12192000"/>
              <a:gd name="connsiteY190" fmla="*/ 4846594 h 5096785"/>
              <a:gd name="connsiteX191" fmla="*/ 1994227 w 12192000"/>
              <a:gd name="connsiteY191" fmla="*/ 4847973 h 5096785"/>
              <a:gd name="connsiteX192" fmla="*/ 1955936 w 12192000"/>
              <a:gd name="connsiteY192" fmla="*/ 4845765 h 5096785"/>
              <a:gd name="connsiteX193" fmla="*/ 1741924 w 12192000"/>
              <a:gd name="connsiteY193" fmla="*/ 4808054 h 5096785"/>
              <a:gd name="connsiteX194" fmla="*/ 1734410 w 12192000"/>
              <a:gd name="connsiteY194" fmla="*/ 4811675 h 5096785"/>
              <a:gd name="connsiteX195" fmla="*/ 1691423 w 12192000"/>
              <a:gd name="connsiteY195" fmla="*/ 4802777 h 5096785"/>
              <a:gd name="connsiteX196" fmla="*/ 1554504 w 12192000"/>
              <a:gd name="connsiteY196" fmla="*/ 4739985 h 5096785"/>
              <a:gd name="connsiteX197" fmla="*/ 1470119 w 12192000"/>
              <a:gd name="connsiteY197" fmla="*/ 4723470 h 5096785"/>
              <a:gd name="connsiteX198" fmla="*/ 1437967 w 12192000"/>
              <a:gd name="connsiteY198" fmla="*/ 4722710 h 5096785"/>
              <a:gd name="connsiteX199" fmla="*/ 1295869 w 12192000"/>
              <a:gd name="connsiteY199" fmla="*/ 4726175 h 5096785"/>
              <a:gd name="connsiteX200" fmla="*/ 1292949 w 12192000"/>
              <a:gd name="connsiteY200" fmla="*/ 4684615 h 5096785"/>
              <a:gd name="connsiteX201" fmla="*/ 1244908 w 12192000"/>
              <a:gd name="connsiteY201" fmla="*/ 4706993 h 5096785"/>
              <a:gd name="connsiteX202" fmla="*/ 1171266 w 12192000"/>
              <a:gd name="connsiteY202" fmla="*/ 4706535 h 5096785"/>
              <a:gd name="connsiteX203" fmla="*/ 1160868 w 12192000"/>
              <a:gd name="connsiteY203" fmla="*/ 4701936 h 5096785"/>
              <a:gd name="connsiteX204" fmla="*/ 1147599 w 12192000"/>
              <a:gd name="connsiteY204" fmla="*/ 4714833 h 5096785"/>
              <a:gd name="connsiteX205" fmla="*/ 1119603 w 12192000"/>
              <a:gd name="connsiteY205" fmla="*/ 4721303 h 5096785"/>
              <a:gd name="connsiteX206" fmla="*/ 997851 w 12192000"/>
              <a:gd name="connsiteY206" fmla="*/ 4722336 h 5096785"/>
              <a:gd name="connsiteX207" fmla="*/ 976455 w 12192000"/>
              <a:gd name="connsiteY207" fmla="*/ 4726407 h 5096785"/>
              <a:gd name="connsiteX208" fmla="*/ 949939 w 12192000"/>
              <a:gd name="connsiteY208" fmla="*/ 4719699 h 5096785"/>
              <a:gd name="connsiteX209" fmla="*/ 894148 w 12192000"/>
              <a:gd name="connsiteY209" fmla="*/ 4710406 h 5096785"/>
              <a:gd name="connsiteX210" fmla="*/ 857990 w 12192000"/>
              <a:gd name="connsiteY210" fmla="*/ 4696844 h 5096785"/>
              <a:gd name="connsiteX211" fmla="*/ 848649 w 12192000"/>
              <a:gd name="connsiteY211" fmla="*/ 4704021 h 5096785"/>
              <a:gd name="connsiteX212" fmla="*/ 826436 w 12192000"/>
              <a:gd name="connsiteY212" fmla="*/ 4707421 h 5096785"/>
              <a:gd name="connsiteX213" fmla="*/ 733052 w 12192000"/>
              <a:gd name="connsiteY213" fmla="*/ 4701884 h 5096785"/>
              <a:gd name="connsiteX214" fmla="*/ 716185 w 12192000"/>
              <a:gd name="connsiteY214" fmla="*/ 4648168 h 5096785"/>
              <a:gd name="connsiteX215" fmla="*/ 582722 w 12192000"/>
              <a:gd name="connsiteY215" fmla="*/ 4658637 h 5096785"/>
              <a:gd name="connsiteX216" fmla="*/ 581118 w 12192000"/>
              <a:gd name="connsiteY216" fmla="*/ 4654120 h 5096785"/>
              <a:gd name="connsiteX217" fmla="*/ 546453 w 12192000"/>
              <a:gd name="connsiteY217" fmla="*/ 4652542 h 5096785"/>
              <a:gd name="connsiteX218" fmla="*/ 536773 w 12192000"/>
              <a:gd name="connsiteY218" fmla="*/ 4644609 h 5096785"/>
              <a:gd name="connsiteX219" fmla="*/ 388896 w 12192000"/>
              <a:gd name="connsiteY219" fmla="*/ 4619173 h 5096785"/>
              <a:gd name="connsiteX220" fmla="*/ 366479 w 12192000"/>
              <a:gd name="connsiteY220" fmla="*/ 4618896 h 5096785"/>
              <a:gd name="connsiteX221" fmla="*/ 342781 w 12192000"/>
              <a:gd name="connsiteY221" fmla="*/ 4601239 h 5096785"/>
              <a:gd name="connsiteX222" fmla="*/ 255925 w 12192000"/>
              <a:gd name="connsiteY222" fmla="*/ 4598685 h 5096785"/>
              <a:gd name="connsiteX223" fmla="*/ 226919 w 12192000"/>
              <a:gd name="connsiteY223" fmla="*/ 4598460 h 5096785"/>
              <a:gd name="connsiteX224" fmla="*/ 213925 w 12192000"/>
              <a:gd name="connsiteY224" fmla="*/ 4597783 h 5096785"/>
              <a:gd name="connsiteX225" fmla="*/ 215196 w 12192000"/>
              <a:gd name="connsiteY225" fmla="*/ 4588576 h 5096785"/>
              <a:gd name="connsiteX226" fmla="*/ 180214 w 12192000"/>
              <a:gd name="connsiteY226" fmla="*/ 4583701 h 5096785"/>
              <a:gd name="connsiteX227" fmla="*/ 83203 w 12192000"/>
              <a:gd name="connsiteY227" fmla="*/ 4531664 h 5096785"/>
              <a:gd name="connsiteX228" fmla="*/ 4106 w 12192000"/>
              <a:gd name="connsiteY228" fmla="*/ 4517202 h 5096785"/>
              <a:gd name="connsiteX229" fmla="*/ 0 w 12192000"/>
              <a:gd name="connsiteY229" fmla="*/ 4516084 h 5096785"/>
              <a:gd name="connsiteX230" fmla="*/ 0 w 12192000"/>
              <a:gd name="connsiteY230"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5988578 w 12192000"/>
              <a:gd name="connsiteY90" fmla="*/ 4754427 h 5096785"/>
              <a:gd name="connsiteX91" fmla="*/ 5908701 w 12192000"/>
              <a:gd name="connsiteY91" fmla="*/ 4779160 h 5096785"/>
              <a:gd name="connsiteX92" fmla="*/ 5892219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52189 w 12192000"/>
              <a:gd name="connsiteY90" fmla="*/ 4762378 h 5096785"/>
              <a:gd name="connsiteX91" fmla="*/ 5908701 w 12192000"/>
              <a:gd name="connsiteY91" fmla="*/ 4779160 h 5096785"/>
              <a:gd name="connsiteX92" fmla="*/ 5892219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52189 w 12192000"/>
              <a:gd name="connsiteY90" fmla="*/ 4762378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109241 w 12192000"/>
              <a:gd name="connsiteY4" fmla="*/ 3824228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668991 w 12192000"/>
              <a:gd name="connsiteY5" fmla="*/ 3788038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476952 w 12192000"/>
              <a:gd name="connsiteY6" fmla="*/ 3866786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336487 w 12192000"/>
              <a:gd name="connsiteY7" fmla="*/ 3971513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519971 w 12192000"/>
              <a:gd name="connsiteY12" fmla="*/ 3975018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480215 w 12192000"/>
              <a:gd name="connsiteY12" fmla="*/ 4006823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599680 w 12192000"/>
              <a:gd name="connsiteY11" fmla="*/ 3982661 h 5096785"/>
              <a:gd name="connsiteX12" fmla="*/ 10480215 w 12192000"/>
              <a:gd name="connsiteY12" fmla="*/ 4006823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639436 w 12192000"/>
              <a:gd name="connsiteY11" fmla="*/ 4022417 h 5096785"/>
              <a:gd name="connsiteX12" fmla="*/ 10480215 w 12192000"/>
              <a:gd name="connsiteY12" fmla="*/ 4006823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42540 w 12192000"/>
              <a:gd name="connsiteY9" fmla="*/ 4002613 h 5096785"/>
              <a:gd name="connsiteX10" fmla="*/ 10833086 w 12192000"/>
              <a:gd name="connsiteY10" fmla="*/ 3997707 h 5096785"/>
              <a:gd name="connsiteX11" fmla="*/ 10639436 w 12192000"/>
              <a:gd name="connsiteY11" fmla="*/ 4022417 h 5096785"/>
              <a:gd name="connsiteX12" fmla="*/ 10480215 w 12192000"/>
              <a:gd name="connsiteY12" fmla="*/ 4006823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82297 w 12192000"/>
              <a:gd name="connsiteY9" fmla="*/ 4010564 h 5096785"/>
              <a:gd name="connsiteX10" fmla="*/ 10833086 w 12192000"/>
              <a:gd name="connsiteY10" fmla="*/ 3997707 h 5096785"/>
              <a:gd name="connsiteX11" fmla="*/ 10639436 w 12192000"/>
              <a:gd name="connsiteY11" fmla="*/ 4022417 h 5096785"/>
              <a:gd name="connsiteX12" fmla="*/ 10480215 w 12192000"/>
              <a:gd name="connsiteY12" fmla="*/ 4006823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82297 w 12192000"/>
              <a:gd name="connsiteY9" fmla="*/ 4010564 h 5096785"/>
              <a:gd name="connsiteX10" fmla="*/ 10833086 w 12192000"/>
              <a:gd name="connsiteY10" fmla="*/ 3997707 h 5096785"/>
              <a:gd name="connsiteX11" fmla="*/ 10639436 w 12192000"/>
              <a:gd name="connsiteY11" fmla="*/ 4022417 h 5096785"/>
              <a:gd name="connsiteX12" fmla="*/ 10480215 w 12192000"/>
              <a:gd name="connsiteY12" fmla="*/ 4006823 h 5096785"/>
              <a:gd name="connsiteX13" fmla="*/ 10217282 w 12192000"/>
              <a:gd name="connsiteY13" fmla="*/ 4020809 h 5096785"/>
              <a:gd name="connsiteX14" fmla="*/ 9936427 w 12192000"/>
              <a:gd name="connsiteY14" fmla="*/ 4137843 h 5096785"/>
              <a:gd name="connsiteX15" fmla="*/ 9800299 w 12192000"/>
              <a:gd name="connsiteY15" fmla="*/ 4186098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82297 w 12192000"/>
              <a:gd name="connsiteY9" fmla="*/ 4010564 h 5096785"/>
              <a:gd name="connsiteX10" fmla="*/ 10833086 w 12192000"/>
              <a:gd name="connsiteY10" fmla="*/ 3997707 h 5096785"/>
              <a:gd name="connsiteX11" fmla="*/ 10639436 w 12192000"/>
              <a:gd name="connsiteY11" fmla="*/ 4022417 h 5096785"/>
              <a:gd name="connsiteX12" fmla="*/ 10480215 w 12192000"/>
              <a:gd name="connsiteY12" fmla="*/ 4006823 h 5096785"/>
              <a:gd name="connsiteX13" fmla="*/ 10217282 w 12192000"/>
              <a:gd name="connsiteY13" fmla="*/ 4020809 h 5096785"/>
              <a:gd name="connsiteX14" fmla="*/ 9936427 w 12192000"/>
              <a:gd name="connsiteY14" fmla="*/ 4137843 h 5096785"/>
              <a:gd name="connsiteX15" fmla="*/ 9800299 w 12192000"/>
              <a:gd name="connsiteY15" fmla="*/ 4146342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 name="connsiteX0" fmla="*/ 0 w 12192000"/>
              <a:gd name="connsiteY0" fmla="*/ 0 h 5096785"/>
              <a:gd name="connsiteX1" fmla="*/ 12192000 w 12192000"/>
              <a:gd name="connsiteY1" fmla="*/ 0 h 5096785"/>
              <a:gd name="connsiteX2" fmla="*/ 12192000 w 12192000"/>
              <a:gd name="connsiteY2" fmla="*/ 3809005 h 5096785"/>
              <a:gd name="connsiteX3" fmla="*/ 12142543 w 12192000"/>
              <a:gd name="connsiteY3" fmla="*/ 3817043 h 5096785"/>
              <a:gd name="connsiteX4" fmla="*/ 12021777 w 12192000"/>
              <a:gd name="connsiteY4" fmla="*/ 3848082 h 5096785"/>
              <a:gd name="connsiteX5" fmla="*/ 11700796 w 12192000"/>
              <a:gd name="connsiteY5" fmla="*/ 3819843 h 5096785"/>
              <a:gd name="connsiteX6" fmla="*/ 11596222 w 12192000"/>
              <a:gd name="connsiteY6" fmla="*/ 3858834 h 5096785"/>
              <a:gd name="connsiteX7" fmla="*/ 11416000 w 12192000"/>
              <a:gd name="connsiteY7" fmla="*/ 3915854 h 5096785"/>
              <a:gd name="connsiteX8" fmla="*/ 11214181 w 12192000"/>
              <a:gd name="connsiteY8" fmla="*/ 4004215 h 5096785"/>
              <a:gd name="connsiteX9" fmla="*/ 11082297 w 12192000"/>
              <a:gd name="connsiteY9" fmla="*/ 4010564 h 5096785"/>
              <a:gd name="connsiteX10" fmla="*/ 10833086 w 12192000"/>
              <a:gd name="connsiteY10" fmla="*/ 3997707 h 5096785"/>
              <a:gd name="connsiteX11" fmla="*/ 10639436 w 12192000"/>
              <a:gd name="connsiteY11" fmla="*/ 4022417 h 5096785"/>
              <a:gd name="connsiteX12" fmla="*/ 10480215 w 12192000"/>
              <a:gd name="connsiteY12" fmla="*/ 4006823 h 5096785"/>
              <a:gd name="connsiteX13" fmla="*/ 10217282 w 12192000"/>
              <a:gd name="connsiteY13" fmla="*/ 4020809 h 5096785"/>
              <a:gd name="connsiteX14" fmla="*/ 10015940 w 12192000"/>
              <a:gd name="connsiteY14" fmla="*/ 4082184 h 5096785"/>
              <a:gd name="connsiteX15" fmla="*/ 9800299 w 12192000"/>
              <a:gd name="connsiteY15" fmla="*/ 4146342 h 5096785"/>
              <a:gd name="connsiteX16" fmla="*/ 9707822 w 12192000"/>
              <a:gd name="connsiteY16" fmla="*/ 4189102 h 5096785"/>
              <a:gd name="connsiteX17" fmla="*/ 9543973 w 12192000"/>
              <a:gd name="connsiteY17" fmla="*/ 4245802 h 5096785"/>
              <a:gd name="connsiteX18" fmla="*/ 9528747 w 12192000"/>
              <a:gd name="connsiteY18" fmla="*/ 4251724 h 5096785"/>
              <a:gd name="connsiteX19" fmla="*/ 9436976 w 12192000"/>
              <a:gd name="connsiteY19" fmla="*/ 4269351 h 5096785"/>
              <a:gd name="connsiteX20" fmla="*/ 9371827 w 12192000"/>
              <a:gd name="connsiteY20" fmla="*/ 4303912 h 5096785"/>
              <a:gd name="connsiteX21" fmla="*/ 9260304 w 12192000"/>
              <a:gd name="connsiteY21" fmla="*/ 4328021 h 5096785"/>
              <a:gd name="connsiteX22" fmla="*/ 9148799 w 12192000"/>
              <a:gd name="connsiteY22" fmla="*/ 4348506 h 5096785"/>
              <a:gd name="connsiteX23" fmla="*/ 9107898 w 12192000"/>
              <a:gd name="connsiteY23" fmla="*/ 4354282 h 5096785"/>
              <a:gd name="connsiteX24" fmla="*/ 8990743 w 12192000"/>
              <a:gd name="connsiteY24" fmla="*/ 4382161 h 5096785"/>
              <a:gd name="connsiteX25" fmla="*/ 8979819 w 12192000"/>
              <a:gd name="connsiteY25" fmla="*/ 4366419 h 5096785"/>
              <a:gd name="connsiteX26" fmla="*/ 8936044 w 12192000"/>
              <a:gd name="connsiteY26" fmla="*/ 4370992 h 5096785"/>
              <a:gd name="connsiteX27" fmla="*/ 8897707 w 12192000"/>
              <a:gd name="connsiteY27" fmla="*/ 4392673 h 5096785"/>
              <a:gd name="connsiteX28" fmla="*/ 8845635 w 12192000"/>
              <a:gd name="connsiteY28" fmla="*/ 4404300 h 5096785"/>
              <a:gd name="connsiteX29" fmla="*/ 8814562 w 12192000"/>
              <a:gd name="connsiteY29" fmla="*/ 4411434 h 5096785"/>
              <a:gd name="connsiteX30" fmla="*/ 8726349 w 12192000"/>
              <a:gd name="connsiteY30" fmla="*/ 4416668 h 5096785"/>
              <a:gd name="connsiteX31" fmla="*/ 8566678 w 12192000"/>
              <a:gd name="connsiteY31" fmla="*/ 4391711 h 5096785"/>
              <a:gd name="connsiteX32" fmla="*/ 8521516 w 12192000"/>
              <a:gd name="connsiteY32" fmla="*/ 4393927 h 5096785"/>
              <a:gd name="connsiteX33" fmla="*/ 8515998 w 12192000"/>
              <a:gd name="connsiteY33" fmla="*/ 4399124 h 5096785"/>
              <a:gd name="connsiteX34" fmla="*/ 8449547 w 12192000"/>
              <a:gd name="connsiteY34" fmla="*/ 4383170 h 5096785"/>
              <a:gd name="connsiteX35" fmla="*/ 8360285 w 12192000"/>
              <a:gd name="connsiteY35" fmla="*/ 4398502 h 5096785"/>
              <a:gd name="connsiteX36" fmla="*/ 8256584 w 12192000"/>
              <a:gd name="connsiteY36" fmla="*/ 4423564 h 5096785"/>
              <a:gd name="connsiteX37" fmla="*/ 8229821 w 12192000"/>
              <a:gd name="connsiteY37" fmla="*/ 4431840 h 5096785"/>
              <a:gd name="connsiteX38" fmla="*/ 8158476 w 12192000"/>
              <a:gd name="connsiteY38" fmla="*/ 4436904 h 5096785"/>
              <a:gd name="connsiteX39" fmla="*/ 7993707 w 12192000"/>
              <a:gd name="connsiteY39" fmla="*/ 4447962 h 5096785"/>
              <a:gd name="connsiteX40" fmla="*/ 7990346 w 12192000"/>
              <a:gd name="connsiteY40" fmla="*/ 4454853 h 5096785"/>
              <a:gd name="connsiteX41" fmla="*/ 7976786 w 12192000"/>
              <a:gd name="connsiteY41" fmla="*/ 4456820 h 5096785"/>
              <a:gd name="connsiteX42" fmla="*/ 7973491 w 12192000"/>
              <a:gd name="connsiteY42" fmla="*/ 4458577 h 5096785"/>
              <a:gd name="connsiteX43" fmla="*/ 7954281 w 12192000"/>
              <a:gd name="connsiteY43" fmla="*/ 4467421 h 5096785"/>
              <a:gd name="connsiteX44" fmla="*/ 7905540 w 12192000"/>
              <a:gd name="connsiteY44" fmla="*/ 4455628 h 5096785"/>
              <a:gd name="connsiteX45" fmla="*/ 7851932 w 12192000"/>
              <a:gd name="connsiteY45" fmla="*/ 4466353 h 5096785"/>
              <a:gd name="connsiteX46" fmla="*/ 7639078 w 12192000"/>
              <a:gd name="connsiteY46" fmla="*/ 4467635 h 5096785"/>
              <a:gd name="connsiteX47" fmla="*/ 7612359 w 12192000"/>
              <a:gd name="connsiteY47" fmla="*/ 4492789 h 5096785"/>
              <a:gd name="connsiteX48" fmla="*/ 7527328 w 12192000"/>
              <a:gd name="connsiteY48" fmla="*/ 4502199 h 5096785"/>
              <a:gd name="connsiteX49" fmla="*/ 7388717 w 12192000"/>
              <a:gd name="connsiteY49" fmla="*/ 4470799 h 5096785"/>
              <a:gd name="connsiteX50" fmla="*/ 7231898 w 12192000"/>
              <a:gd name="connsiteY50" fmla="*/ 4486028 h 5096785"/>
              <a:gd name="connsiteX51" fmla="*/ 7218425 w 12192000"/>
              <a:gd name="connsiteY51" fmla="*/ 4477288 h 5096785"/>
              <a:gd name="connsiteX52" fmla="*/ 7202795 w 12192000"/>
              <a:gd name="connsiteY52" fmla="*/ 4472972 h 5096785"/>
              <a:gd name="connsiteX53" fmla="*/ 7200744 w 12192000"/>
              <a:gd name="connsiteY53" fmla="*/ 4474099 h 5096785"/>
              <a:gd name="connsiteX54" fmla="*/ 7182163 w 12192000"/>
              <a:gd name="connsiteY54" fmla="*/ 4474005 h 5096785"/>
              <a:gd name="connsiteX55" fmla="*/ 7178368 w 12192000"/>
              <a:gd name="connsiteY55" fmla="*/ 4470673 h 5096785"/>
              <a:gd name="connsiteX56" fmla="*/ 7165705 w 12192000"/>
              <a:gd name="connsiteY56" fmla="*/ 4469569 h 5096785"/>
              <a:gd name="connsiteX57" fmla="*/ 7140991 w 12192000"/>
              <a:gd name="connsiteY57" fmla="*/ 4464599 h 5096785"/>
              <a:gd name="connsiteX58" fmla="*/ 7136152 w 12192000"/>
              <a:gd name="connsiteY58" fmla="*/ 4466292 h 5096785"/>
              <a:gd name="connsiteX59" fmla="*/ 7098544 w 12192000"/>
              <a:gd name="connsiteY59" fmla="*/ 4462879 h 5096785"/>
              <a:gd name="connsiteX60" fmla="*/ 7097922 w 12192000"/>
              <a:gd name="connsiteY60" fmla="*/ 4464077 h 5096785"/>
              <a:gd name="connsiteX61" fmla="*/ 7086877 w 12192000"/>
              <a:gd name="connsiteY61" fmla="*/ 4468554 h 5096785"/>
              <a:gd name="connsiteX62" fmla="*/ 7065999 w 12192000"/>
              <a:gd name="connsiteY62" fmla="*/ 4474270 h 5096785"/>
              <a:gd name="connsiteX63" fmla="*/ 7016598 w 12192000"/>
              <a:gd name="connsiteY63" fmla="*/ 4502855 h 5096785"/>
              <a:gd name="connsiteX64" fmla="*/ 6977375 w 12192000"/>
              <a:gd name="connsiteY64" fmla="*/ 4499434 h 5096785"/>
              <a:gd name="connsiteX65" fmla="*/ 6969409 w 12192000"/>
              <a:gd name="connsiteY65" fmla="*/ 4499424 h 5096785"/>
              <a:gd name="connsiteX66" fmla="*/ 6969218 w 12192000"/>
              <a:gd name="connsiteY66" fmla="*/ 4499704 h 5096785"/>
              <a:gd name="connsiteX67" fmla="*/ 6960755 w 12192000"/>
              <a:gd name="connsiteY67" fmla="*/ 4500249 h 5096785"/>
              <a:gd name="connsiteX68" fmla="*/ 6954882 w 12192000"/>
              <a:gd name="connsiteY68" fmla="*/ 4499405 h 5096785"/>
              <a:gd name="connsiteX69" fmla="*/ 6939428 w 12192000"/>
              <a:gd name="connsiteY69" fmla="*/ 4499385 h 5096785"/>
              <a:gd name="connsiteX70" fmla="*/ 6933902 w 12192000"/>
              <a:gd name="connsiteY70" fmla="*/ 4501239 h 5096785"/>
              <a:gd name="connsiteX71" fmla="*/ 6891244 w 12192000"/>
              <a:gd name="connsiteY71" fmla="*/ 4536371 h 5096785"/>
              <a:gd name="connsiteX72" fmla="*/ 6794496 w 12192000"/>
              <a:gd name="connsiteY72" fmla="*/ 4567924 h 5096785"/>
              <a:gd name="connsiteX73" fmla="*/ 6574528 w 12192000"/>
              <a:gd name="connsiteY73" fmla="*/ 4641155 h 5096785"/>
              <a:gd name="connsiteX74" fmla="*/ 6573036 w 12192000"/>
              <a:gd name="connsiteY74" fmla="*/ 4641049 h 5096785"/>
              <a:gd name="connsiteX75" fmla="*/ 6571920 w 12192000"/>
              <a:gd name="connsiteY75" fmla="*/ 4644739 h 5096785"/>
              <a:gd name="connsiteX76" fmla="*/ 6552021 w 12192000"/>
              <a:gd name="connsiteY76" fmla="*/ 4650379 h 5096785"/>
              <a:gd name="connsiteX77" fmla="*/ 6545925 w 12192000"/>
              <a:gd name="connsiteY77" fmla="*/ 4650675 h 5096785"/>
              <a:gd name="connsiteX78" fmla="*/ 6537822 w 12192000"/>
              <a:gd name="connsiteY78" fmla="*/ 4652769 h 5096785"/>
              <a:gd name="connsiteX79" fmla="*/ 6537743 w 12192000"/>
              <a:gd name="connsiteY79" fmla="*/ 4653068 h 5096785"/>
              <a:gd name="connsiteX80" fmla="*/ 6490057 w 12192000"/>
              <a:gd name="connsiteY80" fmla="*/ 4658624 h 5096785"/>
              <a:gd name="connsiteX81" fmla="*/ 6386800 w 12192000"/>
              <a:gd name="connsiteY81" fmla="*/ 4715431 h 5096785"/>
              <a:gd name="connsiteX82" fmla="*/ 6382703 w 12192000"/>
              <a:gd name="connsiteY82" fmla="*/ 4717930 h 5096785"/>
              <a:gd name="connsiteX83" fmla="*/ 6356495 w 12192000"/>
              <a:gd name="connsiteY83" fmla="*/ 4717843 h 5096785"/>
              <a:gd name="connsiteX84" fmla="*/ 6343628 w 12192000"/>
              <a:gd name="connsiteY84" fmla="*/ 4719161 h 5096785"/>
              <a:gd name="connsiteX85" fmla="*/ 6338605 w 12192000"/>
              <a:gd name="connsiteY85" fmla="*/ 4716723 h 5096785"/>
              <a:gd name="connsiteX86" fmla="*/ 6320318 w 12192000"/>
              <a:gd name="connsiteY86" fmla="*/ 4720095 h 5096785"/>
              <a:gd name="connsiteX87" fmla="*/ 6318742 w 12192000"/>
              <a:gd name="connsiteY87" fmla="*/ 4721541 h 5096785"/>
              <a:gd name="connsiteX88" fmla="*/ 6301708 w 12192000"/>
              <a:gd name="connsiteY88" fmla="*/ 4720380 h 5096785"/>
              <a:gd name="connsiteX89" fmla="*/ 6285082 w 12192000"/>
              <a:gd name="connsiteY89" fmla="*/ 4714639 h 5096785"/>
              <a:gd name="connsiteX90" fmla="*/ 6028335 w 12192000"/>
              <a:gd name="connsiteY90" fmla="*/ 4722621 h 5096785"/>
              <a:gd name="connsiteX91" fmla="*/ 5908701 w 12192000"/>
              <a:gd name="connsiteY91" fmla="*/ 4779160 h 5096785"/>
              <a:gd name="connsiteX92" fmla="*/ 5860414 w 12192000"/>
              <a:gd name="connsiteY92" fmla="*/ 4807892 h 5096785"/>
              <a:gd name="connsiteX93" fmla="*/ 5683612 w 12192000"/>
              <a:gd name="connsiteY93" fmla="*/ 4848770 h 5096785"/>
              <a:gd name="connsiteX94" fmla="*/ 5635111 w 12192000"/>
              <a:gd name="connsiteY94" fmla="*/ 4868888 h 5096785"/>
              <a:gd name="connsiteX95" fmla="*/ 5582652 w 12192000"/>
              <a:gd name="connsiteY95" fmla="*/ 4866836 h 5096785"/>
              <a:gd name="connsiteX96" fmla="*/ 5567213 w 12192000"/>
              <a:gd name="connsiteY96" fmla="*/ 4878769 h 5096785"/>
              <a:gd name="connsiteX97" fmla="*/ 5564659 w 12192000"/>
              <a:gd name="connsiteY97" fmla="*/ 4881042 h 5096785"/>
              <a:gd name="connsiteX98" fmla="*/ 5552102 w 12192000"/>
              <a:gd name="connsiteY98" fmla="*/ 4885426 h 5096785"/>
              <a:gd name="connsiteX99" fmla="*/ 5551475 w 12192000"/>
              <a:gd name="connsiteY99" fmla="*/ 4892560 h 5096785"/>
              <a:gd name="connsiteX100" fmla="*/ 5534664 w 12192000"/>
              <a:gd name="connsiteY100" fmla="*/ 4903385 h 5096785"/>
              <a:gd name="connsiteX101" fmla="*/ 5510737 w 12192000"/>
              <a:gd name="connsiteY101" fmla="*/ 4909807 h 5096785"/>
              <a:gd name="connsiteX102" fmla="*/ 5393901 w 12192000"/>
              <a:gd name="connsiteY102" fmla="*/ 4933709 h 5096785"/>
              <a:gd name="connsiteX103" fmla="*/ 5325782 w 12192000"/>
              <a:gd name="connsiteY103" fmla="*/ 4951789 h 5096785"/>
              <a:gd name="connsiteX104" fmla="*/ 5302703 w 12192000"/>
              <a:gd name="connsiteY104" fmla="*/ 4964590 h 5096785"/>
              <a:gd name="connsiteX105" fmla="*/ 5268591 w 12192000"/>
              <a:gd name="connsiteY105" fmla="*/ 4978479 h 5096785"/>
              <a:gd name="connsiteX106" fmla="*/ 5210559 w 12192000"/>
              <a:gd name="connsiteY106" fmla="*/ 5007585 h 5096785"/>
              <a:gd name="connsiteX107" fmla="*/ 5177597 w 12192000"/>
              <a:gd name="connsiteY107" fmla="*/ 5015926 h 5096785"/>
              <a:gd name="connsiteX108" fmla="*/ 5160569 w 12192000"/>
              <a:gd name="connsiteY108" fmla="*/ 5025681 h 5096785"/>
              <a:gd name="connsiteX109" fmla="*/ 5152748 w 12192000"/>
              <a:gd name="connsiteY109" fmla="*/ 5026569 h 5096785"/>
              <a:gd name="connsiteX110" fmla="*/ 5127678 w 12192000"/>
              <a:gd name="connsiteY110" fmla="*/ 5032947 h 5096785"/>
              <a:gd name="connsiteX111" fmla="*/ 5113147 w 12192000"/>
              <a:gd name="connsiteY111" fmla="*/ 5035818 h 5096785"/>
              <a:gd name="connsiteX112" fmla="*/ 5107301 w 12192000"/>
              <a:gd name="connsiteY112" fmla="*/ 5036672 h 5096785"/>
              <a:gd name="connsiteX113" fmla="*/ 5093215 w 12192000"/>
              <a:gd name="connsiteY113" fmla="*/ 5032880 h 5096785"/>
              <a:gd name="connsiteX114" fmla="*/ 5077058 w 12192000"/>
              <a:gd name="connsiteY114" fmla="*/ 5038681 h 5096785"/>
              <a:gd name="connsiteX115" fmla="*/ 5057349 w 12192000"/>
              <a:gd name="connsiteY115" fmla="*/ 5036015 h 5096785"/>
              <a:gd name="connsiteX116" fmla="*/ 5053945 w 12192000"/>
              <a:gd name="connsiteY116" fmla="*/ 5041952 h 5096785"/>
              <a:gd name="connsiteX117" fmla="*/ 5040021 w 12192000"/>
              <a:gd name="connsiteY117" fmla="*/ 5050052 h 5096785"/>
              <a:gd name="connsiteX118" fmla="*/ 5025913 w 12192000"/>
              <a:gd name="connsiteY118" fmla="*/ 5046535 h 5096785"/>
              <a:gd name="connsiteX119" fmla="*/ 4998218 w 12192000"/>
              <a:gd name="connsiteY119" fmla="*/ 5048065 h 5096785"/>
              <a:gd name="connsiteX120" fmla="*/ 4991008 w 12192000"/>
              <a:gd name="connsiteY120" fmla="*/ 5050439 h 5096785"/>
              <a:gd name="connsiteX121" fmla="*/ 4963503 w 12192000"/>
              <a:gd name="connsiteY121" fmla="*/ 5047575 h 5096785"/>
              <a:gd name="connsiteX122" fmla="*/ 4921053 w 12192000"/>
              <a:gd name="connsiteY122" fmla="*/ 5048925 h 5096785"/>
              <a:gd name="connsiteX123" fmla="*/ 4873420 w 12192000"/>
              <a:gd name="connsiteY123" fmla="*/ 5054929 h 5096785"/>
              <a:gd name="connsiteX124" fmla="*/ 4858825 w 12192000"/>
              <a:gd name="connsiteY124" fmla="*/ 5051329 h 5096785"/>
              <a:gd name="connsiteX125" fmla="*/ 4769340 w 12192000"/>
              <a:gd name="connsiteY125" fmla="*/ 5053090 h 5096785"/>
              <a:gd name="connsiteX126" fmla="*/ 4744152 w 12192000"/>
              <a:gd name="connsiteY126" fmla="*/ 5053391 h 5096785"/>
              <a:gd name="connsiteX127" fmla="*/ 4723556 w 12192000"/>
              <a:gd name="connsiteY127" fmla="*/ 5059633 h 5096785"/>
              <a:gd name="connsiteX128" fmla="*/ 4719699 w 12192000"/>
              <a:gd name="connsiteY128" fmla="*/ 5066298 h 5096785"/>
              <a:gd name="connsiteX129" fmla="*/ 4706016 w 12192000"/>
              <a:gd name="connsiteY129" fmla="*/ 5067422 h 5096785"/>
              <a:gd name="connsiteX130" fmla="*/ 4702593 w 12192000"/>
              <a:gd name="connsiteY130" fmla="*/ 5068973 h 5096785"/>
              <a:gd name="connsiteX131" fmla="*/ 4682766 w 12192000"/>
              <a:gd name="connsiteY131" fmla="*/ 5076609 h 5096785"/>
              <a:gd name="connsiteX132" fmla="*/ 4634960 w 12192000"/>
              <a:gd name="connsiteY132" fmla="*/ 5061852 h 5096785"/>
              <a:gd name="connsiteX133" fmla="*/ 4580645 w 12192000"/>
              <a:gd name="connsiteY133" fmla="*/ 5069246 h 5096785"/>
              <a:gd name="connsiteX134" fmla="*/ 4368005 w 12192000"/>
              <a:gd name="connsiteY134" fmla="*/ 5057426 h 5096785"/>
              <a:gd name="connsiteX135" fmla="*/ 4339489 w 12192000"/>
              <a:gd name="connsiteY135" fmla="*/ 5080858 h 5096785"/>
              <a:gd name="connsiteX136" fmla="*/ 4253895 w 12192000"/>
              <a:gd name="connsiteY136" fmla="*/ 5085008 h 5096785"/>
              <a:gd name="connsiteX137" fmla="*/ 4130140 w 12192000"/>
              <a:gd name="connsiteY137" fmla="*/ 5057070 h 5096785"/>
              <a:gd name="connsiteX138" fmla="*/ 3911296 w 12192000"/>
              <a:gd name="connsiteY138" fmla="*/ 5035663 h 5096785"/>
              <a:gd name="connsiteX139" fmla="*/ 3895182 w 12192000"/>
              <a:gd name="connsiteY139" fmla="*/ 5030229 h 5096785"/>
              <a:gd name="connsiteX140" fmla="*/ 3870866 w 12192000"/>
              <a:gd name="connsiteY140" fmla="*/ 5023753 h 5096785"/>
              <a:gd name="connsiteX141" fmla="*/ 3865913 w 12192000"/>
              <a:gd name="connsiteY141" fmla="*/ 5025143 h 5096785"/>
              <a:gd name="connsiteX142" fmla="*/ 3828606 w 12192000"/>
              <a:gd name="connsiteY142" fmla="*/ 5019426 h 5096785"/>
              <a:gd name="connsiteX143" fmla="*/ 3827901 w 12192000"/>
              <a:gd name="connsiteY143" fmla="*/ 5020583 h 5096785"/>
              <a:gd name="connsiteX144" fmla="*/ 3816543 w 12192000"/>
              <a:gd name="connsiteY144" fmla="*/ 5024366 h 5096785"/>
              <a:gd name="connsiteX145" fmla="*/ 3795278 w 12192000"/>
              <a:gd name="connsiteY145" fmla="*/ 5028779 h 5096785"/>
              <a:gd name="connsiteX146" fmla="*/ 3743858 w 12192000"/>
              <a:gd name="connsiteY146" fmla="*/ 5054237 h 5096785"/>
              <a:gd name="connsiteX147" fmla="*/ 3704945 w 12192000"/>
              <a:gd name="connsiteY147" fmla="*/ 5048413 h 5096785"/>
              <a:gd name="connsiteX148" fmla="*/ 3696992 w 12192000"/>
              <a:gd name="connsiteY148" fmla="*/ 5047914 h 5096785"/>
              <a:gd name="connsiteX149" fmla="*/ 3696780 w 12192000"/>
              <a:gd name="connsiteY149" fmla="*/ 5048181 h 5096785"/>
              <a:gd name="connsiteX150" fmla="*/ 3688290 w 12192000"/>
              <a:gd name="connsiteY150" fmla="*/ 5048204 h 5096785"/>
              <a:gd name="connsiteX151" fmla="*/ 3682486 w 12192000"/>
              <a:gd name="connsiteY151" fmla="*/ 5047000 h 5096785"/>
              <a:gd name="connsiteX152" fmla="*/ 3667056 w 12192000"/>
              <a:gd name="connsiteY152" fmla="*/ 5046030 h 5096785"/>
              <a:gd name="connsiteX153" fmla="*/ 3661403 w 12192000"/>
              <a:gd name="connsiteY153" fmla="*/ 5047537 h 5096785"/>
              <a:gd name="connsiteX154" fmla="*/ 3658673 w 12192000"/>
              <a:gd name="connsiteY154" fmla="*/ 5050790 h 5096785"/>
              <a:gd name="connsiteX155" fmla="*/ 3657333 w 12192000"/>
              <a:gd name="connsiteY155" fmla="*/ 5050325 h 5096785"/>
              <a:gd name="connsiteX156" fmla="*/ 3626778 w 12192000"/>
              <a:gd name="connsiteY156" fmla="*/ 5057882 h 5096785"/>
              <a:gd name="connsiteX157" fmla="*/ 3560067 w 12192000"/>
              <a:gd name="connsiteY157" fmla="*/ 5064266 h 5096785"/>
              <a:gd name="connsiteX158" fmla="*/ 3522641 w 12192000"/>
              <a:gd name="connsiteY158" fmla="*/ 5063654 h 5096785"/>
              <a:gd name="connsiteX159" fmla="*/ 3419275 w 12192000"/>
              <a:gd name="connsiteY159" fmla="*/ 5066646 h 5096785"/>
              <a:gd name="connsiteX160" fmla="*/ 3314869 w 12192000"/>
              <a:gd name="connsiteY160" fmla="*/ 5073197 h 5096785"/>
              <a:gd name="connsiteX161" fmla="*/ 3259088 w 12192000"/>
              <a:gd name="connsiteY161" fmla="*/ 5096363 h 5096785"/>
              <a:gd name="connsiteX162" fmla="*/ 3253104 w 12192000"/>
              <a:gd name="connsiteY162" fmla="*/ 5096785 h 5096785"/>
              <a:gd name="connsiteX163" fmla="*/ 3238751 w 12192000"/>
              <a:gd name="connsiteY163" fmla="*/ 5092996 h 5096785"/>
              <a:gd name="connsiteX164" fmla="*/ 3233681 w 12192000"/>
              <a:gd name="connsiteY164" fmla="*/ 5090758 h 5096785"/>
              <a:gd name="connsiteX165" fmla="*/ 3225562 w 12192000"/>
              <a:gd name="connsiteY165" fmla="*/ 5089215 h 5096785"/>
              <a:gd name="connsiteX166" fmla="*/ 3225260 w 12192000"/>
              <a:gd name="connsiteY166" fmla="*/ 5089437 h 5096785"/>
              <a:gd name="connsiteX167" fmla="*/ 3217859 w 12192000"/>
              <a:gd name="connsiteY167" fmla="*/ 5087484 h 5096785"/>
              <a:gd name="connsiteX168" fmla="*/ 3182980 w 12192000"/>
              <a:gd name="connsiteY168" fmla="*/ 5074650 h 5096785"/>
              <a:gd name="connsiteX169" fmla="*/ 3055081 w 12192000"/>
              <a:gd name="connsiteY169" fmla="*/ 5080424 h 5096785"/>
              <a:gd name="connsiteX170" fmla="*/ 3049807 w 12192000"/>
              <a:gd name="connsiteY170" fmla="*/ 5080860 h 5096785"/>
              <a:gd name="connsiteX171" fmla="*/ 3029122 w 12192000"/>
              <a:gd name="connsiteY171" fmla="*/ 5070085 h 5096785"/>
              <a:gd name="connsiteX172" fmla="*/ 3017862 w 12192000"/>
              <a:gd name="connsiteY172" fmla="*/ 5065942 h 5096785"/>
              <a:gd name="connsiteX173" fmla="*/ 3015868 w 12192000"/>
              <a:gd name="connsiteY173" fmla="*/ 5061832 h 5096785"/>
              <a:gd name="connsiteX174" fmla="*/ 2998644 w 12192000"/>
              <a:gd name="connsiteY174" fmla="*/ 5057210 h 5096785"/>
              <a:gd name="connsiteX175" fmla="*/ 2996219 w 12192000"/>
              <a:gd name="connsiteY175" fmla="*/ 5057788 h 5096785"/>
              <a:gd name="connsiteX176" fmla="*/ 2983676 w 12192000"/>
              <a:gd name="connsiteY176" fmla="*/ 5049852 h 5096785"/>
              <a:gd name="connsiteX177" fmla="*/ 2903609 w 12192000"/>
              <a:gd name="connsiteY177" fmla="*/ 4998457 h 5096785"/>
              <a:gd name="connsiteX178" fmla="*/ 2758830 w 12192000"/>
              <a:gd name="connsiteY178" fmla="*/ 4974760 h 5096785"/>
              <a:gd name="connsiteX179" fmla="*/ 2532669 w 12192000"/>
              <a:gd name="connsiteY179" fmla="*/ 4940573 h 5096785"/>
              <a:gd name="connsiteX180" fmla="*/ 2389931 w 12192000"/>
              <a:gd name="connsiteY180" fmla="*/ 4905785 h 5096785"/>
              <a:gd name="connsiteX181" fmla="*/ 2335186 w 12192000"/>
              <a:gd name="connsiteY181" fmla="*/ 4902957 h 5096785"/>
              <a:gd name="connsiteX182" fmla="*/ 2273393 w 12192000"/>
              <a:gd name="connsiteY182" fmla="*/ 4883565 h 5096785"/>
              <a:gd name="connsiteX183" fmla="*/ 2269523 w 12192000"/>
              <a:gd name="connsiteY183" fmla="*/ 4884442 h 5096785"/>
              <a:gd name="connsiteX184" fmla="*/ 2256015 w 12192000"/>
              <a:gd name="connsiteY184" fmla="*/ 4883014 h 5096785"/>
              <a:gd name="connsiteX185" fmla="*/ 2249731 w 12192000"/>
              <a:gd name="connsiteY185" fmla="*/ 4888778 h 5096785"/>
              <a:gd name="connsiteX186" fmla="*/ 2227629 w 12192000"/>
              <a:gd name="connsiteY186" fmla="*/ 4891047 h 5096785"/>
              <a:gd name="connsiteX187" fmla="*/ 2203460 w 12192000"/>
              <a:gd name="connsiteY187" fmla="*/ 4886696 h 5096785"/>
              <a:gd name="connsiteX188" fmla="*/ 2091528 w 12192000"/>
              <a:gd name="connsiteY188" fmla="*/ 4859155 h 5096785"/>
              <a:gd name="connsiteX189" fmla="*/ 2022901 w 12192000"/>
              <a:gd name="connsiteY189" fmla="*/ 4846594 h 5096785"/>
              <a:gd name="connsiteX190" fmla="*/ 1994227 w 12192000"/>
              <a:gd name="connsiteY190" fmla="*/ 4847973 h 5096785"/>
              <a:gd name="connsiteX191" fmla="*/ 1955936 w 12192000"/>
              <a:gd name="connsiteY191" fmla="*/ 4845765 h 5096785"/>
              <a:gd name="connsiteX192" fmla="*/ 1741924 w 12192000"/>
              <a:gd name="connsiteY192" fmla="*/ 4808054 h 5096785"/>
              <a:gd name="connsiteX193" fmla="*/ 1734410 w 12192000"/>
              <a:gd name="connsiteY193" fmla="*/ 4811675 h 5096785"/>
              <a:gd name="connsiteX194" fmla="*/ 1691423 w 12192000"/>
              <a:gd name="connsiteY194" fmla="*/ 4802777 h 5096785"/>
              <a:gd name="connsiteX195" fmla="*/ 1554504 w 12192000"/>
              <a:gd name="connsiteY195" fmla="*/ 4739985 h 5096785"/>
              <a:gd name="connsiteX196" fmla="*/ 1470119 w 12192000"/>
              <a:gd name="connsiteY196" fmla="*/ 4723470 h 5096785"/>
              <a:gd name="connsiteX197" fmla="*/ 1437967 w 12192000"/>
              <a:gd name="connsiteY197" fmla="*/ 4722710 h 5096785"/>
              <a:gd name="connsiteX198" fmla="*/ 1295869 w 12192000"/>
              <a:gd name="connsiteY198" fmla="*/ 4726175 h 5096785"/>
              <a:gd name="connsiteX199" fmla="*/ 1292949 w 12192000"/>
              <a:gd name="connsiteY199" fmla="*/ 4684615 h 5096785"/>
              <a:gd name="connsiteX200" fmla="*/ 1244908 w 12192000"/>
              <a:gd name="connsiteY200" fmla="*/ 4706993 h 5096785"/>
              <a:gd name="connsiteX201" fmla="*/ 1171266 w 12192000"/>
              <a:gd name="connsiteY201" fmla="*/ 4706535 h 5096785"/>
              <a:gd name="connsiteX202" fmla="*/ 1160868 w 12192000"/>
              <a:gd name="connsiteY202" fmla="*/ 4701936 h 5096785"/>
              <a:gd name="connsiteX203" fmla="*/ 1147599 w 12192000"/>
              <a:gd name="connsiteY203" fmla="*/ 4714833 h 5096785"/>
              <a:gd name="connsiteX204" fmla="*/ 1119603 w 12192000"/>
              <a:gd name="connsiteY204" fmla="*/ 4721303 h 5096785"/>
              <a:gd name="connsiteX205" fmla="*/ 997851 w 12192000"/>
              <a:gd name="connsiteY205" fmla="*/ 4722336 h 5096785"/>
              <a:gd name="connsiteX206" fmla="*/ 976455 w 12192000"/>
              <a:gd name="connsiteY206" fmla="*/ 4726407 h 5096785"/>
              <a:gd name="connsiteX207" fmla="*/ 949939 w 12192000"/>
              <a:gd name="connsiteY207" fmla="*/ 4719699 h 5096785"/>
              <a:gd name="connsiteX208" fmla="*/ 894148 w 12192000"/>
              <a:gd name="connsiteY208" fmla="*/ 4710406 h 5096785"/>
              <a:gd name="connsiteX209" fmla="*/ 857990 w 12192000"/>
              <a:gd name="connsiteY209" fmla="*/ 4696844 h 5096785"/>
              <a:gd name="connsiteX210" fmla="*/ 848649 w 12192000"/>
              <a:gd name="connsiteY210" fmla="*/ 4704021 h 5096785"/>
              <a:gd name="connsiteX211" fmla="*/ 826436 w 12192000"/>
              <a:gd name="connsiteY211" fmla="*/ 4707421 h 5096785"/>
              <a:gd name="connsiteX212" fmla="*/ 733052 w 12192000"/>
              <a:gd name="connsiteY212" fmla="*/ 4701884 h 5096785"/>
              <a:gd name="connsiteX213" fmla="*/ 716185 w 12192000"/>
              <a:gd name="connsiteY213" fmla="*/ 4648168 h 5096785"/>
              <a:gd name="connsiteX214" fmla="*/ 582722 w 12192000"/>
              <a:gd name="connsiteY214" fmla="*/ 4658637 h 5096785"/>
              <a:gd name="connsiteX215" fmla="*/ 581118 w 12192000"/>
              <a:gd name="connsiteY215" fmla="*/ 4654120 h 5096785"/>
              <a:gd name="connsiteX216" fmla="*/ 546453 w 12192000"/>
              <a:gd name="connsiteY216" fmla="*/ 4652542 h 5096785"/>
              <a:gd name="connsiteX217" fmla="*/ 536773 w 12192000"/>
              <a:gd name="connsiteY217" fmla="*/ 4644609 h 5096785"/>
              <a:gd name="connsiteX218" fmla="*/ 388896 w 12192000"/>
              <a:gd name="connsiteY218" fmla="*/ 4619173 h 5096785"/>
              <a:gd name="connsiteX219" fmla="*/ 366479 w 12192000"/>
              <a:gd name="connsiteY219" fmla="*/ 4618896 h 5096785"/>
              <a:gd name="connsiteX220" fmla="*/ 342781 w 12192000"/>
              <a:gd name="connsiteY220" fmla="*/ 4601239 h 5096785"/>
              <a:gd name="connsiteX221" fmla="*/ 255925 w 12192000"/>
              <a:gd name="connsiteY221" fmla="*/ 4598685 h 5096785"/>
              <a:gd name="connsiteX222" fmla="*/ 226919 w 12192000"/>
              <a:gd name="connsiteY222" fmla="*/ 4598460 h 5096785"/>
              <a:gd name="connsiteX223" fmla="*/ 213925 w 12192000"/>
              <a:gd name="connsiteY223" fmla="*/ 4597783 h 5096785"/>
              <a:gd name="connsiteX224" fmla="*/ 215196 w 12192000"/>
              <a:gd name="connsiteY224" fmla="*/ 4588576 h 5096785"/>
              <a:gd name="connsiteX225" fmla="*/ 180214 w 12192000"/>
              <a:gd name="connsiteY225" fmla="*/ 4583701 h 5096785"/>
              <a:gd name="connsiteX226" fmla="*/ 83203 w 12192000"/>
              <a:gd name="connsiteY226" fmla="*/ 4531664 h 5096785"/>
              <a:gd name="connsiteX227" fmla="*/ 4106 w 12192000"/>
              <a:gd name="connsiteY227" fmla="*/ 4517202 h 5096785"/>
              <a:gd name="connsiteX228" fmla="*/ 0 w 12192000"/>
              <a:gd name="connsiteY228" fmla="*/ 4516084 h 5096785"/>
              <a:gd name="connsiteX229" fmla="*/ 0 w 12192000"/>
              <a:gd name="connsiteY229" fmla="*/ 0 h 5096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Lst>
            <a:rect l="l" t="t" r="r" b="b"/>
            <a:pathLst>
              <a:path w="12192000" h="5096785">
                <a:moveTo>
                  <a:pt x="0" y="0"/>
                </a:moveTo>
                <a:lnTo>
                  <a:pt x="12192000" y="0"/>
                </a:lnTo>
                <a:lnTo>
                  <a:pt x="12192000" y="3809005"/>
                </a:lnTo>
                <a:lnTo>
                  <a:pt x="12142543" y="3817043"/>
                </a:lnTo>
                <a:cubicBezTo>
                  <a:pt x="12125745" y="3820143"/>
                  <a:pt x="12025667" y="3846712"/>
                  <a:pt x="12021777" y="3848082"/>
                </a:cubicBezTo>
                <a:cubicBezTo>
                  <a:pt x="11906317" y="3844901"/>
                  <a:pt x="11854997" y="3842577"/>
                  <a:pt x="11700796" y="3819843"/>
                </a:cubicBezTo>
                <a:cubicBezTo>
                  <a:pt x="11673605" y="3818975"/>
                  <a:pt x="11660205" y="3873591"/>
                  <a:pt x="11596222" y="3858834"/>
                </a:cubicBezTo>
                <a:cubicBezTo>
                  <a:pt x="11546261" y="3912796"/>
                  <a:pt x="11448213" y="3883822"/>
                  <a:pt x="11416000" y="3915854"/>
                </a:cubicBezTo>
                <a:cubicBezTo>
                  <a:pt x="11363791" y="3944368"/>
                  <a:pt x="11261302" y="3994357"/>
                  <a:pt x="11214181" y="4004215"/>
                </a:cubicBezTo>
                <a:cubicBezTo>
                  <a:pt x="11180556" y="4016505"/>
                  <a:pt x="11133434" y="4019939"/>
                  <a:pt x="11082297" y="4010564"/>
                </a:cubicBezTo>
                <a:cubicBezTo>
                  <a:pt x="11002153" y="4004415"/>
                  <a:pt x="10906391" y="3998574"/>
                  <a:pt x="10833086" y="3997707"/>
                </a:cubicBezTo>
                <a:cubicBezTo>
                  <a:pt x="10741018" y="4017483"/>
                  <a:pt x="10710367" y="4028063"/>
                  <a:pt x="10639436" y="4022417"/>
                </a:cubicBezTo>
                <a:cubicBezTo>
                  <a:pt x="10607553" y="4011982"/>
                  <a:pt x="10546386" y="4040450"/>
                  <a:pt x="10480215" y="4006823"/>
                </a:cubicBezTo>
                <a:cubicBezTo>
                  <a:pt x="10416483" y="4013182"/>
                  <a:pt x="10257826" y="4053751"/>
                  <a:pt x="10217282" y="4020809"/>
                </a:cubicBezTo>
                <a:lnTo>
                  <a:pt x="10015940" y="4082184"/>
                </a:lnTo>
                <a:cubicBezTo>
                  <a:pt x="9933191" y="4122984"/>
                  <a:pt x="9847676" y="4127197"/>
                  <a:pt x="9800299" y="4146342"/>
                </a:cubicBezTo>
                <a:cubicBezTo>
                  <a:pt x="9758990" y="4153221"/>
                  <a:pt x="9764546" y="4171775"/>
                  <a:pt x="9707822" y="4189102"/>
                </a:cubicBezTo>
                <a:cubicBezTo>
                  <a:pt x="9678353" y="4185801"/>
                  <a:pt x="9564542" y="4245966"/>
                  <a:pt x="9543973" y="4245802"/>
                </a:cubicBezTo>
                <a:cubicBezTo>
                  <a:pt x="9545360" y="4250342"/>
                  <a:pt x="9534159" y="4254694"/>
                  <a:pt x="9528747" y="4251724"/>
                </a:cubicBezTo>
                <a:cubicBezTo>
                  <a:pt x="9434894" y="4251802"/>
                  <a:pt x="9498284" y="4284960"/>
                  <a:pt x="9436976" y="4269351"/>
                </a:cubicBezTo>
                <a:cubicBezTo>
                  <a:pt x="9399663" y="4270596"/>
                  <a:pt x="9416325" y="4322777"/>
                  <a:pt x="9371827" y="4303912"/>
                </a:cubicBezTo>
                <a:cubicBezTo>
                  <a:pt x="9327687" y="4311262"/>
                  <a:pt x="9305420" y="4335156"/>
                  <a:pt x="9260304" y="4328021"/>
                </a:cubicBezTo>
                <a:cubicBezTo>
                  <a:pt x="9219002" y="4334987"/>
                  <a:pt x="9185743" y="4348803"/>
                  <a:pt x="9148799" y="4348506"/>
                </a:cubicBezTo>
                <a:cubicBezTo>
                  <a:pt x="9136597" y="4357118"/>
                  <a:pt x="9123990" y="4361794"/>
                  <a:pt x="9107898" y="4354282"/>
                </a:cubicBezTo>
                <a:lnTo>
                  <a:pt x="8990743" y="4382161"/>
                </a:lnTo>
                <a:cubicBezTo>
                  <a:pt x="8968860" y="4381971"/>
                  <a:pt x="8999497" y="4363038"/>
                  <a:pt x="8979819" y="4366419"/>
                </a:cubicBezTo>
                <a:cubicBezTo>
                  <a:pt x="8962591" y="4378296"/>
                  <a:pt x="8953360" y="4357425"/>
                  <a:pt x="8936044" y="4370992"/>
                </a:cubicBezTo>
                <a:cubicBezTo>
                  <a:pt x="8948906" y="4385206"/>
                  <a:pt x="8892470" y="4378724"/>
                  <a:pt x="8897707" y="4392673"/>
                </a:cubicBezTo>
                <a:cubicBezTo>
                  <a:pt x="8869997" y="4377889"/>
                  <a:pt x="8872713" y="4404124"/>
                  <a:pt x="8845635" y="4404300"/>
                </a:cubicBezTo>
                <a:cubicBezTo>
                  <a:pt x="8830642" y="4399853"/>
                  <a:pt x="8821827" y="4400686"/>
                  <a:pt x="8814562" y="4411434"/>
                </a:cubicBezTo>
                <a:cubicBezTo>
                  <a:pt x="8744563" y="4389043"/>
                  <a:pt x="8782115" y="4417916"/>
                  <a:pt x="8726349" y="4416668"/>
                </a:cubicBezTo>
                <a:cubicBezTo>
                  <a:pt x="8677009" y="4412982"/>
                  <a:pt x="8624546" y="4415808"/>
                  <a:pt x="8566678" y="4391711"/>
                </a:cubicBezTo>
                <a:cubicBezTo>
                  <a:pt x="8554349" y="4383843"/>
                  <a:pt x="8534130" y="4384835"/>
                  <a:pt x="8521516" y="4393927"/>
                </a:cubicBezTo>
                <a:cubicBezTo>
                  <a:pt x="8519345" y="4395492"/>
                  <a:pt x="8517487" y="4397242"/>
                  <a:pt x="8515998" y="4399124"/>
                </a:cubicBezTo>
                <a:cubicBezTo>
                  <a:pt x="8479683" y="4380905"/>
                  <a:pt x="8468515" y="4396924"/>
                  <a:pt x="8449547" y="4383170"/>
                </a:cubicBezTo>
                <a:cubicBezTo>
                  <a:pt x="8404832" y="4386248"/>
                  <a:pt x="8377617" y="4410394"/>
                  <a:pt x="8360285" y="4398502"/>
                </a:cubicBezTo>
                <a:cubicBezTo>
                  <a:pt x="8328125" y="4405233"/>
                  <a:pt x="8278328" y="4418008"/>
                  <a:pt x="8256584" y="4423564"/>
                </a:cubicBezTo>
                <a:cubicBezTo>
                  <a:pt x="8250756" y="4433012"/>
                  <a:pt x="8239831" y="4429911"/>
                  <a:pt x="8229821" y="4431840"/>
                </a:cubicBezTo>
                <a:cubicBezTo>
                  <a:pt x="8219737" y="4440670"/>
                  <a:pt x="8172939" y="4441316"/>
                  <a:pt x="8158476" y="4436904"/>
                </a:cubicBezTo>
                <a:lnTo>
                  <a:pt x="7993707" y="4447962"/>
                </a:lnTo>
                <a:lnTo>
                  <a:pt x="7990346" y="4454853"/>
                </a:lnTo>
                <a:lnTo>
                  <a:pt x="7976786" y="4456820"/>
                </a:lnTo>
                <a:lnTo>
                  <a:pt x="7973491" y="4458577"/>
                </a:lnTo>
                <a:cubicBezTo>
                  <a:pt x="7967206" y="4461962"/>
                  <a:pt x="7960915" y="4465118"/>
                  <a:pt x="7954281" y="4467421"/>
                </a:cubicBezTo>
                <a:cubicBezTo>
                  <a:pt x="7950081" y="4438248"/>
                  <a:pt x="7897165" y="4482226"/>
                  <a:pt x="7905540" y="4455628"/>
                </a:cubicBezTo>
                <a:cubicBezTo>
                  <a:pt x="7868363" y="4463225"/>
                  <a:pt x="7886086" y="4435916"/>
                  <a:pt x="7851932" y="4466353"/>
                </a:cubicBezTo>
                <a:cubicBezTo>
                  <a:pt x="7784648" y="4458796"/>
                  <a:pt x="7699743" y="4489674"/>
                  <a:pt x="7639078" y="4467635"/>
                </a:cubicBezTo>
                <a:cubicBezTo>
                  <a:pt x="7650854" y="4478956"/>
                  <a:pt x="7631952" y="4494897"/>
                  <a:pt x="7612359" y="4492789"/>
                </a:cubicBezTo>
                <a:cubicBezTo>
                  <a:pt x="7656290" y="4537791"/>
                  <a:pt x="7524989" y="4464434"/>
                  <a:pt x="7527328" y="4502199"/>
                </a:cubicBezTo>
                <a:cubicBezTo>
                  <a:pt x="7510981" y="4470759"/>
                  <a:pt x="7410641" y="4435979"/>
                  <a:pt x="7388717" y="4470799"/>
                </a:cubicBezTo>
                <a:cubicBezTo>
                  <a:pt x="7332647" y="4477979"/>
                  <a:pt x="7282236" y="4461411"/>
                  <a:pt x="7231898" y="4486028"/>
                </a:cubicBezTo>
                <a:cubicBezTo>
                  <a:pt x="7228085" y="4482236"/>
                  <a:pt x="7223511" y="4479415"/>
                  <a:pt x="7218425" y="4477288"/>
                </a:cubicBezTo>
                <a:lnTo>
                  <a:pt x="7202795" y="4472972"/>
                </a:lnTo>
                <a:lnTo>
                  <a:pt x="7200744" y="4474099"/>
                </a:lnTo>
                <a:cubicBezTo>
                  <a:pt x="7191691" y="4476518"/>
                  <a:pt x="7186143" y="4475925"/>
                  <a:pt x="7182163" y="4474005"/>
                </a:cubicBezTo>
                <a:lnTo>
                  <a:pt x="7178368" y="4470673"/>
                </a:lnTo>
                <a:lnTo>
                  <a:pt x="7165705" y="4469569"/>
                </a:lnTo>
                <a:lnTo>
                  <a:pt x="7140991" y="4464599"/>
                </a:lnTo>
                <a:lnTo>
                  <a:pt x="7136152" y="4466292"/>
                </a:lnTo>
                <a:lnTo>
                  <a:pt x="7098544" y="4462879"/>
                </a:lnTo>
                <a:lnTo>
                  <a:pt x="7097922" y="4464077"/>
                </a:lnTo>
                <a:cubicBezTo>
                  <a:pt x="7095675" y="4466685"/>
                  <a:pt x="7092399" y="4468463"/>
                  <a:pt x="7086877" y="4468554"/>
                </a:cubicBezTo>
                <a:cubicBezTo>
                  <a:pt x="7093857" y="4486654"/>
                  <a:pt x="7082892" y="4475600"/>
                  <a:pt x="7065999" y="4474270"/>
                </a:cubicBezTo>
                <a:cubicBezTo>
                  <a:pt x="7073068" y="4502084"/>
                  <a:pt x="7025982" y="4487289"/>
                  <a:pt x="7016598" y="4502855"/>
                </a:cubicBezTo>
                <a:cubicBezTo>
                  <a:pt x="7004027" y="4501251"/>
                  <a:pt x="6990862" y="4500062"/>
                  <a:pt x="6977375" y="4499434"/>
                </a:cubicBezTo>
                <a:lnTo>
                  <a:pt x="6969409" y="4499424"/>
                </a:lnTo>
                <a:cubicBezTo>
                  <a:pt x="6969345" y="4499517"/>
                  <a:pt x="6969282" y="4499611"/>
                  <a:pt x="6969218" y="4499704"/>
                </a:cubicBezTo>
                <a:cubicBezTo>
                  <a:pt x="6967423" y="4500299"/>
                  <a:pt x="6964778" y="4500520"/>
                  <a:pt x="6960755" y="4500249"/>
                </a:cubicBezTo>
                <a:lnTo>
                  <a:pt x="6954882" y="4499405"/>
                </a:lnTo>
                <a:lnTo>
                  <a:pt x="6939428" y="4499385"/>
                </a:lnTo>
                <a:lnTo>
                  <a:pt x="6933902" y="4501239"/>
                </a:lnTo>
                <a:cubicBezTo>
                  <a:pt x="6915500" y="4513191"/>
                  <a:pt x="6929567" y="4549821"/>
                  <a:pt x="6891244" y="4536371"/>
                </a:cubicBezTo>
                <a:cubicBezTo>
                  <a:pt x="6852551" y="4546708"/>
                  <a:pt x="6836714" y="4571735"/>
                  <a:pt x="6794496" y="4567924"/>
                </a:cubicBezTo>
                <a:lnTo>
                  <a:pt x="6574528" y="4641155"/>
                </a:lnTo>
                <a:lnTo>
                  <a:pt x="6573036" y="4641049"/>
                </a:lnTo>
                <a:lnTo>
                  <a:pt x="6571920" y="4644739"/>
                </a:lnTo>
                <a:lnTo>
                  <a:pt x="6552021" y="4650379"/>
                </a:lnTo>
                <a:lnTo>
                  <a:pt x="6545925" y="4650675"/>
                </a:lnTo>
                <a:cubicBezTo>
                  <a:pt x="6541867" y="4651170"/>
                  <a:pt x="6539355" y="4651872"/>
                  <a:pt x="6537822" y="4652769"/>
                </a:cubicBezTo>
                <a:cubicBezTo>
                  <a:pt x="6537796" y="4652868"/>
                  <a:pt x="6537769" y="4652968"/>
                  <a:pt x="6537743" y="4653068"/>
                </a:cubicBezTo>
                <a:lnTo>
                  <a:pt x="6490057" y="4658624"/>
                </a:lnTo>
                <a:cubicBezTo>
                  <a:pt x="6466205" y="4668772"/>
                  <a:pt x="6404692" y="4705547"/>
                  <a:pt x="6386800" y="4715431"/>
                </a:cubicBezTo>
                <a:lnTo>
                  <a:pt x="6382703" y="4717930"/>
                </a:lnTo>
                <a:lnTo>
                  <a:pt x="6356495" y="4717843"/>
                </a:lnTo>
                <a:lnTo>
                  <a:pt x="6343628" y="4719161"/>
                </a:lnTo>
                <a:lnTo>
                  <a:pt x="6338605" y="4716723"/>
                </a:lnTo>
                <a:cubicBezTo>
                  <a:pt x="6333948" y="4715651"/>
                  <a:pt x="6328272" y="4716126"/>
                  <a:pt x="6320318" y="4720095"/>
                </a:cubicBezTo>
                <a:lnTo>
                  <a:pt x="6318742" y="4721541"/>
                </a:lnTo>
                <a:lnTo>
                  <a:pt x="6301708" y="4720380"/>
                </a:lnTo>
                <a:cubicBezTo>
                  <a:pt x="6295887" y="4719320"/>
                  <a:pt x="6290299" y="4717508"/>
                  <a:pt x="6285082" y="4714639"/>
                </a:cubicBezTo>
                <a:cubicBezTo>
                  <a:pt x="6232894" y="4720313"/>
                  <a:pt x="6091065" y="4711868"/>
                  <a:pt x="6028335" y="4722621"/>
                </a:cubicBezTo>
                <a:cubicBezTo>
                  <a:pt x="6045295" y="4757847"/>
                  <a:pt x="5848075" y="4744853"/>
                  <a:pt x="5908701" y="4779160"/>
                </a:cubicBezTo>
                <a:cubicBezTo>
                  <a:pt x="5888634" y="4780820"/>
                  <a:pt x="5844448" y="4799397"/>
                  <a:pt x="5860414" y="4807892"/>
                </a:cubicBezTo>
                <a:cubicBezTo>
                  <a:pt x="5792262" y="4798387"/>
                  <a:pt x="5752646" y="4843367"/>
                  <a:pt x="5683612" y="4848770"/>
                </a:cubicBezTo>
                <a:cubicBezTo>
                  <a:pt x="5661875" y="4883880"/>
                  <a:pt x="5668687" y="4854788"/>
                  <a:pt x="5635111" y="4868888"/>
                </a:cubicBezTo>
                <a:cubicBezTo>
                  <a:pt x="5633012" y="4842212"/>
                  <a:pt x="5598104" y="4893602"/>
                  <a:pt x="5582652" y="4866836"/>
                </a:cubicBezTo>
                <a:cubicBezTo>
                  <a:pt x="5577032" y="4870250"/>
                  <a:pt x="5572074" y="4874402"/>
                  <a:pt x="5567213" y="4878769"/>
                </a:cubicBezTo>
                <a:lnTo>
                  <a:pt x="5564659" y="4881042"/>
                </a:lnTo>
                <a:lnTo>
                  <a:pt x="5552102" y="4885426"/>
                </a:lnTo>
                <a:cubicBezTo>
                  <a:pt x="5551892" y="4887804"/>
                  <a:pt x="5551684" y="4890182"/>
                  <a:pt x="5551475" y="4892560"/>
                </a:cubicBezTo>
                <a:lnTo>
                  <a:pt x="5534664" y="4903385"/>
                </a:lnTo>
                <a:cubicBezTo>
                  <a:pt x="5527918" y="4906528"/>
                  <a:pt x="5520130" y="4908842"/>
                  <a:pt x="5510737" y="4909807"/>
                </a:cubicBezTo>
                <a:cubicBezTo>
                  <a:pt x="5474863" y="4902736"/>
                  <a:pt x="5438770" y="4943879"/>
                  <a:pt x="5393901" y="4933709"/>
                </a:cubicBezTo>
                <a:cubicBezTo>
                  <a:pt x="5377982" y="4932239"/>
                  <a:pt x="5332258" y="4941569"/>
                  <a:pt x="5325782" y="4951789"/>
                </a:cubicBezTo>
                <a:cubicBezTo>
                  <a:pt x="5316695" y="4955476"/>
                  <a:pt x="5304762" y="4954583"/>
                  <a:pt x="5302703" y="4964590"/>
                </a:cubicBezTo>
                <a:cubicBezTo>
                  <a:pt x="5298243" y="4977015"/>
                  <a:pt x="5260488" y="4966382"/>
                  <a:pt x="5268591" y="4978479"/>
                </a:cubicBezTo>
                <a:cubicBezTo>
                  <a:pt x="5241891" y="4971355"/>
                  <a:pt x="5229004" y="4998058"/>
                  <a:pt x="5210559" y="5007585"/>
                </a:cubicBezTo>
                <a:cubicBezTo>
                  <a:pt x="5199737" y="5003583"/>
                  <a:pt x="5189986" y="5008553"/>
                  <a:pt x="5177597" y="5015926"/>
                </a:cubicBezTo>
                <a:lnTo>
                  <a:pt x="5160569" y="5025681"/>
                </a:lnTo>
                <a:lnTo>
                  <a:pt x="5152748" y="5026569"/>
                </a:lnTo>
                <a:cubicBezTo>
                  <a:pt x="5143464" y="5028511"/>
                  <a:pt x="5135128" y="5030936"/>
                  <a:pt x="5127678" y="5032947"/>
                </a:cubicBezTo>
                <a:lnTo>
                  <a:pt x="5113147" y="5035818"/>
                </a:lnTo>
                <a:lnTo>
                  <a:pt x="5107301" y="5036672"/>
                </a:lnTo>
                <a:lnTo>
                  <a:pt x="5093215" y="5032880"/>
                </a:lnTo>
                <a:lnTo>
                  <a:pt x="5077058" y="5038681"/>
                </a:lnTo>
                <a:lnTo>
                  <a:pt x="5057349" y="5036015"/>
                </a:lnTo>
                <a:cubicBezTo>
                  <a:pt x="5056617" y="5038069"/>
                  <a:pt x="5055470" y="5040071"/>
                  <a:pt x="5053945" y="5041952"/>
                </a:cubicBezTo>
                <a:lnTo>
                  <a:pt x="5040021" y="5050052"/>
                </a:lnTo>
                <a:lnTo>
                  <a:pt x="5025913" y="5046535"/>
                </a:lnTo>
                <a:cubicBezTo>
                  <a:pt x="5027395" y="5056685"/>
                  <a:pt x="5010775" y="5048329"/>
                  <a:pt x="4998218" y="5048065"/>
                </a:cubicBezTo>
                <a:lnTo>
                  <a:pt x="4991008" y="5050439"/>
                </a:lnTo>
                <a:lnTo>
                  <a:pt x="4963503" y="5047575"/>
                </a:lnTo>
                <a:cubicBezTo>
                  <a:pt x="4948687" y="5047149"/>
                  <a:pt x="4934614" y="5047760"/>
                  <a:pt x="4921053" y="5048925"/>
                </a:cubicBezTo>
                <a:lnTo>
                  <a:pt x="4873420" y="5054929"/>
                </a:lnTo>
                <a:lnTo>
                  <a:pt x="4858825" y="5051329"/>
                </a:lnTo>
                <a:cubicBezTo>
                  <a:pt x="4827045" y="5050467"/>
                  <a:pt x="4791907" y="5064719"/>
                  <a:pt x="4769340" y="5053090"/>
                </a:cubicBezTo>
                <a:cubicBezTo>
                  <a:pt x="4760167" y="5051720"/>
                  <a:pt x="4751866" y="5052034"/>
                  <a:pt x="4744152" y="5053391"/>
                </a:cubicBezTo>
                <a:lnTo>
                  <a:pt x="4723556" y="5059633"/>
                </a:lnTo>
                <a:lnTo>
                  <a:pt x="4719699" y="5066298"/>
                </a:lnTo>
                <a:lnTo>
                  <a:pt x="4706016" y="5067422"/>
                </a:lnTo>
                <a:lnTo>
                  <a:pt x="4702593" y="5068973"/>
                </a:lnTo>
                <a:cubicBezTo>
                  <a:pt x="4696073" y="5071961"/>
                  <a:pt x="4689557" y="5074718"/>
                  <a:pt x="4682766" y="5076609"/>
                </a:cubicBezTo>
                <a:cubicBezTo>
                  <a:pt x="4680705" y="5047264"/>
                  <a:pt x="4624654" y="5087854"/>
                  <a:pt x="4634960" y="5061852"/>
                </a:cubicBezTo>
                <a:cubicBezTo>
                  <a:pt x="4597279" y="5067136"/>
                  <a:pt x="4616973" y="5041002"/>
                  <a:pt x="4580645" y="5069246"/>
                </a:cubicBezTo>
                <a:cubicBezTo>
                  <a:pt x="4514010" y="5057571"/>
                  <a:pt x="4426975" y="5083132"/>
                  <a:pt x="4368005" y="5057426"/>
                </a:cubicBezTo>
                <a:cubicBezTo>
                  <a:pt x="4378938" y="5069437"/>
                  <a:pt x="4358901" y="5084168"/>
                  <a:pt x="4339489" y="5080858"/>
                </a:cubicBezTo>
                <a:cubicBezTo>
                  <a:pt x="4380071" y="5128427"/>
                  <a:pt x="4254318" y="5047215"/>
                  <a:pt x="4253895" y="5085008"/>
                </a:cubicBezTo>
                <a:cubicBezTo>
                  <a:pt x="4188524" y="5078393"/>
                  <a:pt x="4183794" y="5065254"/>
                  <a:pt x="4130140" y="5057070"/>
                </a:cubicBezTo>
                <a:lnTo>
                  <a:pt x="3911296" y="5035663"/>
                </a:lnTo>
                <a:lnTo>
                  <a:pt x="3895182" y="5030229"/>
                </a:lnTo>
                <a:lnTo>
                  <a:pt x="3870866" y="5023753"/>
                </a:lnTo>
                <a:lnTo>
                  <a:pt x="3865913" y="5025143"/>
                </a:lnTo>
                <a:lnTo>
                  <a:pt x="3828606" y="5019426"/>
                </a:lnTo>
                <a:lnTo>
                  <a:pt x="3827901" y="5020583"/>
                </a:lnTo>
                <a:cubicBezTo>
                  <a:pt x="3825465" y="5023044"/>
                  <a:pt x="3822064" y="5024614"/>
                  <a:pt x="3816543" y="5024366"/>
                </a:cubicBezTo>
                <a:cubicBezTo>
                  <a:pt x="3822191" y="5042839"/>
                  <a:pt x="3812047" y="5031144"/>
                  <a:pt x="3795278" y="5028779"/>
                </a:cubicBezTo>
                <a:cubicBezTo>
                  <a:pt x="3800305" y="5056944"/>
                  <a:pt x="3754370" y="5039296"/>
                  <a:pt x="3743858" y="5054237"/>
                </a:cubicBezTo>
                <a:cubicBezTo>
                  <a:pt x="3731426" y="5051864"/>
                  <a:pt x="3718365" y="5049870"/>
                  <a:pt x="3704945" y="5048413"/>
                </a:cubicBezTo>
                <a:lnTo>
                  <a:pt x="3696992" y="5047914"/>
                </a:lnTo>
                <a:lnTo>
                  <a:pt x="3696780" y="5048181"/>
                </a:lnTo>
                <a:cubicBezTo>
                  <a:pt x="3694942" y="5048663"/>
                  <a:pt x="3692286" y="5048721"/>
                  <a:pt x="3688290" y="5048204"/>
                </a:cubicBezTo>
                <a:lnTo>
                  <a:pt x="3682486" y="5047000"/>
                </a:lnTo>
                <a:lnTo>
                  <a:pt x="3667056" y="5046030"/>
                </a:lnTo>
                <a:lnTo>
                  <a:pt x="3661403" y="5047537"/>
                </a:lnTo>
                <a:lnTo>
                  <a:pt x="3658673" y="5050790"/>
                </a:lnTo>
                <a:lnTo>
                  <a:pt x="3657333" y="5050325"/>
                </a:lnTo>
                <a:cubicBezTo>
                  <a:pt x="3647943" y="5043807"/>
                  <a:pt x="3646760" y="5035120"/>
                  <a:pt x="3626778" y="5057882"/>
                </a:cubicBezTo>
                <a:cubicBezTo>
                  <a:pt x="3604242" y="5046906"/>
                  <a:pt x="3595632" y="5060978"/>
                  <a:pt x="3560067" y="5064266"/>
                </a:cubicBezTo>
                <a:cubicBezTo>
                  <a:pt x="3548093" y="5054413"/>
                  <a:pt x="3535744" y="5057071"/>
                  <a:pt x="3522641" y="5063654"/>
                </a:cubicBezTo>
                <a:cubicBezTo>
                  <a:pt x="3490386" y="5057687"/>
                  <a:pt x="3457385" y="5066150"/>
                  <a:pt x="3419275" y="5066646"/>
                </a:cubicBezTo>
                <a:cubicBezTo>
                  <a:pt x="3381791" y="5052708"/>
                  <a:pt x="3355578" y="5072759"/>
                  <a:pt x="3314869" y="5073197"/>
                </a:cubicBezTo>
                <a:cubicBezTo>
                  <a:pt x="3285434" y="5051000"/>
                  <a:pt x="3281681" y="5089430"/>
                  <a:pt x="3259088" y="5096363"/>
                </a:cubicBezTo>
                <a:lnTo>
                  <a:pt x="3253104" y="5096785"/>
                </a:lnTo>
                <a:lnTo>
                  <a:pt x="3238751" y="5092996"/>
                </a:lnTo>
                <a:lnTo>
                  <a:pt x="3233681" y="5090758"/>
                </a:lnTo>
                <a:cubicBezTo>
                  <a:pt x="3230065" y="5089519"/>
                  <a:pt x="3227507" y="5089085"/>
                  <a:pt x="3225562" y="5089215"/>
                </a:cubicBezTo>
                <a:lnTo>
                  <a:pt x="3225260" y="5089437"/>
                </a:lnTo>
                <a:lnTo>
                  <a:pt x="3217859" y="5087484"/>
                </a:lnTo>
                <a:cubicBezTo>
                  <a:pt x="3205614" y="5083594"/>
                  <a:pt x="3193926" y="5079248"/>
                  <a:pt x="3182980" y="5074650"/>
                </a:cubicBezTo>
                <a:lnTo>
                  <a:pt x="3055081" y="5080424"/>
                </a:lnTo>
                <a:lnTo>
                  <a:pt x="3049807" y="5080860"/>
                </a:lnTo>
                <a:lnTo>
                  <a:pt x="3029122" y="5070085"/>
                </a:lnTo>
                <a:lnTo>
                  <a:pt x="3017862" y="5065942"/>
                </a:lnTo>
                <a:lnTo>
                  <a:pt x="3015868" y="5061832"/>
                </a:lnTo>
                <a:cubicBezTo>
                  <a:pt x="3013048" y="5059027"/>
                  <a:pt x="3008170" y="5057108"/>
                  <a:pt x="2998644" y="5057210"/>
                </a:cubicBezTo>
                <a:lnTo>
                  <a:pt x="2996219" y="5057788"/>
                </a:lnTo>
                <a:lnTo>
                  <a:pt x="2983676" y="5049852"/>
                </a:lnTo>
                <a:cubicBezTo>
                  <a:pt x="2979927" y="5046579"/>
                  <a:pt x="2905411" y="5003010"/>
                  <a:pt x="2903609" y="4998457"/>
                </a:cubicBezTo>
                <a:cubicBezTo>
                  <a:pt x="2845520" y="5009702"/>
                  <a:pt x="2814236" y="4981574"/>
                  <a:pt x="2758830" y="4974760"/>
                </a:cubicBezTo>
                <a:cubicBezTo>
                  <a:pt x="2685080" y="4958487"/>
                  <a:pt x="2604754" y="4958695"/>
                  <a:pt x="2532669" y="4940573"/>
                </a:cubicBezTo>
                <a:cubicBezTo>
                  <a:pt x="2486415" y="4904719"/>
                  <a:pt x="2448985" y="4929416"/>
                  <a:pt x="2389931" y="4905785"/>
                </a:cubicBezTo>
                <a:cubicBezTo>
                  <a:pt x="2344209" y="4926536"/>
                  <a:pt x="2373223" y="4904767"/>
                  <a:pt x="2335186" y="4902957"/>
                </a:cubicBezTo>
                <a:cubicBezTo>
                  <a:pt x="2315763" y="4899254"/>
                  <a:pt x="2284337" y="4886651"/>
                  <a:pt x="2273393" y="4883565"/>
                </a:cubicBezTo>
                <a:lnTo>
                  <a:pt x="2269523" y="4884442"/>
                </a:lnTo>
                <a:lnTo>
                  <a:pt x="2256015" y="4883014"/>
                </a:lnTo>
                <a:lnTo>
                  <a:pt x="2249731" y="4888778"/>
                </a:lnTo>
                <a:lnTo>
                  <a:pt x="2227629" y="4891047"/>
                </a:lnTo>
                <a:cubicBezTo>
                  <a:pt x="2219732" y="4890944"/>
                  <a:pt x="2211684" y="4889720"/>
                  <a:pt x="2203460" y="4886696"/>
                </a:cubicBezTo>
                <a:cubicBezTo>
                  <a:pt x="2180795" y="4866080"/>
                  <a:pt x="2118808" y="4886062"/>
                  <a:pt x="2091528" y="4859155"/>
                </a:cubicBezTo>
                <a:cubicBezTo>
                  <a:pt x="2080112" y="4851412"/>
                  <a:pt x="2036326" y="4840616"/>
                  <a:pt x="2022901" y="4846594"/>
                </a:cubicBezTo>
                <a:cubicBezTo>
                  <a:pt x="2012710" y="4845995"/>
                  <a:pt x="2003983" y="4840369"/>
                  <a:pt x="1994227" y="4847973"/>
                </a:cubicBezTo>
                <a:cubicBezTo>
                  <a:pt x="1980605" y="4856639"/>
                  <a:pt x="1959341" y="4832246"/>
                  <a:pt x="1955936" y="4845765"/>
                </a:cubicBezTo>
                <a:cubicBezTo>
                  <a:pt x="1913886" y="4839111"/>
                  <a:pt x="1778845" y="4813736"/>
                  <a:pt x="1741924" y="4808054"/>
                </a:cubicBezTo>
                <a:cubicBezTo>
                  <a:pt x="1739676" y="4809488"/>
                  <a:pt x="1737142" y="4810709"/>
                  <a:pt x="1734410" y="4811675"/>
                </a:cubicBezTo>
                <a:cubicBezTo>
                  <a:pt x="1718510" y="4817283"/>
                  <a:pt x="1699262" y="4813300"/>
                  <a:pt x="1691423" y="4802777"/>
                </a:cubicBezTo>
                <a:cubicBezTo>
                  <a:pt x="1648716" y="4765637"/>
                  <a:pt x="1598660" y="4755543"/>
                  <a:pt x="1554504" y="4739985"/>
                </a:cubicBezTo>
                <a:cubicBezTo>
                  <a:pt x="1503251" y="4725192"/>
                  <a:pt x="1524885" y="4761939"/>
                  <a:pt x="1470119" y="4723470"/>
                </a:cubicBezTo>
                <a:cubicBezTo>
                  <a:pt x="1458433" y="4731968"/>
                  <a:pt x="1449855" y="4730612"/>
                  <a:pt x="1437967" y="4722710"/>
                </a:cubicBezTo>
                <a:cubicBezTo>
                  <a:pt x="1408925" y="4723161"/>
                  <a:pt x="1320039" y="4732524"/>
                  <a:pt x="1295869" y="4726175"/>
                </a:cubicBezTo>
                <a:cubicBezTo>
                  <a:pt x="1276026" y="4724607"/>
                  <a:pt x="1313193" y="4690134"/>
                  <a:pt x="1292949" y="4684615"/>
                </a:cubicBezTo>
                <a:cubicBezTo>
                  <a:pt x="1267286" y="4680380"/>
                  <a:pt x="1278648" y="4679316"/>
                  <a:pt x="1244908" y="4706993"/>
                </a:cubicBezTo>
                <a:cubicBezTo>
                  <a:pt x="1222078" y="4693678"/>
                  <a:pt x="1210507" y="4706896"/>
                  <a:pt x="1171266" y="4706535"/>
                </a:cubicBezTo>
                <a:lnTo>
                  <a:pt x="1160868" y="4701936"/>
                </a:lnTo>
                <a:lnTo>
                  <a:pt x="1147599" y="4714833"/>
                </a:lnTo>
                <a:cubicBezTo>
                  <a:pt x="1140224" y="4719999"/>
                  <a:pt x="1131384" y="4723126"/>
                  <a:pt x="1119603" y="4721303"/>
                </a:cubicBezTo>
                <a:cubicBezTo>
                  <a:pt x="1049174" y="4686348"/>
                  <a:pt x="1115212" y="4744643"/>
                  <a:pt x="997851" y="4722336"/>
                </a:cubicBezTo>
                <a:cubicBezTo>
                  <a:pt x="992266" y="4717175"/>
                  <a:pt x="976529" y="4720167"/>
                  <a:pt x="976455" y="4726407"/>
                </a:cubicBezTo>
                <a:cubicBezTo>
                  <a:pt x="969353" y="4723719"/>
                  <a:pt x="954255" y="4710143"/>
                  <a:pt x="949939" y="4719699"/>
                </a:cubicBezTo>
                <a:cubicBezTo>
                  <a:pt x="930704" y="4718268"/>
                  <a:pt x="911959" y="4715133"/>
                  <a:pt x="894148" y="4710406"/>
                </a:cubicBezTo>
                <a:lnTo>
                  <a:pt x="857990" y="4696844"/>
                </a:lnTo>
                <a:lnTo>
                  <a:pt x="848649" y="4704021"/>
                </a:lnTo>
                <a:cubicBezTo>
                  <a:pt x="842387" y="4707513"/>
                  <a:pt x="835247" y="4709400"/>
                  <a:pt x="826436" y="4707421"/>
                </a:cubicBezTo>
                <a:cubicBezTo>
                  <a:pt x="776631" y="4677554"/>
                  <a:pt x="820307" y="4724698"/>
                  <a:pt x="733052" y="4701884"/>
                </a:cubicBezTo>
                <a:cubicBezTo>
                  <a:pt x="729390" y="4697724"/>
                  <a:pt x="716978" y="4643492"/>
                  <a:pt x="716185" y="4648168"/>
                </a:cubicBezTo>
                <a:cubicBezTo>
                  <a:pt x="691130" y="4640960"/>
                  <a:pt x="605233" y="4666922"/>
                  <a:pt x="582722" y="4658637"/>
                </a:cubicBezTo>
                <a:lnTo>
                  <a:pt x="581118" y="4654120"/>
                </a:lnTo>
                <a:cubicBezTo>
                  <a:pt x="575072" y="4653105"/>
                  <a:pt x="553843" y="4654128"/>
                  <a:pt x="546453" y="4652542"/>
                </a:cubicBezTo>
                <a:lnTo>
                  <a:pt x="536773" y="4644609"/>
                </a:lnTo>
                <a:lnTo>
                  <a:pt x="388896" y="4619173"/>
                </a:lnTo>
                <a:lnTo>
                  <a:pt x="366479" y="4618896"/>
                </a:lnTo>
                <a:cubicBezTo>
                  <a:pt x="356301" y="4616415"/>
                  <a:pt x="348096" y="4611062"/>
                  <a:pt x="342781" y="4601239"/>
                </a:cubicBezTo>
                <a:cubicBezTo>
                  <a:pt x="324354" y="4597871"/>
                  <a:pt x="274025" y="4600078"/>
                  <a:pt x="255925" y="4598685"/>
                </a:cubicBezTo>
                <a:lnTo>
                  <a:pt x="226919" y="4598460"/>
                </a:lnTo>
                <a:lnTo>
                  <a:pt x="213925" y="4597783"/>
                </a:lnTo>
                <a:lnTo>
                  <a:pt x="215196" y="4588576"/>
                </a:lnTo>
                <a:lnTo>
                  <a:pt x="180214" y="4583701"/>
                </a:lnTo>
                <a:cubicBezTo>
                  <a:pt x="158216" y="4574216"/>
                  <a:pt x="119654" y="4544682"/>
                  <a:pt x="83203" y="4531664"/>
                </a:cubicBezTo>
                <a:cubicBezTo>
                  <a:pt x="60690" y="4526056"/>
                  <a:pt x="40567" y="4525644"/>
                  <a:pt x="4106" y="4517202"/>
                </a:cubicBezTo>
                <a:lnTo>
                  <a:pt x="0" y="4516084"/>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D9C229A-D934-B74A-A083-C941DC9BD48C}"/>
              </a:ext>
            </a:extLst>
          </p:cNvPr>
          <p:cNvSpPr>
            <a:spLocks noGrp="1"/>
          </p:cNvSpPr>
          <p:nvPr>
            <p:ph type="ctrTitle"/>
          </p:nvPr>
        </p:nvSpPr>
        <p:spPr>
          <a:xfrm>
            <a:off x="1137037" y="887096"/>
            <a:ext cx="7842576" cy="2719133"/>
          </a:xfrm>
        </p:spPr>
        <p:txBody>
          <a:bodyPr anchor="ctr">
            <a:normAutofit/>
          </a:bodyPr>
          <a:lstStyle/>
          <a:p>
            <a:pPr algn="l"/>
            <a:r>
              <a:rPr lang="en-US" sz="4400" b="1" dirty="0">
                <a:solidFill>
                  <a:schemeClr val="tx1">
                    <a:lumMod val="85000"/>
                    <a:lumOff val="15000"/>
                  </a:schemeClr>
                </a:solidFill>
                <a:latin typeface="Arial" panose="020B0604020202020204" pitchFamily="34" charset="0"/>
                <a:cs typeface="Arial" panose="020B0604020202020204" pitchFamily="34" charset="0"/>
              </a:rPr>
              <a:t>CONCLUSIONS</a:t>
            </a:r>
          </a:p>
        </p:txBody>
      </p:sp>
      <p:sp>
        <p:nvSpPr>
          <p:cNvPr id="3" name="Subtitle 2">
            <a:extLst>
              <a:ext uri="{FF2B5EF4-FFF2-40B4-BE49-F238E27FC236}">
                <a16:creationId xmlns:a16="http://schemas.microsoft.com/office/drawing/2014/main" id="{D28628B9-33E0-0843-BD62-1357CAF5A452}"/>
              </a:ext>
            </a:extLst>
          </p:cNvPr>
          <p:cNvSpPr>
            <a:spLocks noGrp="1"/>
          </p:cNvSpPr>
          <p:nvPr>
            <p:ph type="subTitle" idx="1"/>
          </p:nvPr>
        </p:nvSpPr>
        <p:spPr>
          <a:xfrm>
            <a:off x="3729160" y="2895600"/>
            <a:ext cx="7320504" cy="3355788"/>
          </a:xfrm>
        </p:spPr>
        <p:txBody>
          <a:bodyPr anchor="ctr">
            <a:normAutofit/>
          </a:bodyPr>
          <a:lstStyle/>
          <a:p>
            <a:pPr algn="r"/>
            <a:r>
              <a:rPr lang="en-US" sz="2000" dirty="0">
                <a:solidFill>
                  <a:schemeClr val="tx1">
                    <a:lumMod val="85000"/>
                    <a:lumOff val="15000"/>
                  </a:schemeClr>
                </a:solidFill>
                <a:latin typeface="Arial" panose="020B0604020202020204" pitchFamily="34" charset="0"/>
                <a:cs typeface="Arial" panose="020B0604020202020204" pitchFamily="34" charset="0"/>
              </a:rPr>
              <a:t> We can conclude that a strong HRM will help the company in achieving its goals and will meet their mission and vision, while a company that does not give HR an important role, will start losing employees, or even if they stay, they will underperform, due to stress and role overwhelming. </a:t>
            </a:r>
          </a:p>
          <a:p>
            <a:pPr algn="r"/>
            <a:r>
              <a:rPr lang="en-US" sz="2000" dirty="0">
                <a:solidFill>
                  <a:schemeClr val="tx1">
                    <a:lumMod val="85000"/>
                    <a:lumOff val="15000"/>
                  </a:schemeClr>
                </a:solidFill>
                <a:latin typeface="Arial" panose="020B0604020202020204" pitchFamily="34" charset="0"/>
                <a:cs typeface="Arial" panose="020B0604020202020204" pitchFamily="34" charset="0"/>
              </a:rPr>
              <a:t> We can also say that HR has to know its practices and make good use of them in a company. </a:t>
            </a:r>
          </a:p>
          <a:p>
            <a:pPr algn="r"/>
            <a:endParaRPr lang="en-US" sz="1300" dirty="0">
              <a:solidFill>
                <a:schemeClr val="tx1">
                  <a:lumMod val="85000"/>
                  <a:lumOff val="1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9496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E2F58BF-12E5-4B5A-AD25-4DAAA274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FC8F25-7B90-8647-B7EE-0153BA8014A3}"/>
              </a:ext>
            </a:extLst>
          </p:cNvPr>
          <p:cNvSpPr>
            <a:spLocks noGrp="1"/>
          </p:cNvSpPr>
          <p:nvPr>
            <p:ph type="ctrTitle"/>
          </p:nvPr>
        </p:nvSpPr>
        <p:spPr>
          <a:xfrm>
            <a:off x="477981" y="1122363"/>
            <a:ext cx="4023360" cy="3204134"/>
          </a:xfrm>
        </p:spPr>
        <p:txBody>
          <a:bodyPr anchor="b">
            <a:normAutofit/>
          </a:bodyPr>
          <a:lstStyle/>
          <a:p>
            <a:pPr algn="l"/>
            <a:r>
              <a:rPr lang="en-US" sz="2600" b="1">
                <a:latin typeface="Arial" panose="020B0604020202020204" pitchFamily="34" charset="0"/>
                <a:cs typeface="Arial" panose="020B0604020202020204" pitchFamily="34" charset="0"/>
              </a:rPr>
              <a:t>RECOMMENTATIONS</a:t>
            </a:r>
          </a:p>
        </p:txBody>
      </p:sp>
      <p:sp>
        <p:nvSpPr>
          <p:cNvPr id="3" name="Subtitle 2">
            <a:extLst>
              <a:ext uri="{FF2B5EF4-FFF2-40B4-BE49-F238E27FC236}">
                <a16:creationId xmlns:a16="http://schemas.microsoft.com/office/drawing/2014/main" id="{DDC87D22-8976-4D49-872D-27ACECCD7921}"/>
              </a:ext>
            </a:extLst>
          </p:cNvPr>
          <p:cNvSpPr>
            <a:spLocks noGrp="1"/>
          </p:cNvSpPr>
          <p:nvPr>
            <p:ph type="subTitle" idx="1"/>
          </p:nvPr>
        </p:nvSpPr>
        <p:spPr>
          <a:xfrm>
            <a:off x="477980" y="4872922"/>
            <a:ext cx="4023359" cy="1208141"/>
          </a:xfrm>
        </p:spPr>
        <p:txBody>
          <a:bodyPr>
            <a:normAutofit/>
          </a:bodyPr>
          <a:lstStyle/>
          <a:p>
            <a:pPr algn="l"/>
            <a:r>
              <a:rPr lang="en-US" sz="1400">
                <a:latin typeface="Arial" panose="020B0604020202020204" pitchFamily="34" charset="0"/>
                <a:cs typeface="Arial" panose="020B0604020202020204" pitchFamily="34" charset="0"/>
              </a:rPr>
              <a:t> My list of recommendations will be short, as I think that public companies should start and invest more in HR. </a:t>
            </a:r>
          </a:p>
          <a:p>
            <a:pPr algn="l"/>
            <a:r>
              <a:rPr lang="en-US" sz="1400">
                <a:latin typeface="Arial" panose="020B0604020202020204" pitchFamily="34" charset="0"/>
                <a:cs typeface="Arial" panose="020B0604020202020204" pitchFamily="34" charset="0"/>
              </a:rPr>
              <a:t>In my opinion they need HR to make the workplace more desirable for the employees. </a:t>
            </a:r>
          </a:p>
        </p:txBody>
      </p:sp>
      <p:sp>
        <p:nvSpPr>
          <p:cNvPr id="16" name="!!accent">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8" name="Picture 7" descr="A yellow smiley face pointing at a light bulb&#10;&#10;Description automatically generated">
            <a:extLst>
              <a:ext uri="{FF2B5EF4-FFF2-40B4-BE49-F238E27FC236}">
                <a16:creationId xmlns:a16="http://schemas.microsoft.com/office/drawing/2014/main" id="{3006F60C-FD21-1746-A974-BC8312514C9E}"/>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375" r="2" b="4984"/>
          <a:stretch/>
        </p:blipFill>
        <p:spPr>
          <a:xfrm>
            <a:off x="4868487" y="10"/>
            <a:ext cx="7323513" cy="6857990"/>
          </a:xfrm>
          <a:prstGeom prst="rect">
            <a:avLst/>
          </a:prstGeom>
        </p:spPr>
      </p:pic>
      <p:sp>
        <p:nvSpPr>
          <p:cNvPr id="9" name="TextBox 8">
            <a:extLst>
              <a:ext uri="{FF2B5EF4-FFF2-40B4-BE49-F238E27FC236}">
                <a16:creationId xmlns:a16="http://schemas.microsoft.com/office/drawing/2014/main" id="{953DABBB-BE28-0141-96A7-4AD09FC45723}"/>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freepngimg.com/png/103863-thinking-photos-emoji-free-png-hq">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2633434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C7AC2-4299-2B4B-8047-6B8DC44D43EF}"/>
              </a:ext>
            </a:extLst>
          </p:cNvPr>
          <p:cNvSpPr>
            <a:spLocks noGrp="1"/>
          </p:cNvSpPr>
          <p:nvPr>
            <p:ph type="ctrTitle"/>
          </p:nvPr>
        </p:nvSpPr>
        <p:spPr>
          <a:xfrm>
            <a:off x="261257" y="130630"/>
            <a:ext cx="11661569" cy="950026"/>
          </a:xfrm>
        </p:spPr>
        <p:txBody>
          <a:bodyPr>
            <a:normAutofit/>
          </a:bodyPr>
          <a:lstStyle/>
          <a:p>
            <a:r>
              <a:rPr lang="en-US" sz="4400" dirty="0">
                <a:latin typeface="Arial" panose="020B0604020202020204" pitchFamily="34" charset="0"/>
                <a:cs typeface="Arial" panose="020B0604020202020204" pitchFamily="34" charset="0"/>
              </a:rPr>
              <a:t>REFERENCES</a:t>
            </a:r>
          </a:p>
        </p:txBody>
      </p:sp>
      <p:sp>
        <p:nvSpPr>
          <p:cNvPr id="3" name="Subtitle 2">
            <a:extLst>
              <a:ext uri="{FF2B5EF4-FFF2-40B4-BE49-F238E27FC236}">
                <a16:creationId xmlns:a16="http://schemas.microsoft.com/office/drawing/2014/main" id="{34250E96-91AE-A641-A921-7F303EB30DF4}"/>
              </a:ext>
            </a:extLst>
          </p:cNvPr>
          <p:cNvSpPr>
            <a:spLocks noGrp="1"/>
          </p:cNvSpPr>
          <p:nvPr>
            <p:ph type="subTitle" idx="1"/>
          </p:nvPr>
        </p:nvSpPr>
        <p:spPr>
          <a:xfrm>
            <a:off x="261257" y="1187532"/>
            <a:ext cx="11661569" cy="5539838"/>
          </a:xfrm>
        </p:spPr>
        <p:txBody>
          <a:bodyPr>
            <a:noAutofit/>
          </a:bodyPr>
          <a:lstStyle/>
          <a:p>
            <a:pPr algn="l">
              <a:lnSpc>
                <a:spcPct val="150000"/>
              </a:lnSpc>
            </a:pPr>
            <a:r>
              <a:rPr lang="en-GB" sz="1000" b="0" i="0" u="none" strike="noStrike" dirty="0">
                <a:solidFill>
                  <a:srgbClr val="000000"/>
                </a:solidFill>
                <a:effectLst/>
                <a:latin typeface="Arial" panose="020B0604020202020204" pitchFamily="34" charset="0"/>
                <a:cs typeface="Arial" panose="020B0604020202020204" pitchFamily="34" charset="0"/>
              </a:rPr>
              <a:t>Allen, D.G. and Vardaman, J.M. (2017) 'Recruitment and Retention Across Cultures', </a:t>
            </a:r>
            <a:r>
              <a:rPr lang="en-GB" sz="1000" b="0" i="1" u="none" strike="noStrike" dirty="0">
                <a:solidFill>
                  <a:srgbClr val="000000"/>
                </a:solidFill>
                <a:effectLst/>
                <a:latin typeface="Arial" panose="020B0604020202020204" pitchFamily="34" charset="0"/>
                <a:cs typeface="Arial" panose="020B0604020202020204" pitchFamily="34" charset="0"/>
              </a:rPr>
              <a:t>Annual review of organizational psychology and organizational </a:t>
            </a:r>
            <a:r>
              <a:rPr lang="en-GB" sz="1000" b="0" i="1" u="none" strike="noStrike" dirty="0" err="1">
                <a:solidFill>
                  <a:srgbClr val="000000"/>
                </a:solidFill>
                <a:effectLst/>
                <a:latin typeface="Arial" panose="020B0604020202020204" pitchFamily="34" charset="0"/>
                <a:cs typeface="Arial" panose="020B0604020202020204" pitchFamily="34" charset="0"/>
              </a:rPr>
              <a:t>behavior</a:t>
            </a:r>
            <a:r>
              <a:rPr lang="en-GB" sz="1000" b="0" i="1" u="none" strike="noStrike" dirty="0">
                <a:solidFill>
                  <a:srgbClr val="000000"/>
                </a:solidFill>
                <a:effectLst/>
                <a:latin typeface="Arial" panose="020B0604020202020204" pitchFamily="34" charset="0"/>
                <a:cs typeface="Arial" panose="020B0604020202020204" pitchFamily="34" charset="0"/>
              </a:rPr>
              <a:t>, </a:t>
            </a:r>
            <a:r>
              <a:rPr lang="en-GB" sz="1000" b="0" i="0" u="none" strike="noStrike" dirty="0">
                <a:solidFill>
                  <a:srgbClr val="000000"/>
                </a:solidFill>
                <a:effectLst/>
                <a:latin typeface="Arial" panose="020B0604020202020204" pitchFamily="34" charset="0"/>
                <a:cs typeface="Arial" panose="020B0604020202020204" pitchFamily="34" charset="0"/>
              </a:rPr>
              <a:t>4(1), pp. 153-181 Available at: </a:t>
            </a:r>
            <a:r>
              <a:rPr lang="en-GB" sz="1000" b="0" i="0" u="none" strike="noStrike" dirty="0">
                <a:solidFill>
                  <a:srgbClr val="0066CC"/>
                </a:solidFill>
                <a:effectLst/>
                <a:latin typeface="Arial" panose="020B0604020202020204" pitchFamily="34" charset="0"/>
                <a:cs typeface="Arial" panose="020B0604020202020204" pitchFamily="34" charset="0"/>
                <a:hlinkClick r:id="rId2"/>
              </a:rPr>
              <a:t>https://doi.org/10.1146/annurev-orgpsych-032516-113100.</a:t>
            </a:r>
            <a:endPar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gn="l">
              <a:lnSpc>
                <a:spcPct val="150000"/>
              </a:lnSpc>
            </a:pPr>
            <a:r>
              <a:rPr lang="en-GB" sz="10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Fossas</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Olalla, M. (1999) 'The resource-based theory and human resources', </a:t>
            </a:r>
            <a:r>
              <a:rPr lang="en-GB" sz="1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International advances in economic research, </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5(1), pp. 84-92 Available at: </a:t>
            </a:r>
            <a:r>
              <a:rPr lang="en-GB" sz="1000" dirty="0">
                <a:solidFill>
                  <a:srgbClr val="0066CC"/>
                </a:solidFill>
                <a:effectLst/>
                <a:latin typeface="Arial" panose="020B0604020202020204" pitchFamily="34" charset="0"/>
                <a:ea typeface="Calibri" panose="020F0502020204030204" pitchFamily="34" charset="0"/>
                <a:cs typeface="Arial" panose="020B0604020202020204" pitchFamily="34" charset="0"/>
                <a:hlinkClick r:id="rId3"/>
              </a:rPr>
              <a:t>https://doi.org/10.1007/BF02295034.</a:t>
            </a:r>
            <a:endParaRPr lang="en-GB" sz="1000" b="0" i="0" u="none" strike="noStrike" dirty="0">
              <a:solidFill>
                <a:srgbClr val="000000"/>
              </a:solidFill>
              <a:effectLst/>
              <a:latin typeface="Arial" panose="020B0604020202020204" pitchFamily="34" charset="0"/>
              <a:cs typeface="Arial" panose="020B0604020202020204" pitchFamily="34" charset="0"/>
            </a:endParaRPr>
          </a:p>
          <a:p>
            <a:pPr algn="l">
              <a:lnSpc>
                <a:spcPct val="150000"/>
              </a:lnSpc>
            </a:pPr>
            <a:r>
              <a:rPr lang="en-GB" sz="1000" b="0" i="0" u="none" strike="noStrike" dirty="0">
                <a:solidFill>
                  <a:srgbClr val="000000"/>
                </a:solidFill>
                <a:effectLst/>
                <a:latin typeface="Arial" panose="020B0604020202020204" pitchFamily="34" charset="0"/>
                <a:cs typeface="Arial" panose="020B0604020202020204" pitchFamily="34" charset="0"/>
              </a:rPr>
              <a:t>Google, (2023) ‘Google - About Google, Our Culture &amp; Company News’ Available at: </a:t>
            </a:r>
            <a:r>
              <a:rPr lang="en-GB" sz="1000" b="0" i="0" u="none" strike="noStrike" dirty="0">
                <a:solidFill>
                  <a:srgbClr val="000000"/>
                </a:solidFill>
                <a:effectLst/>
                <a:latin typeface="Arial" panose="020B0604020202020204" pitchFamily="34" charset="0"/>
                <a:cs typeface="Arial" panose="020B0604020202020204" pitchFamily="34" charset="0"/>
                <a:hlinkClick r:id="rId4"/>
              </a:rPr>
              <a:t>https://about.google</a:t>
            </a:r>
            <a:r>
              <a:rPr lang="en-GB" sz="1000" b="0" i="0" u="none" strike="noStrike" dirty="0">
                <a:solidFill>
                  <a:srgbClr val="000000"/>
                </a:solidFill>
                <a:effectLst/>
                <a:latin typeface="Arial" panose="020B0604020202020204" pitchFamily="34" charset="0"/>
                <a:cs typeface="Arial" panose="020B0604020202020204" pitchFamily="34" charset="0"/>
              </a:rPr>
              <a:t> (Accessed on: 9 July 2023)</a:t>
            </a:r>
          </a:p>
          <a:p>
            <a:pPr algn="l">
              <a:lnSpc>
                <a:spcPct val="150000"/>
              </a:lnSpc>
            </a:pPr>
            <a:r>
              <a:rPr lang="en-GB" sz="1000" b="0" i="0" u="none" strike="noStrike" dirty="0">
                <a:solidFill>
                  <a:srgbClr val="000000"/>
                </a:solidFill>
                <a:effectLst/>
                <a:latin typeface="Arial" panose="020B0604020202020204" pitchFamily="34" charset="0"/>
                <a:cs typeface="Arial" panose="020B0604020202020204" pitchFamily="34" charset="0"/>
              </a:rPr>
              <a:t>HAREL, G.H. and TZAFRIR, S.S. (2001) 'HRM PRACTICES IN THE PUBLIC AND PRIVATE SECTORS: DIFFERENCES AND SIMILARITIES', </a:t>
            </a:r>
            <a:r>
              <a:rPr lang="en-GB" sz="1000" b="0" i="1" u="none" strike="noStrike" dirty="0">
                <a:solidFill>
                  <a:srgbClr val="000000"/>
                </a:solidFill>
                <a:effectLst/>
                <a:latin typeface="Arial" panose="020B0604020202020204" pitchFamily="34" charset="0"/>
                <a:cs typeface="Arial" panose="020B0604020202020204" pitchFamily="34" charset="0"/>
              </a:rPr>
              <a:t>Public administration quarterly, </a:t>
            </a:r>
            <a:r>
              <a:rPr lang="en-GB" sz="1000" b="0" i="0" u="none" strike="noStrike" dirty="0">
                <a:solidFill>
                  <a:srgbClr val="000000"/>
                </a:solidFill>
                <a:effectLst/>
                <a:latin typeface="Arial" panose="020B0604020202020204" pitchFamily="34" charset="0"/>
                <a:cs typeface="Arial" panose="020B0604020202020204" pitchFamily="34" charset="0"/>
              </a:rPr>
              <a:t>25(3), pp. 316-355 Available at: </a:t>
            </a:r>
            <a:r>
              <a:rPr lang="en-GB" sz="1000" b="0" i="0" u="none" strike="noStrike" dirty="0">
                <a:solidFill>
                  <a:srgbClr val="0066CC"/>
                </a:solidFill>
                <a:effectLst/>
                <a:latin typeface="Arial" panose="020B0604020202020204" pitchFamily="34" charset="0"/>
                <a:cs typeface="Arial" panose="020B0604020202020204" pitchFamily="34" charset="0"/>
                <a:hlinkClick r:id="rId5"/>
              </a:rPr>
              <a:t>https://www.jstor.org/stable/40861844.</a:t>
            </a:r>
            <a:endParaRPr lang="en-GB" sz="1000" b="0" i="0" u="none" strike="noStrike" dirty="0">
              <a:solidFill>
                <a:srgbClr val="0066CC"/>
              </a:solidFill>
              <a:effectLst/>
              <a:latin typeface="Arial" panose="020B0604020202020204" pitchFamily="34" charset="0"/>
              <a:cs typeface="Arial" panose="020B0604020202020204" pitchFamily="34" charset="0"/>
            </a:endParaRPr>
          </a:p>
          <a:p>
            <a:pPr algn="l">
              <a:lnSpc>
                <a:spcPct val="150000"/>
              </a:lnSpc>
            </a:pPr>
            <a:r>
              <a:rPr lang="en-GB" sz="1000" b="0" i="0" u="none" strike="noStrike" dirty="0">
                <a:solidFill>
                  <a:srgbClr val="000000"/>
                </a:solidFill>
                <a:effectLst/>
                <a:latin typeface="Arial" panose="020B0604020202020204" pitchFamily="34" charset="0"/>
                <a:cs typeface="Arial" panose="020B0604020202020204" pitchFamily="34" charset="0"/>
              </a:rPr>
              <a:t>Hutchinson, S. and Purcell, J. (2010) 'Managing ward managers for roles in HRM in the NHS: overworked and under-resourced', </a:t>
            </a:r>
            <a:r>
              <a:rPr lang="en-GB" sz="1000" b="0" i="1" u="none" strike="noStrike" dirty="0">
                <a:solidFill>
                  <a:srgbClr val="000000"/>
                </a:solidFill>
                <a:effectLst/>
                <a:latin typeface="Arial" panose="020B0604020202020204" pitchFamily="34" charset="0"/>
                <a:cs typeface="Arial" panose="020B0604020202020204" pitchFamily="34" charset="0"/>
              </a:rPr>
              <a:t>Human resource management journal, </a:t>
            </a:r>
            <a:r>
              <a:rPr lang="en-GB" sz="1000" b="0" i="0" u="none" strike="noStrike" dirty="0">
                <a:solidFill>
                  <a:srgbClr val="000000"/>
                </a:solidFill>
                <a:effectLst/>
                <a:latin typeface="Arial" panose="020B0604020202020204" pitchFamily="34" charset="0"/>
                <a:cs typeface="Arial" panose="020B0604020202020204" pitchFamily="34" charset="0"/>
              </a:rPr>
              <a:t>20(4), pp. 357-374 Available at: </a:t>
            </a:r>
            <a:r>
              <a:rPr lang="en-GB" sz="1000" b="0" i="0" u="none" strike="noStrike" dirty="0">
                <a:solidFill>
                  <a:srgbClr val="0066CC"/>
                </a:solidFill>
                <a:effectLst/>
                <a:latin typeface="Arial" panose="020B0604020202020204" pitchFamily="34" charset="0"/>
                <a:cs typeface="Arial" panose="020B0604020202020204" pitchFamily="34" charset="0"/>
                <a:hlinkClick r:id="rId6"/>
              </a:rPr>
              <a:t>https://doi.org/10.1111/j.1748-8583.2010.00141.x.</a:t>
            </a:r>
            <a:endParaRPr lang="en-GB" sz="1000" b="0" i="0" u="none" strike="noStrike" dirty="0">
              <a:solidFill>
                <a:srgbClr val="0066CC"/>
              </a:solidFill>
              <a:effectLst/>
              <a:latin typeface="Arial" panose="020B0604020202020204" pitchFamily="34" charset="0"/>
              <a:cs typeface="Arial" panose="020B0604020202020204" pitchFamily="34" charset="0"/>
            </a:endParaRPr>
          </a:p>
          <a:p>
            <a:pPr algn="l">
              <a:lnSpc>
                <a:spcPct val="150000"/>
              </a:lnSpc>
            </a:pPr>
            <a:r>
              <a:rPr lang="en-US" sz="1000" dirty="0">
                <a:latin typeface="Arial" panose="020B0604020202020204" pitchFamily="34" charset="0"/>
                <a:cs typeface="Arial" panose="020B0604020202020204" pitchFamily="34" charset="0"/>
              </a:rPr>
              <a:t>Indeed, (2023) ‘A guide to the best HR practices (with 8 examples)’ Available at: </a:t>
            </a:r>
            <a:r>
              <a:rPr lang="en-US" sz="1000" dirty="0">
                <a:latin typeface="Arial" panose="020B0604020202020204" pitchFamily="34" charset="0"/>
                <a:cs typeface="Arial" panose="020B0604020202020204" pitchFamily="34" charset="0"/>
                <a:hlinkClick r:id="rId7"/>
              </a:rPr>
              <a:t>https://uk.indeed.com/career-advice/career-development/best-hr-practices</a:t>
            </a:r>
            <a:r>
              <a:rPr lang="en-US" sz="1000" dirty="0">
                <a:latin typeface="Arial" panose="020B0604020202020204" pitchFamily="34" charset="0"/>
                <a:cs typeface="Arial" panose="020B0604020202020204" pitchFamily="34" charset="0"/>
              </a:rPr>
              <a:t> (Accessed on: 9 July 2023)</a:t>
            </a:r>
          </a:p>
          <a:p>
            <a:pPr algn="l">
              <a:lnSpc>
                <a:spcPct val="150000"/>
              </a:lnSpc>
            </a:pPr>
            <a:r>
              <a:rPr lang="en-US" sz="1000" dirty="0">
                <a:latin typeface="Arial" panose="020B0604020202020204" pitchFamily="34" charset="0"/>
                <a:cs typeface="Arial" panose="020B0604020202020204" pitchFamily="34" charset="0"/>
              </a:rPr>
              <a:t> </a:t>
            </a:r>
            <a:r>
              <a:rPr lang="en-US" sz="1000" dirty="0" err="1">
                <a:latin typeface="Arial" panose="020B0604020202020204" pitchFamily="34" charset="0"/>
                <a:cs typeface="Arial" panose="020B0604020202020204" pitchFamily="34" charset="0"/>
              </a:rPr>
              <a:t>Kraaijenbrink</a:t>
            </a:r>
            <a:r>
              <a:rPr lang="en-US" sz="1000" dirty="0">
                <a:latin typeface="Arial" panose="020B0604020202020204" pitchFamily="34" charset="0"/>
                <a:cs typeface="Arial" panose="020B0604020202020204" pitchFamily="34" charset="0"/>
              </a:rPr>
              <a:t>, J., Spender, J.-. and Groen, A.J. (2010) The Resource-Based View: A Review and Assessment of Its Critiques Los Angeles, CA: SAGE Publications, pp. 349-372.</a:t>
            </a:r>
            <a:endParaRPr lang="en-GB" sz="1000" b="0" i="0" u="none" strike="noStrike" dirty="0">
              <a:solidFill>
                <a:srgbClr val="0066CC"/>
              </a:solidFill>
              <a:effectLst/>
              <a:latin typeface="Arial" panose="020B0604020202020204" pitchFamily="34" charset="0"/>
              <a:cs typeface="Arial" panose="020B0604020202020204" pitchFamily="34" charset="0"/>
            </a:endParaRPr>
          </a:p>
          <a:p>
            <a:pPr algn="l">
              <a:lnSpc>
                <a:spcPct val="150000"/>
              </a:lnSpc>
            </a:pPr>
            <a:r>
              <a:rPr lang="en-GB" sz="1000" dirty="0">
                <a:solidFill>
                  <a:srgbClr val="0066CC"/>
                </a:solidFill>
                <a:latin typeface="Arial" panose="020B0604020202020204" pitchFamily="34" charset="0"/>
                <a:cs typeface="Arial" panose="020B0604020202020204" pitchFamily="34" charset="0"/>
              </a:rPr>
              <a:t> </a:t>
            </a:r>
            <a:r>
              <a:rPr lang="en-GB" sz="1000" b="0" i="0" u="none" strike="noStrike" dirty="0" err="1">
                <a:solidFill>
                  <a:srgbClr val="000000"/>
                </a:solidFill>
                <a:effectLst/>
                <a:latin typeface="Arial" panose="020B0604020202020204" pitchFamily="34" charset="0"/>
                <a:cs typeface="Arial" panose="020B0604020202020204" pitchFamily="34" charset="0"/>
              </a:rPr>
              <a:t>Lengnick</a:t>
            </a:r>
            <a:r>
              <a:rPr lang="en-GB" sz="1000" b="0" i="0" u="none" strike="noStrike" dirty="0">
                <a:solidFill>
                  <a:srgbClr val="000000"/>
                </a:solidFill>
                <a:effectLst/>
                <a:latin typeface="Arial" panose="020B0604020202020204" pitchFamily="34" charset="0"/>
                <a:cs typeface="Arial" panose="020B0604020202020204" pitchFamily="34" charset="0"/>
              </a:rPr>
              <a:t>-Hall, C.A. and </a:t>
            </a:r>
            <a:r>
              <a:rPr lang="en-GB" sz="1000" b="0" i="0" u="none" strike="noStrike" dirty="0" err="1">
                <a:solidFill>
                  <a:srgbClr val="000000"/>
                </a:solidFill>
                <a:effectLst/>
                <a:latin typeface="Arial" panose="020B0604020202020204" pitchFamily="34" charset="0"/>
                <a:cs typeface="Arial" panose="020B0604020202020204" pitchFamily="34" charset="0"/>
              </a:rPr>
              <a:t>Lengnick</a:t>
            </a:r>
            <a:r>
              <a:rPr lang="en-GB" sz="1000" b="0" i="0" u="none" strike="noStrike" dirty="0">
                <a:solidFill>
                  <a:srgbClr val="000000"/>
                </a:solidFill>
                <a:effectLst/>
                <a:latin typeface="Arial" panose="020B0604020202020204" pitchFamily="34" charset="0"/>
                <a:cs typeface="Arial" panose="020B0604020202020204" pitchFamily="34" charset="0"/>
              </a:rPr>
              <a:t>-Hall, M.L. (1988) 'Strategic Human Resources Management: A Review of the Literature and a Proposed Typology', </a:t>
            </a:r>
            <a:r>
              <a:rPr lang="en-GB" sz="1000" b="0" i="1" u="none" strike="noStrike" dirty="0">
                <a:solidFill>
                  <a:srgbClr val="000000"/>
                </a:solidFill>
                <a:effectLst/>
                <a:latin typeface="Arial" panose="020B0604020202020204" pitchFamily="34" charset="0"/>
                <a:cs typeface="Arial" panose="020B0604020202020204" pitchFamily="34" charset="0"/>
              </a:rPr>
              <a:t>The Academy of Management review, </a:t>
            </a:r>
            <a:r>
              <a:rPr lang="en-GB" sz="1000" b="0" i="0" u="none" strike="noStrike" dirty="0">
                <a:solidFill>
                  <a:srgbClr val="000000"/>
                </a:solidFill>
                <a:effectLst/>
                <a:latin typeface="Arial" panose="020B0604020202020204" pitchFamily="34" charset="0"/>
                <a:cs typeface="Arial" panose="020B0604020202020204" pitchFamily="34" charset="0"/>
              </a:rPr>
              <a:t>13(3), pp. 454-470 Available at: </a:t>
            </a:r>
            <a:r>
              <a:rPr lang="en-GB" sz="1000" b="0" i="0" u="none" strike="noStrike" dirty="0">
                <a:solidFill>
                  <a:srgbClr val="0066CC"/>
                </a:solidFill>
                <a:effectLst/>
                <a:latin typeface="Arial" panose="020B0604020202020204" pitchFamily="34" charset="0"/>
                <a:cs typeface="Arial" panose="020B0604020202020204" pitchFamily="34" charset="0"/>
                <a:hlinkClick r:id="rId8"/>
              </a:rPr>
              <a:t>https://doi.org/10.2307/258092.</a:t>
            </a:r>
            <a:endParaRPr lang="en-GB" sz="1000" dirty="0">
              <a:solidFill>
                <a:srgbClr val="0066CC"/>
              </a:solidFill>
              <a:latin typeface="Arial" panose="020B0604020202020204" pitchFamily="34" charset="0"/>
              <a:cs typeface="Arial" panose="020B0604020202020204" pitchFamily="34" charset="0"/>
            </a:endParaRPr>
          </a:p>
          <a:p>
            <a:pPr algn="l">
              <a:lnSpc>
                <a:spcPct val="150000"/>
              </a:lnSpc>
            </a:pPr>
            <a:r>
              <a:rPr lang="en-US" sz="1000" dirty="0">
                <a:latin typeface="Arial" panose="020B0604020202020204" pitchFamily="34" charset="0"/>
                <a:cs typeface="Arial" panose="020B0604020202020204" pitchFamily="34" charset="0"/>
              </a:rPr>
              <a:t>NHS, (2023) ‘The NHS values’ Available at: </a:t>
            </a:r>
            <a:r>
              <a:rPr lang="en-US" sz="1000" dirty="0">
                <a:latin typeface="Arial" panose="020B0604020202020204" pitchFamily="34" charset="0"/>
                <a:cs typeface="Arial" panose="020B0604020202020204" pitchFamily="34" charset="0"/>
                <a:hlinkClick r:id="rId9"/>
              </a:rPr>
              <a:t>https://www.healthcareers.nhs.uk/working-health/working-nhs/nhs-constitution#:~:text=improving%20lives.,discriminated%20against%20or%20left%20behind</a:t>
            </a:r>
            <a:r>
              <a:rPr lang="en-US" sz="1000" dirty="0">
                <a:latin typeface="Arial" panose="020B0604020202020204" pitchFamily="34" charset="0"/>
                <a:cs typeface="Arial" panose="020B0604020202020204" pitchFamily="34" charset="0"/>
              </a:rPr>
              <a:t>. (Accessed on 9 July 2023)</a:t>
            </a:r>
          </a:p>
          <a:p>
            <a:pPr algn="l">
              <a:lnSpc>
                <a:spcPct val="150000"/>
              </a:lnSpc>
            </a:pPr>
            <a:r>
              <a:rPr lang="en-US" sz="1000" dirty="0">
                <a:latin typeface="Arial" panose="020B0604020202020204" pitchFamily="34" charset="0"/>
                <a:cs typeface="Arial" panose="020B0604020202020204" pitchFamily="34" charset="0"/>
              </a:rPr>
              <a:t> </a:t>
            </a:r>
            <a:r>
              <a:rPr lang="en-US" sz="1000" dirty="0" err="1">
                <a:latin typeface="Arial" panose="020B0604020202020204" pitchFamily="34" charset="0"/>
                <a:cs typeface="Arial" panose="020B0604020202020204" pitchFamily="34" charset="0"/>
              </a:rPr>
              <a:t>Piyushi</a:t>
            </a:r>
            <a:r>
              <a:rPr lang="en-US" sz="1000" dirty="0">
                <a:latin typeface="Arial" panose="020B0604020202020204" pitchFamily="34" charset="0"/>
                <a:cs typeface="Arial" panose="020B0604020202020204" pitchFamily="34" charset="0"/>
              </a:rPr>
              <a:t>, J. (2020) ‘</a:t>
            </a:r>
            <a:r>
              <a:rPr lang="en-GB" sz="1000" i="0" u="none" strike="noStrike" dirty="0">
                <a:effectLst/>
                <a:latin typeface="Arial" panose="020B0604020202020204" pitchFamily="34" charset="0"/>
                <a:cs typeface="Arial" panose="020B0604020202020204" pitchFamily="34" charset="0"/>
              </a:rPr>
              <a:t>World’s 4 most innovative Human Resource practices by Corporates’ </a:t>
            </a:r>
            <a:r>
              <a:rPr lang="en-GB" sz="1000" i="1" u="none" strike="noStrike" dirty="0" err="1">
                <a:effectLst/>
                <a:latin typeface="Arial" panose="020B0604020202020204" pitchFamily="34" charset="0"/>
                <a:cs typeface="Arial" panose="020B0604020202020204" pitchFamily="34" charset="0"/>
              </a:rPr>
              <a:t>Linkedin</a:t>
            </a:r>
            <a:r>
              <a:rPr lang="en-GB" sz="1000" i="1" u="none" strike="noStrike" dirty="0">
                <a:effectLst/>
                <a:latin typeface="Arial" panose="020B0604020202020204" pitchFamily="34" charset="0"/>
                <a:cs typeface="Arial" panose="020B0604020202020204" pitchFamily="34" charset="0"/>
              </a:rPr>
              <a:t> </a:t>
            </a:r>
            <a:r>
              <a:rPr lang="en-GB" sz="1000" u="none" strike="noStrike" dirty="0">
                <a:effectLst/>
                <a:latin typeface="Arial" panose="020B0604020202020204" pitchFamily="34" charset="0"/>
                <a:cs typeface="Arial" panose="020B0604020202020204" pitchFamily="34" charset="0"/>
              </a:rPr>
              <a:t>Available at: </a:t>
            </a:r>
            <a:r>
              <a:rPr lang="en-GB" sz="1000" u="none" strike="noStrike" dirty="0">
                <a:effectLst/>
                <a:latin typeface="Arial" panose="020B0604020202020204" pitchFamily="34" charset="0"/>
                <a:cs typeface="Arial" panose="020B0604020202020204" pitchFamily="34" charset="0"/>
                <a:hlinkClick r:id="rId10"/>
              </a:rPr>
              <a:t>https://www.linkedin.com/pulse/worlds-4-most-innovative-human-resource-practices-corporates-jain#:~:text=Google,highest%20retention%20rates%20in%20world</a:t>
            </a:r>
            <a:r>
              <a:rPr lang="en-GB" sz="1000" u="none" strike="noStrike" dirty="0">
                <a:effectLst/>
                <a:latin typeface="Arial" panose="020B0604020202020204" pitchFamily="34" charset="0"/>
                <a:cs typeface="Arial" panose="020B0604020202020204" pitchFamily="34" charset="0"/>
              </a:rPr>
              <a:t>. (accessed : 8 July 2023)</a:t>
            </a:r>
            <a:endParaRPr lang="en-GB" sz="1000" i="1" u="none" strike="noStrike" dirty="0">
              <a:effectLst/>
              <a:latin typeface="Arial" panose="020B0604020202020204" pitchFamily="34" charset="0"/>
              <a:cs typeface="Arial" panose="020B0604020202020204" pitchFamily="34" charset="0"/>
            </a:endParaRPr>
          </a:p>
          <a:p>
            <a:pPr algn="l">
              <a:lnSpc>
                <a:spcPct val="150000"/>
              </a:lnSpc>
            </a:pPr>
            <a:r>
              <a:rPr lang="en-GB" sz="1000" b="0" i="0" u="none" strike="noStrike" dirty="0" err="1">
                <a:solidFill>
                  <a:srgbClr val="000000"/>
                </a:solidFill>
                <a:effectLst/>
                <a:latin typeface="Arial" panose="020B0604020202020204" pitchFamily="34" charset="0"/>
                <a:cs typeface="Arial" panose="020B0604020202020204" pitchFamily="34" charset="0"/>
              </a:rPr>
              <a:t>Sivapragasam</a:t>
            </a:r>
            <a:r>
              <a:rPr lang="en-GB" sz="1000" b="0" i="0" u="none" strike="noStrike" dirty="0">
                <a:solidFill>
                  <a:srgbClr val="000000"/>
                </a:solidFill>
                <a:effectLst/>
                <a:latin typeface="Arial" panose="020B0604020202020204" pitchFamily="34" charset="0"/>
                <a:cs typeface="Arial" panose="020B0604020202020204" pitchFamily="34" charset="0"/>
              </a:rPr>
              <a:t>, P. and Raya, R.P. (2018) 'HRM and Employee Engagement Link: Mediating Role of Employee Well-being', </a:t>
            </a:r>
            <a:r>
              <a:rPr lang="en-GB" sz="1000" b="0" i="1" u="none" strike="noStrike" dirty="0">
                <a:solidFill>
                  <a:srgbClr val="000000"/>
                </a:solidFill>
                <a:effectLst/>
                <a:latin typeface="Arial" panose="020B0604020202020204" pitchFamily="34" charset="0"/>
                <a:cs typeface="Arial" panose="020B0604020202020204" pitchFamily="34" charset="0"/>
              </a:rPr>
              <a:t>Global business review, </a:t>
            </a:r>
            <a:r>
              <a:rPr lang="en-GB" sz="1000" b="0" i="0" u="none" strike="noStrike" dirty="0">
                <a:solidFill>
                  <a:srgbClr val="000000"/>
                </a:solidFill>
                <a:effectLst/>
                <a:latin typeface="Arial" panose="020B0604020202020204" pitchFamily="34" charset="0"/>
                <a:cs typeface="Arial" panose="020B0604020202020204" pitchFamily="34" charset="0"/>
              </a:rPr>
              <a:t>19(1), pp. 147-161 Available at: </a:t>
            </a:r>
            <a:r>
              <a:rPr lang="en-GB" sz="1000" b="0" i="0" u="none" strike="noStrike" dirty="0">
                <a:solidFill>
                  <a:srgbClr val="0066CC"/>
                </a:solidFill>
                <a:effectLst/>
                <a:latin typeface="Arial" panose="020B0604020202020204" pitchFamily="34" charset="0"/>
                <a:cs typeface="Arial" panose="020B0604020202020204" pitchFamily="34" charset="0"/>
                <a:hlinkClick r:id="rId11"/>
              </a:rPr>
              <a:t>https://doi.org/10.1177/0972150917713369.</a:t>
            </a:r>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07366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512EF-1209-2B4F-9E12-34B5986487B5}"/>
              </a:ext>
            </a:extLst>
          </p:cNvPr>
          <p:cNvSpPr>
            <a:spLocks noGrp="1"/>
          </p:cNvSpPr>
          <p:nvPr>
            <p:ph type="title"/>
          </p:nvPr>
        </p:nvSpPr>
        <p:spPr>
          <a:xfrm>
            <a:off x="838200" y="0"/>
            <a:ext cx="10515600" cy="861238"/>
          </a:xfrm>
        </p:spPr>
        <p:txBody>
          <a:bodyPr>
            <a:normAutofit/>
          </a:bodyPr>
          <a:lstStyle/>
          <a:p>
            <a:pPr algn="ctr"/>
            <a:r>
              <a:rPr lang="en-US" b="1" dirty="0">
                <a:latin typeface="Arial" panose="020B0604020202020204" pitchFamily="34" charset="0"/>
                <a:cs typeface="Arial" panose="020B0604020202020204" pitchFamily="34" charset="0"/>
              </a:rPr>
              <a:t>APPENDIX</a:t>
            </a:r>
          </a:p>
        </p:txBody>
      </p:sp>
      <p:pic>
        <p:nvPicPr>
          <p:cNvPr id="4" name="Picture 3" descr="A screenshot of a computer&#10;&#10;Description automatically generated">
            <a:extLst>
              <a:ext uri="{FF2B5EF4-FFF2-40B4-BE49-F238E27FC236}">
                <a16:creationId xmlns:a16="http://schemas.microsoft.com/office/drawing/2014/main" id="{A7CA3186-5842-4141-9BC6-36D3A09971AC}"/>
              </a:ext>
            </a:extLst>
          </p:cNvPr>
          <p:cNvPicPr>
            <a:picLocks noChangeAspect="1"/>
          </p:cNvPicPr>
          <p:nvPr/>
        </p:nvPicPr>
        <p:blipFill>
          <a:blip r:embed="rId2"/>
          <a:stretch>
            <a:fillRect/>
          </a:stretch>
        </p:blipFill>
        <p:spPr>
          <a:xfrm rot="5400000">
            <a:off x="-928255" y="2161310"/>
            <a:ext cx="5624944" cy="3768435"/>
          </a:xfrm>
          <a:prstGeom prst="rect">
            <a:avLst/>
          </a:prstGeom>
        </p:spPr>
      </p:pic>
      <p:pic>
        <p:nvPicPr>
          <p:cNvPr id="6" name="Picture 5" descr="A computer screen with text on it&#10;&#10;Description automatically generated">
            <a:extLst>
              <a:ext uri="{FF2B5EF4-FFF2-40B4-BE49-F238E27FC236}">
                <a16:creationId xmlns:a16="http://schemas.microsoft.com/office/drawing/2014/main" id="{B08B9CE3-7155-8740-B862-B5B670772B5F}"/>
              </a:ext>
            </a:extLst>
          </p:cNvPr>
          <p:cNvPicPr>
            <a:picLocks noChangeAspect="1"/>
          </p:cNvPicPr>
          <p:nvPr/>
        </p:nvPicPr>
        <p:blipFill>
          <a:blip r:embed="rId3"/>
          <a:stretch>
            <a:fillRect/>
          </a:stretch>
        </p:blipFill>
        <p:spPr>
          <a:xfrm rot="5400000">
            <a:off x="3103418" y="1898076"/>
            <a:ext cx="5624943" cy="4294908"/>
          </a:xfrm>
          <a:prstGeom prst="rect">
            <a:avLst/>
          </a:prstGeom>
        </p:spPr>
      </p:pic>
      <p:pic>
        <p:nvPicPr>
          <p:cNvPr id="8" name="Picture 7" descr="A screenshot of a computer&#10;&#10;Description automatically generated">
            <a:extLst>
              <a:ext uri="{FF2B5EF4-FFF2-40B4-BE49-F238E27FC236}">
                <a16:creationId xmlns:a16="http://schemas.microsoft.com/office/drawing/2014/main" id="{3BABBBB6-9349-3444-A83B-15475823A45C}"/>
              </a:ext>
            </a:extLst>
          </p:cNvPr>
          <p:cNvPicPr>
            <a:picLocks noChangeAspect="1"/>
          </p:cNvPicPr>
          <p:nvPr/>
        </p:nvPicPr>
        <p:blipFill>
          <a:blip r:embed="rId4"/>
          <a:stretch>
            <a:fillRect/>
          </a:stretch>
        </p:blipFill>
        <p:spPr>
          <a:xfrm rot="5400000">
            <a:off x="7315201" y="1981201"/>
            <a:ext cx="5624942" cy="4128655"/>
          </a:xfrm>
          <a:prstGeom prst="rect">
            <a:avLst/>
          </a:prstGeom>
        </p:spPr>
      </p:pic>
    </p:spTree>
    <p:extLst>
      <p:ext uri="{BB962C8B-B14F-4D97-AF65-F5344CB8AC3E}">
        <p14:creationId xmlns:p14="http://schemas.microsoft.com/office/powerpoint/2010/main" val="2381210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1410</TotalTime>
  <Words>1826</Words>
  <Application>Microsoft Macintosh PowerPoint</Application>
  <PresentationFormat>Widescreen</PresentationFormat>
  <Paragraphs>103</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HUMAN RESOURCE MANAGEMENT</vt:lpstr>
      <vt:lpstr>CONTENT PAGE</vt:lpstr>
      <vt:lpstr>INTRODUCTION  </vt:lpstr>
      <vt:lpstr>HRM PRACTICES: GENERAL</vt:lpstr>
      <vt:lpstr>HRM PRACTICES: LIST</vt:lpstr>
      <vt:lpstr>HRM PRACTICES: EXAMPLES </vt:lpstr>
      <vt:lpstr>RESOURCE BASED VIEW THEORY</vt:lpstr>
      <vt:lpstr>RBV APPLIED</vt:lpstr>
      <vt:lpstr>PRIVATE COMPANY : GOOGLE</vt:lpstr>
      <vt:lpstr>PUBLIC COMPANY: NHS</vt:lpstr>
      <vt:lpstr>CONCLUSIONS</vt:lpstr>
      <vt:lpstr>RECOMMENTATIONS</vt:lpstr>
      <vt:lpstr>REFERENCES</vt:lpstr>
      <vt:lpstr>APPENDIX</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Andreea Iordache (1918418)</dc:creator>
  <cp:lastModifiedBy>Andreea Iordache (1918418)</cp:lastModifiedBy>
  <cp:revision>9</cp:revision>
  <dcterms:created xsi:type="dcterms:W3CDTF">2023-07-07T23:02:29Z</dcterms:created>
  <dcterms:modified xsi:type="dcterms:W3CDTF">2023-07-10T13:51:07Z</dcterms:modified>
</cp:coreProperties>
</file>