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58" r:id="rId10"/>
    <p:sldId id="259" r:id="rId11"/>
    <p:sldId id="268" r:id="rId12"/>
    <p:sldId id="269" r:id="rId13"/>
    <p:sldId id="270" r:id="rId14"/>
    <p:sldId id="271" r:id="rId15"/>
    <p:sldId id="260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9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A98AF03-7270-45C2-A683-C5E353EF01A5}" type="datetime4">
              <a:rPr lang="en-US" smtClean="0"/>
              <a:pPr/>
              <a:t>January 16, 2018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3482-8E69-40F7-BCAD-5662A6CADB27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7EAE1-CAAC-4AEF-919E-158692B1E55E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A706-D8F2-4D1A-855A-CADC92600C26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123-1704-49AC-9D15-C4B1462B8014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7EC2-47FB-48A1-8644-C8A81DDAA119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C3ED-7435-49F9-84C8-03CCA2F8DEDB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BF1-FCD3-4395-8FF6-0047AF66228E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1222-2C8B-4501-BE87-6797EC025925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B5AFD-D735-4504-A039-ADEBB6448D55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8118-FB93-4E87-B380-0175F2FE2167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6C01193-8287-4834-A286-6B880643E934}" type="datetime4">
              <a:rPr lang="en-US" smtClean="0"/>
              <a:pPr/>
              <a:t>January 16,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Scenic Construction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Metalworking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091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Metalworking Tools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Grinder </a:t>
            </a:r>
            <a:r>
              <a:rPr lang="mr-IN" dirty="0" smtClean="0"/>
              <a:t>–</a:t>
            </a:r>
            <a:r>
              <a:rPr lang="en-US" dirty="0" smtClean="0"/>
              <a:t> Cutting</a:t>
            </a:r>
          </a:p>
          <a:p>
            <a:r>
              <a:rPr lang="en-US" dirty="0" smtClean="0"/>
              <a:t>Grinder </a:t>
            </a:r>
            <a:r>
              <a:rPr lang="mr-IN" dirty="0" smtClean="0"/>
              <a:t>–</a:t>
            </a:r>
            <a:r>
              <a:rPr lang="en-US" dirty="0" smtClean="0"/>
              <a:t> Grinding</a:t>
            </a:r>
          </a:p>
          <a:p>
            <a:r>
              <a:rPr lang="en-US" dirty="0" smtClean="0"/>
              <a:t>Welder</a:t>
            </a:r>
          </a:p>
          <a:p>
            <a:r>
              <a:rPr lang="en-US" dirty="0" smtClean="0"/>
              <a:t>Abrasive wheel chop saw</a:t>
            </a:r>
          </a:p>
          <a:p>
            <a:r>
              <a:rPr lang="en-US" dirty="0" smtClean="0"/>
              <a:t>Cold Saw</a:t>
            </a:r>
          </a:p>
          <a:p>
            <a:pPr marL="68580" indent="0">
              <a:buNone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14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Grinder</a:t>
            </a:r>
            <a:endParaRPr lang="en-US" dirty="0"/>
          </a:p>
        </p:txBody>
      </p:sp>
      <p:pic>
        <p:nvPicPr>
          <p:cNvPr id="4" name="Picture 3" descr="31307453-b439-417c-8ec7-ac8dd04dc5bc_400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82" b="23907"/>
          <a:stretch/>
        </p:blipFill>
        <p:spPr>
          <a:xfrm>
            <a:off x="682490" y="2429402"/>
            <a:ext cx="7716352" cy="382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47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56164"/>
            <a:ext cx="7024744" cy="1143000"/>
          </a:xfrm>
        </p:spPr>
        <p:txBody>
          <a:bodyPr/>
          <a:lstStyle/>
          <a:p>
            <a:r>
              <a:rPr lang="en-US" dirty="0" smtClean="0"/>
              <a:t>Cutting Disc</a:t>
            </a:r>
            <a:endParaRPr lang="en-US" dirty="0"/>
          </a:p>
        </p:txBody>
      </p:sp>
      <p:pic>
        <p:nvPicPr>
          <p:cNvPr id="4" name="Picture 3" descr="cutting disc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344" y="1599164"/>
            <a:ext cx="4657137" cy="4657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902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37913"/>
            <a:ext cx="7024744" cy="1143000"/>
          </a:xfrm>
        </p:spPr>
        <p:txBody>
          <a:bodyPr/>
          <a:lstStyle/>
          <a:p>
            <a:r>
              <a:rPr lang="en-US" dirty="0" smtClean="0"/>
              <a:t>Grinding Disc</a:t>
            </a:r>
            <a:endParaRPr lang="en-US" dirty="0"/>
          </a:p>
        </p:txBody>
      </p:sp>
      <p:pic>
        <p:nvPicPr>
          <p:cNvPr id="4" name="Picture 3" descr="bosch-metal-grinding-disc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3505" y="1580913"/>
            <a:ext cx="6816514" cy="4910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766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3298" y="456164"/>
            <a:ext cx="7024744" cy="1143000"/>
          </a:xfrm>
        </p:spPr>
        <p:txBody>
          <a:bodyPr/>
          <a:lstStyle/>
          <a:p>
            <a:r>
              <a:rPr lang="en-US" dirty="0" smtClean="0"/>
              <a:t>Welder</a:t>
            </a:r>
            <a:endParaRPr lang="en-US" dirty="0"/>
          </a:p>
        </p:txBody>
      </p:sp>
      <p:pic>
        <p:nvPicPr>
          <p:cNvPr id="4" name="Picture 3" descr="welde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999" y="808293"/>
            <a:ext cx="5552783" cy="5552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97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91396"/>
            <a:ext cx="7024744" cy="70033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Abrasive Wheel Chop Saw</a:t>
            </a:r>
            <a:endParaRPr lang="en-US" dirty="0"/>
          </a:p>
        </p:txBody>
      </p:sp>
      <p:pic>
        <p:nvPicPr>
          <p:cNvPr id="4" name="Picture 3" descr="abrasive wheel chop sa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2928" y="1491728"/>
            <a:ext cx="4907116" cy="4907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806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56164"/>
            <a:ext cx="7024744" cy="1143000"/>
          </a:xfrm>
        </p:spPr>
        <p:txBody>
          <a:bodyPr/>
          <a:lstStyle/>
          <a:p>
            <a:r>
              <a:rPr lang="en-US" dirty="0" smtClean="0"/>
              <a:t>Cold Saw</a:t>
            </a:r>
            <a:endParaRPr lang="en-US" dirty="0"/>
          </a:p>
        </p:txBody>
      </p:sp>
      <p:pic>
        <p:nvPicPr>
          <p:cNvPr id="4" name="Picture 3" descr="cold-sa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111" y="753779"/>
            <a:ext cx="3748882" cy="575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476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Materials and Metals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We </a:t>
            </a:r>
            <a:r>
              <a:rPr lang="en-US" dirty="0" smtClean="0"/>
              <a:t>usually only </a:t>
            </a:r>
            <a:r>
              <a:rPr lang="en-US" dirty="0" smtClean="0"/>
              <a:t>use Mild steel and </a:t>
            </a:r>
            <a:r>
              <a:rPr lang="en-US" dirty="0" err="1" smtClean="0"/>
              <a:t>Aluminium</a:t>
            </a:r>
            <a:endParaRPr lang="en-US" dirty="0" smtClean="0"/>
          </a:p>
          <a:p>
            <a:r>
              <a:rPr lang="en-US" dirty="0" smtClean="0"/>
              <a:t>Deck heights </a:t>
            </a:r>
            <a:r>
              <a:rPr lang="en-US" dirty="0" smtClean="0"/>
              <a:t>- </a:t>
            </a:r>
            <a:endParaRPr lang="en-US" dirty="0" smtClean="0"/>
          </a:p>
          <a:p>
            <a:pPr lvl="1"/>
            <a:r>
              <a:rPr lang="en-US" dirty="0" smtClean="0"/>
              <a:t>How high can decking with </a:t>
            </a:r>
            <a:r>
              <a:rPr lang="en-US" dirty="0" err="1" smtClean="0"/>
              <a:t>Aluminium</a:t>
            </a:r>
            <a:r>
              <a:rPr lang="en-US" dirty="0" smtClean="0"/>
              <a:t> </a:t>
            </a:r>
            <a:r>
              <a:rPr lang="en-US" dirty="0" smtClean="0"/>
              <a:t>legs </a:t>
            </a:r>
            <a:r>
              <a:rPr lang="en-US" dirty="0" smtClean="0"/>
              <a:t>be</a:t>
            </a:r>
            <a:r>
              <a:rPr lang="en-US" dirty="0" smtClean="0"/>
              <a:t> </a:t>
            </a:r>
            <a:r>
              <a:rPr lang="en-US" dirty="0" smtClean="0"/>
              <a:t>before cross </a:t>
            </a:r>
            <a:r>
              <a:rPr lang="en-US" dirty="0" smtClean="0"/>
              <a:t>bracing?</a:t>
            </a:r>
            <a:endParaRPr lang="en-US" dirty="0" smtClean="0"/>
          </a:p>
          <a:p>
            <a:pPr lvl="1"/>
            <a:r>
              <a:rPr lang="en-US" dirty="0" smtClean="0"/>
              <a:t>How high can decking with Mild </a:t>
            </a:r>
            <a:r>
              <a:rPr lang="en-US" dirty="0" smtClean="0"/>
              <a:t>Steel legs </a:t>
            </a:r>
            <a:r>
              <a:rPr lang="en-US" dirty="0" smtClean="0"/>
              <a:t>be</a:t>
            </a:r>
            <a:r>
              <a:rPr lang="en-US" dirty="0" smtClean="0"/>
              <a:t> </a:t>
            </a:r>
            <a:r>
              <a:rPr lang="en-US" dirty="0" smtClean="0"/>
              <a:t>before cross </a:t>
            </a:r>
            <a:r>
              <a:rPr lang="en-US" dirty="0" smtClean="0"/>
              <a:t>bracing?</a:t>
            </a:r>
            <a:endParaRPr lang="en-US" dirty="0" smtClean="0"/>
          </a:p>
          <a:p>
            <a:pPr lvl="1"/>
            <a:r>
              <a:rPr lang="en-US" dirty="0" smtClean="0"/>
              <a:t>Staging 4’ max before cross bracing</a:t>
            </a:r>
          </a:p>
          <a:p>
            <a:pPr lvl="1"/>
            <a:r>
              <a:rPr lang="en-US" dirty="0" smtClean="0"/>
              <a:t>Anything over is a scaffolding structure and you need a PASMA or scaffold certificate to build.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713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Existing Products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Steeldeck</a:t>
            </a:r>
            <a:endParaRPr lang="en-US" dirty="0" smtClean="0"/>
          </a:p>
          <a:p>
            <a:pPr lvl="1"/>
            <a:r>
              <a:rPr lang="en-US" dirty="0" smtClean="0"/>
              <a:t>Original </a:t>
            </a:r>
            <a:r>
              <a:rPr lang="en-US" dirty="0" err="1" smtClean="0"/>
              <a:t>Steeldeck</a:t>
            </a:r>
            <a:endParaRPr lang="en-US" dirty="0" smtClean="0"/>
          </a:p>
          <a:p>
            <a:pPr lvl="1"/>
            <a:r>
              <a:rPr lang="en-US" dirty="0" smtClean="0"/>
              <a:t>Lite-Deck</a:t>
            </a:r>
          </a:p>
          <a:p>
            <a:pPr lvl="1"/>
            <a:endParaRPr lang="en-US" dirty="0" smtClean="0"/>
          </a:p>
          <a:p>
            <a:r>
              <a:rPr lang="en-US" dirty="0" err="1" smtClean="0"/>
              <a:t>Prolyte</a:t>
            </a:r>
            <a:endParaRPr lang="en-US" dirty="0" smtClean="0"/>
          </a:p>
          <a:p>
            <a:pPr lvl="1"/>
            <a:r>
              <a:rPr lang="en-US" dirty="0" err="1" smtClean="0"/>
              <a:t>Litedeck</a:t>
            </a:r>
            <a:r>
              <a:rPr lang="en-US" dirty="0" smtClean="0"/>
              <a:t> (</a:t>
            </a:r>
            <a:r>
              <a:rPr lang="en-US" dirty="0" smtClean="0"/>
              <a:t>different to Lite-Deck!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Stage </a:t>
            </a:r>
            <a:r>
              <a:rPr lang="en-US" dirty="0" err="1" smtClean="0"/>
              <a:t>Dex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339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56164"/>
            <a:ext cx="7024744" cy="1143000"/>
          </a:xfrm>
        </p:spPr>
        <p:txBody>
          <a:bodyPr/>
          <a:lstStyle/>
          <a:p>
            <a:r>
              <a:rPr lang="en-US" dirty="0" smtClean="0"/>
              <a:t>Original </a:t>
            </a:r>
            <a:r>
              <a:rPr lang="en-US" dirty="0" err="1" smtClean="0"/>
              <a:t>Steeldeck</a:t>
            </a:r>
            <a:endParaRPr lang="en-US" dirty="0"/>
          </a:p>
        </p:txBody>
      </p:sp>
      <p:pic>
        <p:nvPicPr>
          <p:cNvPr id="4" name="Picture 3" descr="Steeldeck 8ft by 4 ft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1" t="20886" r="10331" b="18225"/>
          <a:stretch/>
        </p:blipFill>
        <p:spPr>
          <a:xfrm>
            <a:off x="564891" y="2022469"/>
            <a:ext cx="8105112" cy="3287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530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254672"/>
            <a:ext cx="7024744" cy="1143000"/>
          </a:xfrm>
        </p:spPr>
        <p:txBody>
          <a:bodyPr/>
          <a:lstStyle/>
          <a:p>
            <a:r>
              <a:rPr lang="en-US" dirty="0" err="1" smtClean="0"/>
              <a:t>Steeldeck</a:t>
            </a:r>
            <a:r>
              <a:rPr lang="en-US" dirty="0" smtClean="0"/>
              <a:t> Lite-deck</a:t>
            </a:r>
            <a:endParaRPr lang="en-US" dirty="0"/>
          </a:p>
        </p:txBody>
      </p:sp>
      <p:pic>
        <p:nvPicPr>
          <p:cNvPr id="4" name="Picture 3" descr="LiteDeck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489" y="1397672"/>
            <a:ext cx="6712735" cy="502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664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56164"/>
            <a:ext cx="7024744" cy="1143000"/>
          </a:xfrm>
        </p:spPr>
        <p:txBody>
          <a:bodyPr/>
          <a:lstStyle/>
          <a:p>
            <a:r>
              <a:rPr lang="en-US" dirty="0" err="1" smtClean="0"/>
              <a:t>Prolyte</a:t>
            </a:r>
            <a:r>
              <a:rPr lang="en-US" dirty="0" smtClean="0"/>
              <a:t> - </a:t>
            </a:r>
            <a:r>
              <a:rPr lang="en-US" dirty="0" err="1" smtClean="0"/>
              <a:t>StageDex</a:t>
            </a:r>
            <a:endParaRPr lang="en-US" dirty="0"/>
          </a:p>
        </p:txBody>
      </p:sp>
      <p:pic>
        <p:nvPicPr>
          <p:cNvPr id="4" name="Picture 3" descr="stagedex-transparant-deck.1c63708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063" y="1814272"/>
            <a:ext cx="6381127" cy="443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341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Prolyte</a:t>
            </a:r>
            <a:r>
              <a:rPr lang="en-US" dirty="0" smtClean="0"/>
              <a:t> - </a:t>
            </a:r>
            <a:r>
              <a:rPr lang="en-US" dirty="0" err="1" smtClean="0"/>
              <a:t>LiteDeck</a:t>
            </a:r>
            <a:endParaRPr lang="en-US" dirty="0"/>
          </a:p>
        </p:txBody>
      </p:sp>
      <p:pic>
        <p:nvPicPr>
          <p:cNvPr id="4" name="Picture 3" descr="litedeck-toplok-with-legs.877cbc44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11" b="11729"/>
          <a:stretch/>
        </p:blipFill>
        <p:spPr>
          <a:xfrm>
            <a:off x="1143000" y="2650257"/>
            <a:ext cx="7430324" cy="333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0517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weld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Factors to consider</a:t>
            </a:r>
          </a:p>
          <a:p>
            <a:pPr lvl="1"/>
            <a:r>
              <a:rPr lang="en-US" dirty="0" smtClean="0"/>
              <a:t>Material</a:t>
            </a:r>
          </a:p>
          <a:p>
            <a:pPr lvl="1"/>
            <a:r>
              <a:rPr lang="en-US" dirty="0" smtClean="0"/>
              <a:t>Thickness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Control Measures</a:t>
            </a:r>
          </a:p>
          <a:p>
            <a:pPr lvl="2"/>
            <a:r>
              <a:rPr lang="en-US" dirty="0" smtClean="0"/>
              <a:t>Gas</a:t>
            </a:r>
          </a:p>
          <a:p>
            <a:pPr lvl="2"/>
            <a:r>
              <a:rPr lang="en-US" dirty="0" smtClean="0"/>
              <a:t>Wire speed</a:t>
            </a:r>
          </a:p>
          <a:p>
            <a:pPr lvl="2"/>
            <a:r>
              <a:rPr lang="en-US" dirty="0" smtClean="0"/>
              <a:t>Voltage</a:t>
            </a:r>
          </a:p>
          <a:p>
            <a:pPr lvl="2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637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378596"/>
            <a:ext cx="7024744" cy="1143000"/>
          </a:xfrm>
        </p:spPr>
        <p:txBody>
          <a:bodyPr/>
          <a:lstStyle/>
          <a:p>
            <a:r>
              <a:rPr lang="en-US" dirty="0" smtClean="0"/>
              <a:t>Like using a fountain pen</a:t>
            </a:r>
            <a:endParaRPr lang="en-US" dirty="0"/>
          </a:p>
        </p:txBody>
      </p:sp>
      <p:pic>
        <p:nvPicPr>
          <p:cNvPr id="4" name="Picture 3" descr="pen welding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496"/>
          <a:stretch/>
        </p:blipFill>
        <p:spPr>
          <a:xfrm>
            <a:off x="1214906" y="1516581"/>
            <a:ext cx="7263692" cy="4906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1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51264"/>
            <a:ext cx="7024744" cy="1143000"/>
          </a:xfrm>
        </p:spPr>
        <p:txBody>
          <a:bodyPr/>
          <a:lstStyle/>
          <a:p>
            <a:r>
              <a:rPr lang="en-US" dirty="0" smtClean="0"/>
              <a:t>Advice</a:t>
            </a:r>
            <a:endParaRPr lang="en-US" dirty="0"/>
          </a:p>
        </p:txBody>
      </p:sp>
      <p:pic>
        <p:nvPicPr>
          <p:cNvPr id="4" name="Picture 3" descr="welding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4" b="17936"/>
          <a:stretch/>
        </p:blipFill>
        <p:spPr>
          <a:xfrm>
            <a:off x="730559" y="1525545"/>
            <a:ext cx="7840807" cy="394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9636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585954"/>
            <a:ext cx="7024744" cy="1143000"/>
          </a:xfrm>
        </p:spPr>
        <p:txBody>
          <a:bodyPr/>
          <a:lstStyle/>
          <a:p>
            <a:r>
              <a:rPr lang="en-US" dirty="0" smtClean="0"/>
              <a:t>Distortion</a:t>
            </a:r>
            <a:endParaRPr lang="en-US" dirty="0"/>
          </a:p>
        </p:txBody>
      </p:sp>
      <p:pic>
        <p:nvPicPr>
          <p:cNvPr id="4" name="Picture 3" descr="distorted welds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491" y="1713389"/>
            <a:ext cx="7438994" cy="467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6225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56164"/>
            <a:ext cx="7024744" cy="1143000"/>
          </a:xfrm>
        </p:spPr>
        <p:txBody>
          <a:bodyPr/>
          <a:lstStyle/>
          <a:p>
            <a:r>
              <a:rPr lang="en-US" dirty="0" smtClean="0"/>
              <a:t>Weld Art</a:t>
            </a:r>
            <a:endParaRPr lang="en-US" dirty="0"/>
          </a:p>
        </p:txBody>
      </p:sp>
      <p:pic>
        <p:nvPicPr>
          <p:cNvPr id="4" name="Picture 3" descr="amazing wel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67" y="2576639"/>
            <a:ext cx="8116412" cy="386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7954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Austin.thmx</Template>
  <TotalTime>158</TotalTime>
  <Words>148</Words>
  <Application>Microsoft Macintosh PowerPoint</Application>
  <PresentationFormat>On-screen Show (4:3)</PresentationFormat>
  <Paragraphs>46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Austin</vt:lpstr>
      <vt:lpstr>Scenic Construction</vt:lpstr>
      <vt:lpstr>Metalworking Tools</vt:lpstr>
      <vt:lpstr>Grinder</vt:lpstr>
      <vt:lpstr>Cutting Disc</vt:lpstr>
      <vt:lpstr>Grinding Disc</vt:lpstr>
      <vt:lpstr>Welder</vt:lpstr>
      <vt:lpstr>Abrasive Wheel Chop Saw</vt:lpstr>
      <vt:lpstr>Cold Saw</vt:lpstr>
      <vt:lpstr>Materials and Metals</vt:lpstr>
      <vt:lpstr>Existing Products</vt:lpstr>
      <vt:lpstr>Original Steeldeck</vt:lpstr>
      <vt:lpstr>Steeldeck Lite-deck</vt:lpstr>
      <vt:lpstr>Prolyte - StageDex</vt:lpstr>
      <vt:lpstr>Prolyte - LiteDeck</vt:lpstr>
      <vt:lpstr>How to weld</vt:lpstr>
      <vt:lpstr>Like using a fountain pen</vt:lpstr>
      <vt:lpstr>Advice</vt:lpstr>
      <vt:lpstr>Distortion</vt:lpstr>
      <vt:lpstr>Weld Art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Scenic Construction</dc:title>
  <dc:creator>Dave Atkinson</dc:creator>
  <cp:lastModifiedBy>Dave Atkinson</cp:lastModifiedBy>
  <cp:revision>10</cp:revision>
  <dcterms:created xsi:type="dcterms:W3CDTF">2017-01-17T09:45:37Z</dcterms:created>
  <dcterms:modified xsi:type="dcterms:W3CDTF">2018-01-16T20:23:36Z</dcterms:modified>
</cp:coreProperties>
</file>