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3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4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3"/>
    <p:sldMasterId id="2147483787" r:id="rId4"/>
    <p:sldMasterId id="2147483806" r:id="rId5"/>
    <p:sldMasterId id="2147483893" r:id="rId6"/>
    <p:sldMasterId id="2147483957" r:id="rId7"/>
  </p:sldMasterIdLst>
  <p:notesMasterIdLst>
    <p:notesMasterId r:id="rId20"/>
  </p:notesMasterIdLst>
  <p:handoutMasterIdLst>
    <p:handoutMasterId r:id="rId21"/>
  </p:handoutMasterIdLst>
  <p:sldIdLst>
    <p:sldId id="361" r:id="rId8"/>
    <p:sldId id="338" r:id="rId9"/>
    <p:sldId id="345" r:id="rId10"/>
    <p:sldId id="526" r:id="rId11"/>
    <p:sldId id="527" r:id="rId12"/>
    <p:sldId id="346" r:id="rId13"/>
    <p:sldId id="528" r:id="rId14"/>
    <p:sldId id="358" r:id="rId15"/>
    <p:sldId id="529" r:id="rId16"/>
    <p:sldId id="357" r:id="rId17"/>
    <p:sldId id="295" r:id="rId18"/>
    <p:sldId id="476" r:id="rId19"/>
  </p:sldIdLst>
  <p:sldSz cx="9144000" cy="6858000" type="screen4x3"/>
  <p:notesSz cx="6797675" cy="9926638"/>
  <p:custShowLst>
    <p:custShow name="Lecture Presentation" id="0">
      <p:sldLst/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20903F-D61E-4FD1-9136-6890EEBD78AB}" v="17" dt="2025-10-19T04:59:20.3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623" autoAdjust="0"/>
    <p:restoredTop sz="88257" autoAdjust="0"/>
  </p:normalViewPr>
  <p:slideViewPr>
    <p:cSldViewPr snapToGrid="0">
      <p:cViewPr varScale="1">
        <p:scale>
          <a:sx n="111" d="100"/>
          <a:sy n="111" d="100"/>
        </p:scale>
        <p:origin x="121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4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6820903F-D61E-4FD1-9136-6890EEBD78AB}"/>
    <pc:docChg chg="custSel addSld delSld modSld delMainMaster modMainMaster">
      <pc:chgData name="Divya Chidambaram" userId="a5f655d4-7c16-4009-87eb-8eca468fdbaa" providerId="ADAL" clId="{6820903F-D61E-4FD1-9136-6890EEBD78AB}" dt="2025-10-19T05:40:49.198" v="79" actId="1076"/>
      <pc:docMkLst>
        <pc:docMk/>
      </pc:docMkLst>
      <pc:sldChg chg="del">
        <pc:chgData name="Divya Chidambaram" userId="a5f655d4-7c16-4009-87eb-8eca468fdbaa" providerId="ADAL" clId="{6820903F-D61E-4FD1-9136-6890EEBD78AB}" dt="2025-10-19T05:37:35.109" v="72" actId="47"/>
        <pc:sldMkLst>
          <pc:docMk/>
          <pc:sldMk cId="2573950212" sldId="257"/>
        </pc:sldMkLst>
      </pc:sldChg>
      <pc:sldChg chg="modSp add mod">
        <pc:chgData name="Divya Chidambaram" userId="a5f655d4-7c16-4009-87eb-8eca468fdbaa" providerId="ADAL" clId="{6820903F-D61E-4FD1-9136-6890EEBD78AB}" dt="2025-10-19T05:21:08.275" v="58" actId="6549"/>
        <pc:sldMkLst>
          <pc:docMk/>
          <pc:sldMk cId="3286370832" sldId="295"/>
        </pc:sldMkLst>
        <pc:spChg chg="mod">
          <ac:chgData name="Divya Chidambaram" userId="a5f655d4-7c16-4009-87eb-8eca468fdbaa" providerId="ADAL" clId="{6820903F-D61E-4FD1-9136-6890EEBD78AB}" dt="2025-10-19T05:21:08.275" v="58" actId="6549"/>
          <ac:spMkLst>
            <pc:docMk/>
            <pc:sldMk cId="3286370832" sldId="295"/>
            <ac:spMk id="3" creationId="{00000000-0000-0000-0000-000000000000}"/>
          </ac:spMkLst>
        </pc:spChg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2548876553" sldId="297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2611236435" sldId="299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3433489365" sldId="300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2593061212" sldId="301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2301106501" sldId="302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1710998652" sldId="303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2064802312" sldId="304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2094315173" sldId="305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266105226" sldId="306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874078165" sldId="307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341025043" sldId="308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1708766109" sldId="310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3004560552" sldId="312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566421065" sldId="313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796206918" sldId="314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1527869745" sldId="317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81622033" sldId="318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1064087727" sldId="319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159466703" sldId="320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4237943855" sldId="322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1797431548" sldId="333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463867033" sldId="334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813139219" sldId="335"/>
        </pc:sldMkLst>
      </pc:sldChg>
      <pc:sldChg chg="modSp add mod">
        <pc:chgData name="Divya Chidambaram" userId="a5f655d4-7c16-4009-87eb-8eca468fdbaa" providerId="ADAL" clId="{6820903F-D61E-4FD1-9136-6890EEBD78AB}" dt="2025-10-19T04:48:59.172" v="2" actId="1076"/>
        <pc:sldMkLst>
          <pc:docMk/>
          <pc:sldMk cId="2470547799" sldId="338"/>
        </pc:sldMkLst>
        <pc:picChg chg="mod modCrop">
          <ac:chgData name="Divya Chidambaram" userId="a5f655d4-7c16-4009-87eb-8eca468fdbaa" providerId="ADAL" clId="{6820903F-D61E-4FD1-9136-6890EEBD78AB}" dt="2025-10-19T04:48:59.172" v="2" actId="1076"/>
          <ac:picMkLst>
            <pc:docMk/>
            <pc:sldMk cId="2470547799" sldId="338"/>
            <ac:picMk id="4" creationId="{1FDEC942-BCFC-431A-974D-260462165E7B}"/>
          </ac:picMkLst>
        </pc:picChg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3861925480" sldId="341"/>
        </pc:sldMkLst>
      </pc:sldChg>
      <pc:sldChg chg="modSp add mod">
        <pc:chgData name="Divya Chidambaram" userId="a5f655d4-7c16-4009-87eb-8eca468fdbaa" providerId="ADAL" clId="{6820903F-D61E-4FD1-9136-6890EEBD78AB}" dt="2025-10-19T04:51:08.739" v="4" actId="1076"/>
        <pc:sldMkLst>
          <pc:docMk/>
          <pc:sldMk cId="396346618" sldId="345"/>
        </pc:sldMkLst>
        <pc:picChg chg="mod">
          <ac:chgData name="Divya Chidambaram" userId="a5f655d4-7c16-4009-87eb-8eca468fdbaa" providerId="ADAL" clId="{6820903F-D61E-4FD1-9136-6890EEBD78AB}" dt="2025-10-19T04:51:08.739" v="4" actId="1076"/>
          <ac:picMkLst>
            <pc:docMk/>
            <pc:sldMk cId="396346618" sldId="345"/>
            <ac:picMk id="4" creationId="{847E3357-A577-4505-8493-701E435C1509}"/>
          </ac:picMkLst>
        </pc:picChg>
      </pc:sldChg>
      <pc:sldChg chg="add">
        <pc:chgData name="Divya Chidambaram" userId="a5f655d4-7c16-4009-87eb-8eca468fdbaa" providerId="ADAL" clId="{6820903F-D61E-4FD1-9136-6890EEBD78AB}" dt="2025-10-19T04:56:51.050" v="17"/>
        <pc:sldMkLst>
          <pc:docMk/>
          <pc:sldMk cId="3451434008" sldId="346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862628825" sldId="348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566778453" sldId="350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4236361107" sldId="356"/>
        </pc:sldMkLst>
      </pc:sldChg>
      <pc:sldChg chg="modSp add mod">
        <pc:chgData name="Divya Chidambaram" userId="a5f655d4-7c16-4009-87eb-8eca468fdbaa" providerId="ADAL" clId="{6820903F-D61E-4FD1-9136-6890EEBD78AB}" dt="2025-10-19T05:40:49.198" v="79" actId="1076"/>
        <pc:sldMkLst>
          <pc:docMk/>
          <pc:sldMk cId="3377046838" sldId="357"/>
        </pc:sldMkLst>
        <pc:picChg chg="mod modCrop">
          <ac:chgData name="Divya Chidambaram" userId="a5f655d4-7c16-4009-87eb-8eca468fdbaa" providerId="ADAL" clId="{6820903F-D61E-4FD1-9136-6890EEBD78AB}" dt="2025-10-19T05:40:49.198" v="79" actId="1076"/>
          <ac:picMkLst>
            <pc:docMk/>
            <pc:sldMk cId="3377046838" sldId="357"/>
            <ac:picMk id="4" creationId="{F273D24F-208E-4027-A5CD-0D940EB7FD29}"/>
          </ac:picMkLst>
        </pc:picChg>
      </pc:sldChg>
      <pc:sldChg chg="modSp add mod">
        <pc:chgData name="Divya Chidambaram" userId="a5f655d4-7c16-4009-87eb-8eca468fdbaa" providerId="ADAL" clId="{6820903F-D61E-4FD1-9136-6890EEBD78AB}" dt="2025-10-19T04:58:37.256" v="20" actId="27636"/>
        <pc:sldMkLst>
          <pc:docMk/>
          <pc:sldMk cId="4156565764" sldId="358"/>
        </pc:sldMkLst>
        <pc:spChg chg="mod">
          <ac:chgData name="Divya Chidambaram" userId="a5f655d4-7c16-4009-87eb-8eca468fdbaa" providerId="ADAL" clId="{6820903F-D61E-4FD1-9136-6890EEBD78AB}" dt="2025-10-19T04:58:37.256" v="20" actId="27636"/>
          <ac:spMkLst>
            <pc:docMk/>
            <pc:sldMk cId="4156565764" sldId="358"/>
            <ac:spMk id="2" creationId="{00000000-0000-0000-0000-000000000000}"/>
          </ac:spMkLst>
        </pc:spChg>
      </pc:sldChg>
      <pc:sldChg chg="modSp mod">
        <pc:chgData name="Divya Chidambaram" userId="a5f655d4-7c16-4009-87eb-8eca468fdbaa" providerId="ADAL" clId="{6820903F-D61E-4FD1-9136-6890EEBD78AB}" dt="2025-10-19T05:37:24.339" v="71" actId="20577"/>
        <pc:sldMkLst>
          <pc:docMk/>
          <pc:sldMk cId="3396578147" sldId="361"/>
        </pc:sldMkLst>
        <pc:spChg chg="mod">
          <ac:chgData name="Divya Chidambaram" userId="a5f655d4-7c16-4009-87eb-8eca468fdbaa" providerId="ADAL" clId="{6820903F-D61E-4FD1-9136-6890EEBD78AB}" dt="2025-10-19T05:37:24.339" v="71" actId="20577"/>
          <ac:spMkLst>
            <pc:docMk/>
            <pc:sldMk cId="3396578147" sldId="361"/>
            <ac:spMk id="3" creationId="{C0B403B4-4202-4187-6AAC-D958B124D52E}"/>
          </ac:spMkLst>
        </pc:spChg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4059414017" sldId="362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020156942" sldId="372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51613809" sldId="373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314131874" sldId="516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3625766844" sldId="517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2826207084" sldId="518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351398307" sldId="519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1451899862" sldId="520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4001473390" sldId="521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3043756678" sldId="522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1765027666" sldId="523"/>
        </pc:sldMkLst>
      </pc:sldChg>
      <pc:sldChg chg="del">
        <pc:chgData name="Divya Chidambaram" userId="a5f655d4-7c16-4009-87eb-8eca468fdbaa" providerId="ADAL" clId="{6820903F-D61E-4FD1-9136-6890EEBD78AB}" dt="2025-10-19T05:01:49.144" v="23" actId="47"/>
        <pc:sldMkLst>
          <pc:docMk/>
          <pc:sldMk cId="4045930524" sldId="524"/>
        </pc:sldMkLst>
      </pc:sldChg>
      <pc:sldChg chg="del">
        <pc:chgData name="Divya Chidambaram" userId="a5f655d4-7c16-4009-87eb-8eca468fdbaa" providerId="ADAL" clId="{6820903F-D61E-4FD1-9136-6890EEBD78AB}" dt="2025-10-19T05:01:06.853" v="22" actId="2696"/>
        <pc:sldMkLst>
          <pc:docMk/>
          <pc:sldMk cId="124395007" sldId="525"/>
        </pc:sldMkLst>
      </pc:sldChg>
      <pc:sldChg chg="addSp delSp modSp add mod">
        <pc:chgData name="Divya Chidambaram" userId="a5f655d4-7c16-4009-87eb-8eca468fdbaa" providerId="ADAL" clId="{6820903F-D61E-4FD1-9136-6890EEBD78AB}" dt="2025-10-19T04:54:15.673" v="9"/>
        <pc:sldMkLst>
          <pc:docMk/>
          <pc:sldMk cId="3880242087" sldId="526"/>
        </pc:sldMkLst>
        <pc:spChg chg="del">
          <ac:chgData name="Divya Chidambaram" userId="a5f655d4-7c16-4009-87eb-8eca468fdbaa" providerId="ADAL" clId="{6820903F-D61E-4FD1-9136-6890EEBD78AB}" dt="2025-10-19T04:53:29.579" v="6" actId="478"/>
          <ac:spMkLst>
            <pc:docMk/>
            <pc:sldMk cId="3880242087" sldId="526"/>
            <ac:spMk id="2" creationId="{00000000-0000-0000-0000-000000000000}"/>
          </ac:spMkLst>
        </pc:spChg>
        <pc:spChg chg="add mod">
          <ac:chgData name="Divya Chidambaram" userId="a5f655d4-7c16-4009-87eb-8eca468fdbaa" providerId="ADAL" clId="{6820903F-D61E-4FD1-9136-6890EEBD78AB}" dt="2025-10-19T04:53:29.579" v="6" actId="478"/>
          <ac:spMkLst>
            <pc:docMk/>
            <pc:sldMk cId="3880242087" sldId="526"/>
            <ac:spMk id="5" creationId="{F69C2C0B-2501-85A3-E395-A7BB4C7705F6}"/>
          </ac:spMkLst>
        </pc:spChg>
        <pc:picChg chg="add">
          <ac:chgData name="Divya Chidambaram" userId="a5f655d4-7c16-4009-87eb-8eca468fdbaa" providerId="ADAL" clId="{6820903F-D61E-4FD1-9136-6890EEBD78AB}" dt="2025-10-19T04:54:15.673" v="9"/>
          <ac:picMkLst>
            <pc:docMk/>
            <pc:sldMk cId="3880242087" sldId="526"/>
            <ac:picMk id="6" creationId="{4DC36243-056C-8BAC-F19F-DC8B830E65AA}"/>
          </ac:picMkLst>
        </pc:picChg>
      </pc:sldChg>
      <pc:sldChg chg="modSp add del mod">
        <pc:chgData name="Divya Chidambaram" userId="a5f655d4-7c16-4009-87eb-8eca468fdbaa" providerId="ADAL" clId="{6820903F-D61E-4FD1-9136-6890EEBD78AB}" dt="2025-10-19T05:38:44.226" v="73" actId="2711"/>
        <pc:sldMkLst>
          <pc:docMk/>
          <pc:sldMk cId="2482367596" sldId="527"/>
        </pc:sldMkLst>
        <pc:spChg chg="mod">
          <ac:chgData name="Divya Chidambaram" userId="a5f655d4-7c16-4009-87eb-8eca468fdbaa" providerId="ADAL" clId="{6820903F-D61E-4FD1-9136-6890EEBD78AB}" dt="2025-10-19T05:38:44.226" v="73" actId="2711"/>
          <ac:spMkLst>
            <pc:docMk/>
            <pc:sldMk cId="2482367596" sldId="527"/>
            <ac:spMk id="2" creationId="{00000000-0000-0000-0000-000000000000}"/>
          </ac:spMkLst>
        </pc:spChg>
        <pc:graphicFrameChg chg="mod">
          <ac:chgData name="Divya Chidambaram" userId="a5f655d4-7c16-4009-87eb-8eca468fdbaa" providerId="ADAL" clId="{6820903F-D61E-4FD1-9136-6890EEBD78AB}" dt="2025-10-19T04:55:30.382" v="16" actId="1076"/>
          <ac:graphicFrameMkLst>
            <pc:docMk/>
            <pc:sldMk cId="2482367596" sldId="527"/>
            <ac:graphicFrameMk id="4" creationId="{00000000-0000-0000-0000-000000000000}"/>
          </ac:graphicFrameMkLst>
        </pc:graphicFrameChg>
      </pc:sldChg>
      <pc:sldChg chg="modSp add mod">
        <pc:chgData name="Divya Chidambaram" userId="a5f655d4-7c16-4009-87eb-8eca468fdbaa" providerId="ADAL" clId="{6820903F-D61E-4FD1-9136-6890EEBD78AB}" dt="2025-10-19T05:39:18.363" v="74" actId="2711"/>
        <pc:sldMkLst>
          <pc:docMk/>
          <pc:sldMk cId="883799589" sldId="528"/>
        </pc:sldMkLst>
        <pc:spChg chg="mod">
          <ac:chgData name="Divya Chidambaram" userId="a5f655d4-7c16-4009-87eb-8eca468fdbaa" providerId="ADAL" clId="{6820903F-D61E-4FD1-9136-6890EEBD78AB}" dt="2025-10-19T05:39:18.363" v="74" actId="2711"/>
          <ac:spMkLst>
            <pc:docMk/>
            <pc:sldMk cId="883799589" sldId="528"/>
            <ac:spMk id="2" creationId="{00000000-0000-0000-0000-000000000000}"/>
          </ac:spMkLst>
        </pc:spChg>
      </pc:sldChg>
      <pc:sldChg chg="modSp add mod">
        <pc:chgData name="Divya Chidambaram" userId="a5f655d4-7c16-4009-87eb-8eca468fdbaa" providerId="ADAL" clId="{6820903F-D61E-4FD1-9136-6890EEBD78AB}" dt="2025-10-19T05:40:06.099" v="75" actId="33524"/>
        <pc:sldMkLst>
          <pc:docMk/>
          <pc:sldMk cId="2337725566" sldId="529"/>
        </pc:sldMkLst>
        <pc:graphicFrameChg chg="modGraphic">
          <ac:chgData name="Divya Chidambaram" userId="a5f655d4-7c16-4009-87eb-8eca468fdbaa" providerId="ADAL" clId="{6820903F-D61E-4FD1-9136-6890EEBD78AB}" dt="2025-10-19T05:40:06.099" v="75" actId="33524"/>
          <ac:graphicFrameMkLst>
            <pc:docMk/>
            <pc:sldMk cId="2337725566" sldId="529"/>
            <ac:graphicFrameMk id="4" creationId="{00000000-0000-0000-0000-000000000000}"/>
          </ac:graphicFrameMkLst>
        </pc:graphicFrameChg>
      </pc:sldChg>
      <pc:sldMasterChg chg="del delSldLayout">
        <pc:chgData name="Divya Chidambaram" userId="a5f655d4-7c16-4009-87eb-8eca468fdbaa" providerId="ADAL" clId="{6820903F-D61E-4FD1-9136-6890EEBD78AB}" dt="2025-10-19T05:01:49.144" v="23" actId="47"/>
        <pc:sldMasterMkLst>
          <pc:docMk/>
          <pc:sldMasterMk cId="2135756040" sldId="2147483933"/>
        </pc:sldMasterMkLst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1036958902" sldId="2147483934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748060196" sldId="2147483935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3578036942" sldId="2147483936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2731379352" sldId="2147483937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1127254512" sldId="2147483938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1436359549" sldId="2147483939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1936076593" sldId="2147483940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271516404" sldId="2147483941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2106973071" sldId="2147483942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426104374" sldId="2147483943"/>
          </pc:sldLayoutMkLst>
        </pc:sldLayoutChg>
        <pc:sldLayoutChg chg="del">
          <pc:chgData name="Divya Chidambaram" userId="a5f655d4-7c16-4009-87eb-8eca468fdbaa" providerId="ADAL" clId="{6820903F-D61E-4FD1-9136-6890EEBD78AB}" dt="2025-10-19T05:01:49.144" v="23" actId="47"/>
          <pc:sldLayoutMkLst>
            <pc:docMk/>
            <pc:sldMasterMk cId="2135756040" sldId="2147483933"/>
            <pc:sldLayoutMk cId="135584544" sldId="2147483944"/>
          </pc:sldLayoutMkLst>
        </pc:sldLayoutChg>
      </pc:sldMasterChg>
      <pc:sldMasterChg chg="modSldLayout">
        <pc:chgData name="Divya Chidambaram" userId="a5f655d4-7c16-4009-87eb-8eca468fdbaa" providerId="ADAL" clId="{6820903F-D61E-4FD1-9136-6890EEBD78AB}" dt="2025-10-19T04:55:22.842" v="15"/>
        <pc:sldMasterMkLst>
          <pc:docMk/>
          <pc:sldMasterMk cId="846375753" sldId="2147483957"/>
        </pc:sldMasterMkLst>
        <pc:sldLayoutChg chg="addSp">
          <pc:chgData name="Divya Chidambaram" userId="a5f655d4-7c16-4009-87eb-8eca468fdbaa" providerId="ADAL" clId="{6820903F-D61E-4FD1-9136-6890EEBD78AB}" dt="2025-10-19T04:55:22.842" v="15"/>
          <pc:sldLayoutMkLst>
            <pc:docMk/>
            <pc:sldMasterMk cId="846375753" sldId="2147483957"/>
            <pc:sldLayoutMk cId="2341622581" sldId="2147483958"/>
          </pc:sldLayoutMkLst>
          <pc:picChg chg="add">
            <ac:chgData name="Divya Chidambaram" userId="a5f655d4-7c16-4009-87eb-8eca468fdbaa" providerId="ADAL" clId="{6820903F-D61E-4FD1-9136-6890EEBD78AB}" dt="2025-10-19T04:55:22.842" v="15"/>
            <ac:picMkLst>
              <pc:docMk/>
              <pc:sldMasterMk cId="846375753" sldId="2147483957"/>
              <pc:sldLayoutMk cId="2341622581" sldId="2147483958"/>
              <ac:picMk id="7" creationId="{BC6C5940-2ED9-668E-9601-0E4EB4797E44}"/>
            </ac:picMkLst>
          </pc:picChg>
          <pc:picChg chg="add">
            <ac:chgData name="Divya Chidambaram" userId="a5f655d4-7c16-4009-87eb-8eca468fdbaa" providerId="ADAL" clId="{6820903F-D61E-4FD1-9136-6890EEBD78AB}" dt="2025-10-19T04:55:22.842" v="15"/>
            <ac:picMkLst>
              <pc:docMk/>
              <pc:sldMasterMk cId="846375753" sldId="2147483957"/>
              <pc:sldLayoutMk cId="2341622581" sldId="2147483958"/>
              <ac:picMk id="8" creationId="{85A37A4A-3F95-8C2F-C055-213218201C6D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http://www.w3schools.com/html/html5_semantic_elements.asp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40342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110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031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1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1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407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98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24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36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701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33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70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989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12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548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402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88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538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83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406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5425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8871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845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9516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8375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6899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0719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1381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6" y="1516010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1875"/>
              <a:t>Click to edit Master title style</a:t>
            </a:r>
            <a:endParaRPr lang="en-US" sz="1875"/>
          </a:p>
        </p:txBody>
      </p:sp>
    </p:spTree>
    <p:extLst>
      <p:ext uri="{BB962C8B-B14F-4D97-AF65-F5344CB8AC3E}">
        <p14:creationId xmlns:p14="http://schemas.microsoft.com/office/powerpoint/2010/main" val="23129101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38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0794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1928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3760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1065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850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733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341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79791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6419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92732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643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9FCA1-57D7-A42D-3BF9-0034782B34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30173-4E10-BD21-F03D-2B4AE01FBF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DFF0A-554A-B073-749F-CBCF466F0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4D97AA-A3BF-59EC-1F35-9E0269236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7F749-D032-AD52-7D62-02FFCE862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C6C5940-2ED9-668E-9601-0E4EB4797E4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A37A4A-3F95-8C2F-C055-213218201C6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62258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AC46D-2660-E00C-5685-E5DDA8E72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C2A02-DCDC-A96E-B316-6688FA029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FD080-6AB5-B13E-E38C-4D423D36A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B84FA-F399-6C02-A5A1-08A7236F7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E05CA-B9D6-A4C3-2F72-B200FD3BE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20318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7413-C114-CAE7-79D8-0E3CF9650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C9E2B3-E061-48CD-DF22-C68C8398FC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C3537-1F09-756D-32DA-4322F6DF7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94001-ABE8-830C-3F93-6BFFFD0A0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694981-10BC-525C-2229-0201E90AB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4895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7EF9F-29D1-6DBF-D860-F9E615946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E9D0C-2228-E1D5-131C-D2A7436A50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695315-593D-8787-EC33-B91FDBF3F5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D9E623-205C-5ADA-2D2F-A22EDDC85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156B91-67B3-3F83-9529-B9474998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82810-B1F9-7B05-4D7D-193D093B4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4406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5A012-9942-6A90-2533-9694A86A8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E02BE1-BD07-4040-CEFA-A2B9181773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E9019D-B789-00D8-9428-A4121F259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BF4C68-9510-9620-8376-D83A424268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2ACB61-10EA-3288-9EBC-C634FCF0D6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CB5842-91D2-7DAA-60C7-71BA3D2B4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15A370-89EF-2318-920E-3D98D117C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6C7FE9-6C1A-240A-4512-4DB8BD8A7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48252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6D6E-A620-3E61-084A-0E6022C7E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C12FB4-88E6-9A97-7F3E-9C8657890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A1BF31-60B4-2473-3ABD-0A1548050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F2209F-3A05-A3F8-2D3C-A629649F3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1430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29A2B8-5EE5-ADDF-670B-0121612C1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036049-B33A-1247-2D1B-8DEC88C26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AE19F-5E3B-6F4F-206C-ADFE2BEFE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6216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D8F8D-BDD7-229B-FAE9-E24A54DE2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7D54F-EDBD-F105-CC8D-5D962911E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FB17E2-34CA-F46B-7B8D-498A3BD00B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569D7E-EFDC-0DE9-9857-1DE823CAB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BA0C3-70DF-1F1A-ABC5-A95343611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60001-0AC4-8FDB-C5EA-6D601ED8E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89055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1BDAF-FDDC-98F7-80FD-7E60112A0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B8D7B6-BBD7-D986-2150-50EC8EB490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8F1DA3-94F4-8437-5479-767BB2434B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2ECB6-C4F5-EBE6-FD48-897AB685B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97AF7-D1FA-9A41-57B8-717BA6C2C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3B9FDA-0F83-B918-F14A-602BE1F60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95647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2E461-D22F-1498-B4F4-04EBFB371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99880D-2FBE-9F2A-9C3A-AB5F9E4183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9EA6F6-D4EA-6BC2-4188-3BE913C86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57504-973C-092F-6590-90A5AAF22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242EF3-545F-6BED-886E-A6509E053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4887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2BED68-CF3D-BE2C-1305-F121F8BD02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1517E4-1047-DDB6-06ED-7083643EFA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36738-8539-848D-0844-7F7E4CE2C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EC8A2-213C-C075-302B-12C9194AE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AF9C6-A9AA-BF90-087E-A5534633C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675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5.xml"/><Relationship Id="rId21" Type="http://schemas.openxmlformats.org/officeDocument/2006/relationships/slideLayout" Target="../slideLayouts/slideLayout23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2.xml"/><Relationship Id="rId19" Type="http://schemas.openxmlformats.org/officeDocument/2006/relationships/slideLayout" Target="../slideLayouts/slideLayout21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Relationship Id="rId22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211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92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706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922" r:id="rId12"/>
    <p:sldLayoutId id="2147483923" r:id="rId13"/>
    <p:sldLayoutId id="2147483924" r:id="rId14"/>
    <p:sldLayoutId id="2147483925" r:id="rId15"/>
    <p:sldLayoutId id="2147483926" r:id="rId16"/>
    <p:sldLayoutId id="2147483927" r:id="rId17"/>
    <p:sldLayoutId id="2147483928" r:id="rId18"/>
    <p:sldLayoutId id="2147483929" r:id="rId19"/>
    <p:sldLayoutId id="2147483930" r:id="rId20"/>
    <p:sldLayoutId id="2147483931" r:id="rId21"/>
    <p:sldLayoutId id="2147483932" r:id="rId2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73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80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401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455B44-5E88-699D-8227-58A7B3349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4A24C-B856-C0A4-4E36-DA5AFA582A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C714DF-2D7A-2BCE-A963-DA9E087523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3D2753-B326-4157-BB22-34E0DD87F6A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2F91F-8796-65E4-E5FE-953E9CECDF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1B89A-D9B9-FF4B-ED50-4E3C2B3E56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233FCF-E943-4536-9C5C-0626BF489A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375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8" r:id="rId1"/>
    <p:sldLayoutId id="2147483959" r:id="rId2"/>
    <p:sldLayoutId id="2147483960" r:id="rId3"/>
    <p:sldLayoutId id="2147483961" r:id="rId4"/>
    <p:sldLayoutId id="2147483962" r:id="rId5"/>
    <p:sldLayoutId id="2147483963" r:id="rId6"/>
    <p:sldLayoutId id="2147483964" r:id="rId7"/>
    <p:sldLayoutId id="2147483965" r:id="rId8"/>
    <p:sldLayoutId id="2147483966" r:id="rId9"/>
    <p:sldLayoutId id="2147483967" r:id="rId10"/>
    <p:sldLayoutId id="2147483968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mozilla.org/en-US/docs/Web/HTML/Element" TargetMode="External"/><Relationship Id="rId1" Type="http://schemas.openxmlformats.org/officeDocument/2006/relationships/slideLayout" Target="../slideLayouts/slideLayout3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403B4-4202-4187-6AAC-D958B124D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492896"/>
            <a:ext cx="7886700" cy="1325563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dirty="0">
                <a:solidFill>
                  <a:schemeClr val="bg1"/>
                </a:solidFill>
              </a:rPr>
              <a:t>Semantic HTML</a:t>
            </a:r>
          </a:p>
        </p:txBody>
      </p:sp>
    </p:spTree>
    <p:extLst>
      <p:ext uri="{BB962C8B-B14F-4D97-AF65-F5344CB8AC3E}">
        <p14:creationId xmlns:p14="http://schemas.microsoft.com/office/powerpoint/2010/main" val="3396578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68C5E-6EA0-463E-BCC5-7693692D6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 session – output was: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FDEC942-BCFC-431A-974D-260462165E7B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t="12807"/>
          <a:stretch>
            <a:fillRect/>
          </a:stretch>
        </p:blipFill>
        <p:spPr>
          <a:xfrm>
            <a:off x="1665080" y="1027908"/>
            <a:ext cx="5531662" cy="464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547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68C5E-6EA0-463E-BCC5-7693692D6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036496" cy="990600"/>
          </a:xfrm>
        </p:spPr>
        <p:txBody>
          <a:bodyPr>
            <a:noAutofit/>
          </a:bodyPr>
          <a:lstStyle/>
          <a:p>
            <a:r>
              <a:rPr lang="en-GB" sz="3200" dirty="0"/>
              <a:t>Various semantic elements for defining specific parts of web pages are included in HTML5. E.g.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47E3357-A577-4505-8493-701E435C1509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316556" y="1294217"/>
            <a:ext cx="4805855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46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Semantic elements are </a:t>
            </a:r>
            <a:r>
              <a:rPr lang="en-GB" b="1" i="1" dirty="0"/>
              <a:t>elements with meaning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replace the non-semantic elements, &lt;div&gt; and &lt;span&gt; which </a:t>
            </a:r>
            <a:r>
              <a:rPr lang="en-GB" i="1" dirty="0"/>
              <a:t>tell you nothing about their type of content</a:t>
            </a:r>
            <a:r>
              <a:rPr lang="en-GB" dirty="0"/>
              <a:t>.</a:t>
            </a:r>
          </a:p>
          <a:p>
            <a:r>
              <a:rPr lang="en-GB" dirty="0"/>
              <a:t>A semantic element clearly </a:t>
            </a:r>
            <a:r>
              <a:rPr lang="en-GB" b="1" dirty="0"/>
              <a:t>describes what its content represents</a:t>
            </a:r>
            <a:r>
              <a:rPr lang="en-GB" dirty="0"/>
              <a:t>, to the browser and also the developer(s). For example:</a:t>
            </a:r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etc.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69C2C0B-2501-85A3-E395-A7BB4C770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242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HTML5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281273"/>
              </p:ext>
            </p:extLst>
          </p:nvPr>
        </p:nvGraphicFramePr>
        <p:xfrm>
          <a:off x="628650" y="1347790"/>
          <a:ext cx="7886700" cy="5233211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704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162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Tag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&lt;article&gt;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an article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&lt;aside&gt;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content aside from the page content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&lt;details&gt;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additional details that the user can view or hide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figcaption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caption for a &lt;figure&gt; element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9080">
                <a:tc>
                  <a:txBody>
                    <a:bodyPr/>
                    <a:lstStyle/>
                    <a:p>
                      <a:r>
                        <a:rPr lang="en-GB" sz="1600" dirty="0"/>
                        <a:t>&lt;figure&gt;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self-contained content, like illustrations, diagrams, photos, code listings, etc.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&lt;footer&gt;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footer for a document or section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&lt;header&gt;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a header for a document or section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&lt;main&gt;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the main content of a document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marked/highlighted text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nav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navigation links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&lt;section&gt;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section in a document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&lt;summary&gt;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visible heading for a &lt;details&gt; element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8007">
                <a:tc>
                  <a:txBody>
                    <a:bodyPr/>
                    <a:lstStyle/>
                    <a:p>
                      <a:r>
                        <a:rPr lang="en-GB" sz="1600" dirty="0"/>
                        <a:t>&lt;time&gt;</a:t>
                      </a:r>
                    </a:p>
                  </a:txBody>
                  <a:tcPr marL="88449" marR="8844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date/time</a:t>
                      </a:r>
                    </a:p>
                  </a:txBody>
                  <a:tcPr marL="88449" marR="88449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mbria"/>
                <a:ea typeface="+mn-ea"/>
                <a:cs typeface="+mn-cs"/>
                <a:hlinkClick r:id="rId3"/>
              </a:rPr>
              <a:t>See more on W3Schools 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mbr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2367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68C5E-6EA0-463E-BCC5-7693692D6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HTML5 elements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BF6BB-7E59-4ED6-B046-616C7302F65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https://developer.mozilla.org/en-US/docs/Web/HTML/Element</a:t>
            </a:r>
            <a:endParaRPr lang="en-GB" dirty="0"/>
          </a:p>
          <a:p>
            <a:r>
              <a:rPr lang="en-GB" dirty="0"/>
              <a:t>A useful list of the HTML elements.</a:t>
            </a:r>
            <a:br>
              <a:rPr lang="en-GB" dirty="0"/>
            </a:br>
            <a:r>
              <a:rPr lang="en-GB" dirty="0"/>
              <a:t>See the “content sectioning” for document organisation.</a:t>
            </a:r>
          </a:p>
        </p:txBody>
      </p:sp>
    </p:spTree>
    <p:extLst>
      <p:ext uri="{BB962C8B-B14F-4D97-AF65-F5344CB8AC3E}">
        <p14:creationId xmlns:p14="http://schemas.microsoft.com/office/powerpoint/2010/main" val="3451434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 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799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464646"/>
                </a:solidFill>
              </a:rPr>
              <a:t>Example1 Page Layout using Semantic Elements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1560" y="1600200"/>
          <a:ext cx="8154615" cy="38328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67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656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9073008" cy="824136"/>
          </a:xfrm>
        </p:spPr>
        <p:txBody>
          <a:bodyPr>
            <a:noAutofit/>
          </a:bodyPr>
          <a:lstStyle/>
          <a:p>
            <a:r>
              <a:rPr lang="en-GB" sz="3600" dirty="0"/>
              <a:t>Example2 Page Layout using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18320120"/>
              </p:ext>
            </p:extLst>
          </p:nvPr>
        </p:nvGraphicFramePr>
        <p:xfrm>
          <a:off x="611560" y="1600200"/>
          <a:ext cx="8154615" cy="51411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939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16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8997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24321">
                <a:tc grid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(Possibly a large splash image with some attention-grabbing text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34641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(content aside from the main content, maybe with alternate colour scheme)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1605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7725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73D24F-208E-4027-A5CD-0D940EB7FD29}"/>
              </a:ext>
            </a:extLst>
          </p:cNvPr>
          <p:cNvPicPr/>
          <p:nvPr/>
        </p:nvPicPr>
        <p:blipFill>
          <a:blip r:embed="rId3"/>
          <a:srcRect t="4286"/>
          <a:stretch>
            <a:fillRect/>
          </a:stretch>
        </p:blipFill>
        <p:spPr>
          <a:xfrm>
            <a:off x="569343" y="0"/>
            <a:ext cx="7470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046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the “umbrella code” document from moodle.</a:t>
            </a:r>
          </a:p>
          <a:p>
            <a:r>
              <a:rPr lang="en-GB" dirty="0"/>
              <a:t>Type/copy the information into your own html and </a:t>
            </a:r>
            <a:r>
              <a:rPr lang="en-GB" dirty="0" err="1"/>
              <a:t>css</a:t>
            </a:r>
            <a:r>
              <a:rPr lang="en-GB" dirty="0"/>
              <a:t> files and preview</a:t>
            </a:r>
          </a:p>
          <a:p>
            <a:r>
              <a:rPr lang="en-GB" dirty="0"/>
              <a:t>Modify the code so that you insert your own graphics and appropriate colour scheme</a:t>
            </a:r>
          </a:p>
          <a:p>
            <a:r>
              <a:rPr lang="en-GB" dirty="0"/>
              <a:t>Create the additional pages so that the menu/navigation works correctly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67330A-DC01-7DCD-E5D5-F24848E92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Further Reading :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B21080-43A5-C060-B3DF-C9B15BC51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Part  II: HTML Markup for Structure </a:t>
            </a:r>
          </a:p>
          <a:p>
            <a:pPr marL="0" indent="0">
              <a:buNone/>
            </a:pPr>
            <a:r>
              <a:rPr lang="en-GB" b="1" dirty="0"/>
              <a:t>Part III: CSS for Presentation</a:t>
            </a:r>
          </a:p>
          <a:p>
            <a:pPr marL="0" indent="0">
              <a:buNone/>
            </a:pPr>
            <a:r>
              <a:rPr lang="en-GB" dirty="0"/>
              <a:t>Robbins, J., 2018, Learning Web Design: A Beginner’s Guide to HTML, CSS, JavaScript, and Web Graphics, O'Reilly Media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9320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2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and content n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itle and content new" id="{B47FA701-FB60-4F58-990A-23DAFAA0A824}" vid="{E7D14248-1312-4751-828B-7EEC4C836A3D}"/>
    </a:ext>
  </a:extLst>
</a:theme>
</file>

<file path=ppt/theme/theme5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582</TotalTime>
  <Words>621</Words>
  <Application>Microsoft Office PowerPoint</Application>
  <PresentationFormat>On-screen Show (4:3)</PresentationFormat>
  <Paragraphs>84</Paragraphs>
  <Slides>12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12</vt:i4>
      </vt:variant>
      <vt:variant>
        <vt:lpstr>Custom Shows</vt:lpstr>
      </vt:variant>
      <vt:variant>
        <vt:i4>1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Cambria</vt:lpstr>
      <vt:lpstr>Consolas</vt:lpstr>
      <vt:lpstr>content slide template</vt:lpstr>
      <vt:lpstr>1_Text 1</vt:lpstr>
      <vt:lpstr>Title Slide 3</vt:lpstr>
      <vt:lpstr>title and content new</vt:lpstr>
      <vt:lpstr>1_Office Theme</vt:lpstr>
      <vt:lpstr>PowerPoint Presentation</vt:lpstr>
      <vt:lpstr>Previous session – output was:</vt:lpstr>
      <vt:lpstr>Various semantic elements for defining specific parts of web pages are included in HTML5. E.g.</vt:lpstr>
      <vt:lpstr>PowerPoint Presentation</vt:lpstr>
      <vt:lpstr>HTML5 Semantic Elements</vt:lpstr>
      <vt:lpstr>HTML5 elements reference</vt:lpstr>
      <vt:lpstr>Example Page Layouts</vt:lpstr>
      <vt:lpstr>Example1 Page Layout using Semantic Elements</vt:lpstr>
      <vt:lpstr>Example2 Page Layout using Semantic Elements</vt:lpstr>
      <vt:lpstr>PowerPoint Presentation</vt:lpstr>
      <vt:lpstr>Lab Exercise</vt:lpstr>
      <vt:lpstr>Further Reading :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Divya Chidambaram</dc:creator>
  <cp:lastModifiedBy>Divya Chidambaram</cp:lastModifiedBy>
  <cp:revision>6</cp:revision>
  <cp:lastPrinted>2014-09-29T16:21:25Z</cp:lastPrinted>
  <dcterms:created xsi:type="dcterms:W3CDTF">2013-09-18T07:00:31Z</dcterms:created>
  <dcterms:modified xsi:type="dcterms:W3CDTF">2025-10-19T05:40:51Z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