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8" r:id="rId2"/>
    <p:sldId id="270" r:id="rId3"/>
    <p:sldId id="259" r:id="rId4"/>
    <p:sldId id="261" r:id="rId5"/>
    <p:sldId id="271" r:id="rId6"/>
    <p:sldId id="263" r:id="rId7"/>
    <p:sldId id="264" r:id="rId8"/>
    <p:sldId id="265" r:id="rId9"/>
    <p:sldId id="266" r:id="rId10"/>
    <p:sldId id="272" r:id="rId11"/>
    <p:sldId id="267" r:id="rId12"/>
    <p:sldId id="268" r:id="rId13"/>
    <p:sldId id="269" r:id="rId14"/>
    <p:sldId id="276" r:id="rId15"/>
    <p:sldId id="274" r:id="rId16"/>
    <p:sldId id="275" r:id="rId17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4F25BE0-7DA2-FB80-3E06-A7E4EDD0FC1D}" v="8" dt="2026-07-11T05:02:35.630"/>
    <p1510:client id="{91AB2F0D-9CF0-A0A0-2A2D-A0EE4B073726}" v="229" dt="2026-07-10T23:06:38.283"/>
    <p1510:client id="{91E6EC50-836F-F290-7084-CF8025492727}" v="6" dt="2026-07-11T10:09:50.516"/>
    <p1510:client id="{9497D232-84B0-B894-6105-ACE6FAF2F53F}" v="1" dt="2026-07-11T05:04:20.001"/>
    <p1510:client id="{ED7F8774-28D6-EFA9-D195-F523959AA1BE}" v="445" dt="2026-07-09T22:43:50.15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vgeni Koka (2509917)" userId="S::2509917@student.uwtsd.ac.uk::3375bcc8-8c70-4015-b779-64485739d99e" providerId="AD" clId="Web-{ED7F8774-28D6-EFA9-D195-F523959AA1BE}"/>
    <pc:docChg chg="addSld delSld modSld">
      <pc:chgData name="Evgeni Koka (2509917)" userId="S::2509917@student.uwtsd.ac.uk::3375bcc8-8c70-4015-b779-64485739d99e" providerId="AD" clId="Web-{ED7F8774-28D6-EFA9-D195-F523959AA1BE}" dt="2026-07-09T22:43:50.154" v="456" actId="20577"/>
      <pc:docMkLst>
        <pc:docMk/>
      </pc:docMkLst>
      <pc:sldChg chg="modSp">
        <pc:chgData name="Evgeni Koka (2509917)" userId="S::2509917@student.uwtsd.ac.uk::3375bcc8-8c70-4015-b779-64485739d99e" providerId="AD" clId="Web-{ED7F8774-28D6-EFA9-D195-F523959AA1BE}" dt="2026-07-09T21:53:30.516" v="74" actId="20577"/>
        <pc:sldMkLst>
          <pc:docMk/>
          <pc:sldMk cId="2106906509" sldId="259"/>
        </pc:sldMkLst>
        <pc:spChg chg="mod">
          <ac:chgData name="Evgeni Koka (2509917)" userId="S::2509917@student.uwtsd.ac.uk::3375bcc8-8c70-4015-b779-64485739d99e" providerId="AD" clId="Web-{ED7F8774-28D6-EFA9-D195-F523959AA1BE}" dt="2026-07-09T21:50:49.831" v="65" actId="20577"/>
          <ac:spMkLst>
            <pc:docMk/>
            <pc:sldMk cId="2106906509" sldId="259"/>
            <ac:spMk id="2" creationId="{CFE8116B-EF81-632B-65DF-490297ACF652}"/>
          </ac:spMkLst>
        </pc:spChg>
        <pc:spChg chg="mod">
          <ac:chgData name="Evgeni Koka (2509917)" userId="S::2509917@student.uwtsd.ac.uk::3375bcc8-8c70-4015-b779-64485739d99e" providerId="AD" clId="Web-{ED7F8774-28D6-EFA9-D195-F523959AA1BE}" dt="2026-07-09T21:53:30.516" v="74" actId="20577"/>
          <ac:spMkLst>
            <pc:docMk/>
            <pc:sldMk cId="2106906509" sldId="259"/>
            <ac:spMk id="3" creationId="{11F4D90F-19EB-B3CE-0001-0B0369BF4FCB}"/>
          </ac:spMkLst>
        </pc:spChg>
      </pc:sldChg>
      <pc:sldChg chg="modSp">
        <pc:chgData name="Evgeni Koka (2509917)" userId="S::2509917@student.uwtsd.ac.uk::3375bcc8-8c70-4015-b779-64485739d99e" providerId="AD" clId="Web-{ED7F8774-28D6-EFA9-D195-F523959AA1BE}" dt="2026-07-09T22:00:11.281" v="108" actId="20577"/>
        <pc:sldMkLst>
          <pc:docMk/>
          <pc:sldMk cId="143783064" sldId="261"/>
        </pc:sldMkLst>
        <pc:spChg chg="mod">
          <ac:chgData name="Evgeni Koka (2509917)" userId="S::2509917@student.uwtsd.ac.uk::3375bcc8-8c70-4015-b779-64485739d99e" providerId="AD" clId="Web-{ED7F8774-28D6-EFA9-D195-F523959AA1BE}" dt="2026-07-09T21:59:34.622" v="97" actId="20577"/>
          <ac:spMkLst>
            <pc:docMk/>
            <pc:sldMk cId="143783064" sldId="261"/>
            <ac:spMk id="2" creationId="{FB778DF8-EF3C-1B5F-ED8A-57CB1486FF25}"/>
          </ac:spMkLst>
        </pc:spChg>
        <pc:spChg chg="mod">
          <ac:chgData name="Evgeni Koka (2509917)" userId="S::2509917@student.uwtsd.ac.uk::3375bcc8-8c70-4015-b779-64485739d99e" providerId="AD" clId="Web-{ED7F8774-28D6-EFA9-D195-F523959AA1BE}" dt="2026-07-09T22:00:11.281" v="108" actId="20577"/>
          <ac:spMkLst>
            <pc:docMk/>
            <pc:sldMk cId="143783064" sldId="261"/>
            <ac:spMk id="3" creationId="{6131C21C-6525-F7F9-D67B-CA68CC36E54D}"/>
          </ac:spMkLst>
        </pc:spChg>
      </pc:sldChg>
      <pc:sldChg chg="addSp delSp modSp">
        <pc:chgData name="Evgeni Koka (2509917)" userId="S::2509917@student.uwtsd.ac.uk::3375bcc8-8c70-4015-b779-64485739d99e" providerId="AD" clId="Web-{ED7F8774-28D6-EFA9-D195-F523959AA1BE}" dt="2026-07-09T22:14:51.085" v="175" actId="1076"/>
        <pc:sldMkLst>
          <pc:docMk/>
          <pc:sldMk cId="418301574" sldId="263"/>
        </pc:sldMkLst>
        <pc:spChg chg="mod">
          <ac:chgData name="Evgeni Koka (2509917)" userId="S::2509917@student.uwtsd.ac.uk::3375bcc8-8c70-4015-b779-64485739d99e" providerId="AD" clId="Web-{ED7F8774-28D6-EFA9-D195-F523959AA1BE}" dt="2026-07-09T22:10:19.548" v="163" actId="20577"/>
          <ac:spMkLst>
            <pc:docMk/>
            <pc:sldMk cId="418301574" sldId="263"/>
            <ac:spMk id="2" creationId="{024AAE00-BBEC-4018-4E40-BC790245BDED}"/>
          </ac:spMkLst>
        </pc:spChg>
        <pc:graphicFrameChg chg="add mod ord modGraphic">
          <ac:chgData name="Evgeni Koka (2509917)" userId="S::2509917@student.uwtsd.ac.uk::3375bcc8-8c70-4015-b779-64485739d99e" providerId="AD" clId="Web-{ED7F8774-28D6-EFA9-D195-F523959AA1BE}" dt="2026-07-09T22:14:51.085" v="175" actId="1076"/>
          <ac:graphicFrameMkLst>
            <pc:docMk/>
            <pc:sldMk cId="418301574" sldId="263"/>
            <ac:graphicFrameMk id="4" creationId="{1E6CF6D8-7DCF-9595-439F-38C7739B8816}"/>
          </ac:graphicFrameMkLst>
        </pc:graphicFrameChg>
      </pc:sldChg>
      <pc:sldChg chg="modSp">
        <pc:chgData name="Evgeni Koka (2509917)" userId="S::2509917@student.uwtsd.ac.uk::3375bcc8-8c70-4015-b779-64485739d99e" providerId="AD" clId="Web-{ED7F8774-28D6-EFA9-D195-F523959AA1BE}" dt="2026-07-09T22:18:37.165" v="192" actId="20577"/>
        <pc:sldMkLst>
          <pc:docMk/>
          <pc:sldMk cId="3949788297" sldId="264"/>
        </pc:sldMkLst>
        <pc:spChg chg="mod">
          <ac:chgData name="Evgeni Koka (2509917)" userId="S::2509917@student.uwtsd.ac.uk::3375bcc8-8c70-4015-b779-64485739d99e" providerId="AD" clId="Web-{ED7F8774-28D6-EFA9-D195-F523959AA1BE}" dt="2026-07-09T22:18:31.867" v="191" actId="20577"/>
          <ac:spMkLst>
            <pc:docMk/>
            <pc:sldMk cId="3949788297" sldId="264"/>
            <ac:spMk id="2" creationId="{C4C8006B-BE8C-2891-2FE8-347309F683AE}"/>
          </ac:spMkLst>
        </pc:spChg>
        <pc:spChg chg="mod">
          <ac:chgData name="Evgeni Koka (2509917)" userId="S::2509917@student.uwtsd.ac.uk::3375bcc8-8c70-4015-b779-64485739d99e" providerId="AD" clId="Web-{ED7F8774-28D6-EFA9-D195-F523959AA1BE}" dt="2026-07-09T22:18:37.165" v="192" actId="20577"/>
          <ac:spMkLst>
            <pc:docMk/>
            <pc:sldMk cId="3949788297" sldId="264"/>
            <ac:spMk id="3" creationId="{87843371-A7E1-36D0-F47E-471E9F4E0E75}"/>
          </ac:spMkLst>
        </pc:spChg>
      </pc:sldChg>
      <pc:sldChg chg="addSp delSp modSp">
        <pc:chgData name="Evgeni Koka (2509917)" userId="S::2509917@student.uwtsd.ac.uk::3375bcc8-8c70-4015-b779-64485739d99e" providerId="AD" clId="Web-{ED7F8774-28D6-EFA9-D195-F523959AA1BE}" dt="2026-07-09T22:19:25.137" v="200"/>
        <pc:sldMkLst>
          <pc:docMk/>
          <pc:sldMk cId="3031594746" sldId="265"/>
        </pc:sldMkLst>
        <pc:spChg chg="mod">
          <ac:chgData name="Evgeni Koka (2509917)" userId="S::2509917@student.uwtsd.ac.uk::3375bcc8-8c70-4015-b779-64485739d99e" providerId="AD" clId="Web-{ED7F8774-28D6-EFA9-D195-F523959AA1BE}" dt="2026-07-09T22:18:58.119" v="199" actId="20577"/>
          <ac:spMkLst>
            <pc:docMk/>
            <pc:sldMk cId="3031594746" sldId="265"/>
            <ac:spMk id="2" creationId="{792489C7-904C-B315-8DC9-7DF3FC013816}"/>
          </ac:spMkLst>
        </pc:spChg>
        <pc:graphicFrameChg chg="add mod ord modGraphic">
          <ac:chgData name="Evgeni Koka (2509917)" userId="S::2509917@student.uwtsd.ac.uk::3375bcc8-8c70-4015-b779-64485739d99e" providerId="AD" clId="Web-{ED7F8774-28D6-EFA9-D195-F523959AA1BE}" dt="2026-07-09T22:19:25.137" v="200"/>
          <ac:graphicFrameMkLst>
            <pc:docMk/>
            <pc:sldMk cId="3031594746" sldId="265"/>
            <ac:graphicFrameMk id="5" creationId="{FD77C8ED-3C11-8D9D-5A30-C7741604C472}"/>
          </ac:graphicFrameMkLst>
        </pc:graphicFrameChg>
      </pc:sldChg>
      <pc:sldChg chg="modSp">
        <pc:chgData name="Evgeni Koka (2509917)" userId="S::2509917@student.uwtsd.ac.uk::3375bcc8-8c70-4015-b779-64485739d99e" providerId="AD" clId="Web-{ED7F8774-28D6-EFA9-D195-F523959AA1BE}" dt="2026-07-09T22:21:33.413" v="209" actId="20577"/>
        <pc:sldMkLst>
          <pc:docMk/>
          <pc:sldMk cId="713109186" sldId="266"/>
        </pc:sldMkLst>
        <pc:spChg chg="mod">
          <ac:chgData name="Evgeni Koka (2509917)" userId="S::2509917@student.uwtsd.ac.uk::3375bcc8-8c70-4015-b779-64485739d99e" providerId="AD" clId="Web-{ED7F8774-28D6-EFA9-D195-F523959AA1BE}" dt="2026-07-09T22:21:13.505" v="208" actId="20577"/>
          <ac:spMkLst>
            <pc:docMk/>
            <pc:sldMk cId="713109186" sldId="266"/>
            <ac:spMk id="2" creationId="{AB415F85-7810-6CE6-9F2A-DE2638F61110}"/>
          </ac:spMkLst>
        </pc:spChg>
        <pc:spChg chg="mod">
          <ac:chgData name="Evgeni Koka (2509917)" userId="S::2509917@student.uwtsd.ac.uk::3375bcc8-8c70-4015-b779-64485739d99e" providerId="AD" clId="Web-{ED7F8774-28D6-EFA9-D195-F523959AA1BE}" dt="2026-07-09T22:21:33.413" v="209" actId="20577"/>
          <ac:spMkLst>
            <pc:docMk/>
            <pc:sldMk cId="713109186" sldId="266"/>
            <ac:spMk id="3" creationId="{E879227D-BB5B-D4DB-1C26-C513AFA73135}"/>
          </ac:spMkLst>
        </pc:spChg>
      </pc:sldChg>
      <pc:sldChg chg="modSp">
        <pc:chgData name="Evgeni Koka (2509917)" userId="S::2509917@student.uwtsd.ac.uk::3375bcc8-8c70-4015-b779-64485739d99e" providerId="AD" clId="Web-{ED7F8774-28D6-EFA9-D195-F523959AA1BE}" dt="2026-07-09T22:24:25.684" v="235" actId="20577"/>
        <pc:sldMkLst>
          <pc:docMk/>
          <pc:sldMk cId="2542679507" sldId="267"/>
        </pc:sldMkLst>
        <pc:spChg chg="mod">
          <ac:chgData name="Evgeni Koka (2509917)" userId="S::2509917@student.uwtsd.ac.uk::3375bcc8-8c70-4015-b779-64485739d99e" providerId="AD" clId="Web-{ED7F8774-28D6-EFA9-D195-F523959AA1BE}" dt="2026-07-09T22:24:21.324" v="234" actId="20577"/>
          <ac:spMkLst>
            <pc:docMk/>
            <pc:sldMk cId="2542679507" sldId="267"/>
            <ac:spMk id="2" creationId="{95889084-D0E8-0EA8-4E90-68B3862DB913}"/>
          </ac:spMkLst>
        </pc:spChg>
        <pc:spChg chg="mod">
          <ac:chgData name="Evgeni Koka (2509917)" userId="S::2509917@student.uwtsd.ac.uk::3375bcc8-8c70-4015-b779-64485739d99e" providerId="AD" clId="Web-{ED7F8774-28D6-EFA9-D195-F523959AA1BE}" dt="2026-07-09T22:24:25.684" v="235" actId="20577"/>
          <ac:spMkLst>
            <pc:docMk/>
            <pc:sldMk cId="2542679507" sldId="267"/>
            <ac:spMk id="3" creationId="{FE75D245-1329-0D2A-9E6A-45F881BB6A96}"/>
          </ac:spMkLst>
        </pc:spChg>
      </pc:sldChg>
      <pc:sldChg chg="modSp">
        <pc:chgData name="Evgeni Koka (2509917)" userId="S::2509917@student.uwtsd.ac.uk::3375bcc8-8c70-4015-b779-64485739d99e" providerId="AD" clId="Web-{ED7F8774-28D6-EFA9-D195-F523959AA1BE}" dt="2026-07-09T22:26:58.930" v="252" actId="20577"/>
        <pc:sldMkLst>
          <pc:docMk/>
          <pc:sldMk cId="3739922001" sldId="268"/>
        </pc:sldMkLst>
        <pc:spChg chg="mod">
          <ac:chgData name="Evgeni Koka (2509917)" userId="S::2509917@student.uwtsd.ac.uk::3375bcc8-8c70-4015-b779-64485739d99e" providerId="AD" clId="Web-{ED7F8774-28D6-EFA9-D195-F523959AA1BE}" dt="2026-07-09T22:26:47.179" v="242" actId="20577"/>
          <ac:spMkLst>
            <pc:docMk/>
            <pc:sldMk cId="3739922001" sldId="268"/>
            <ac:spMk id="2" creationId="{52AA5A64-1A96-B633-0D52-CB341391D6BC}"/>
          </ac:spMkLst>
        </pc:spChg>
        <pc:spChg chg="mod">
          <ac:chgData name="Evgeni Koka (2509917)" userId="S::2509917@student.uwtsd.ac.uk::3375bcc8-8c70-4015-b779-64485739d99e" providerId="AD" clId="Web-{ED7F8774-28D6-EFA9-D195-F523959AA1BE}" dt="2026-07-09T22:26:58.930" v="252" actId="20577"/>
          <ac:spMkLst>
            <pc:docMk/>
            <pc:sldMk cId="3739922001" sldId="268"/>
            <ac:spMk id="3" creationId="{003C7934-9B48-E214-F59E-BD9E49EBA54D}"/>
          </ac:spMkLst>
        </pc:spChg>
      </pc:sldChg>
      <pc:sldChg chg="addSp modSp">
        <pc:chgData name="Evgeni Koka (2509917)" userId="S::2509917@student.uwtsd.ac.uk::3375bcc8-8c70-4015-b779-64485739d99e" providerId="AD" clId="Web-{ED7F8774-28D6-EFA9-D195-F523959AA1BE}" dt="2026-07-09T22:28:53.267" v="260"/>
        <pc:sldMkLst>
          <pc:docMk/>
          <pc:sldMk cId="217228821" sldId="269"/>
        </pc:sldMkLst>
        <pc:spChg chg="mod">
          <ac:chgData name="Evgeni Koka (2509917)" userId="S::2509917@student.uwtsd.ac.uk::3375bcc8-8c70-4015-b779-64485739d99e" providerId="AD" clId="Web-{ED7F8774-28D6-EFA9-D195-F523959AA1BE}" dt="2026-07-09T22:27:14.509" v="257" actId="20577"/>
          <ac:spMkLst>
            <pc:docMk/>
            <pc:sldMk cId="217228821" sldId="269"/>
            <ac:spMk id="2" creationId="{2FB76D21-D7FE-465D-1505-917F1E0DE947}"/>
          </ac:spMkLst>
        </pc:spChg>
        <pc:spChg chg="mod">
          <ac:chgData name="Evgeni Koka (2509917)" userId="S::2509917@student.uwtsd.ac.uk::3375bcc8-8c70-4015-b779-64485739d99e" providerId="AD" clId="Web-{ED7F8774-28D6-EFA9-D195-F523959AA1BE}" dt="2026-07-09T22:27:20.619" v="259" actId="20577"/>
          <ac:spMkLst>
            <pc:docMk/>
            <pc:sldMk cId="217228821" sldId="269"/>
            <ac:spMk id="3" creationId="{E64D9153-96CA-F964-0345-1234FF148157}"/>
          </ac:spMkLst>
        </pc:spChg>
        <pc:picChg chg="add mod">
          <ac:chgData name="Evgeni Koka (2509917)" userId="S::2509917@student.uwtsd.ac.uk::3375bcc8-8c70-4015-b779-64485739d99e" providerId="AD" clId="Web-{ED7F8774-28D6-EFA9-D195-F523959AA1BE}" dt="2026-07-09T22:28:53.267" v="260"/>
          <ac:picMkLst>
            <pc:docMk/>
            <pc:sldMk cId="217228821" sldId="269"/>
            <ac:picMk id="4" creationId="{EEDF3F7F-49BA-88EB-6311-A2078FDA12D2}"/>
          </ac:picMkLst>
        </pc:picChg>
      </pc:sldChg>
      <pc:sldChg chg="modSp">
        <pc:chgData name="Evgeni Koka (2509917)" userId="S::2509917@student.uwtsd.ac.uk::3375bcc8-8c70-4015-b779-64485739d99e" providerId="AD" clId="Web-{ED7F8774-28D6-EFA9-D195-F523959AA1BE}" dt="2026-07-09T21:47:42.937" v="56" actId="20577"/>
        <pc:sldMkLst>
          <pc:docMk/>
          <pc:sldMk cId="1332736625" sldId="270"/>
        </pc:sldMkLst>
        <pc:spChg chg="mod">
          <ac:chgData name="Evgeni Koka (2509917)" userId="S::2509917@student.uwtsd.ac.uk::3375bcc8-8c70-4015-b779-64485739d99e" providerId="AD" clId="Web-{ED7F8774-28D6-EFA9-D195-F523959AA1BE}" dt="2026-07-09T21:47:22.951" v="49" actId="20577"/>
          <ac:spMkLst>
            <pc:docMk/>
            <pc:sldMk cId="1332736625" sldId="270"/>
            <ac:spMk id="2" creationId="{F4C015CA-AC46-3990-B580-524D43A56CD4}"/>
          </ac:spMkLst>
        </pc:spChg>
        <pc:spChg chg="mod">
          <ac:chgData name="Evgeni Koka (2509917)" userId="S::2509917@student.uwtsd.ac.uk::3375bcc8-8c70-4015-b779-64485739d99e" providerId="AD" clId="Web-{ED7F8774-28D6-EFA9-D195-F523959AA1BE}" dt="2026-07-09T21:47:42.937" v="56" actId="20577"/>
          <ac:spMkLst>
            <pc:docMk/>
            <pc:sldMk cId="1332736625" sldId="270"/>
            <ac:spMk id="3" creationId="{8D576894-FA2E-D421-6771-28D170A3A62C}"/>
          </ac:spMkLst>
        </pc:spChg>
      </pc:sldChg>
      <pc:sldChg chg="modSp new">
        <pc:chgData name="Evgeni Koka (2509917)" userId="S::2509917@student.uwtsd.ac.uk::3375bcc8-8c70-4015-b779-64485739d99e" providerId="AD" clId="Web-{ED7F8774-28D6-EFA9-D195-F523959AA1BE}" dt="2026-07-09T22:07:23.925" v="161" actId="20577"/>
        <pc:sldMkLst>
          <pc:docMk/>
          <pc:sldMk cId="551911062" sldId="271"/>
        </pc:sldMkLst>
        <pc:spChg chg="mod">
          <ac:chgData name="Evgeni Koka (2509917)" userId="S::2509917@student.uwtsd.ac.uk::3375bcc8-8c70-4015-b779-64485739d99e" providerId="AD" clId="Web-{ED7F8774-28D6-EFA9-D195-F523959AA1BE}" dt="2026-07-09T22:04:54.773" v="138" actId="20577"/>
          <ac:spMkLst>
            <pc:docMk/>
            <pc:sldMk cId="551911062" sldId="271"/>
            <ac:spMk id="2" creationId="{5277FC03-6CCB-C419-3DDD-6B942C86932A}"/>
          </ac:spMkLst>
        </pc:spChg>
        <pc:spChg chg="mod">
          <ac:chgData name="Evgeni Koka (2509917)" userId="S::2509917@student.uwtsd.ac.uk::3375bcc8-8c70-4015-b779-64485739d99e" providerId="AD" clId="Web-{ED7F8774-28D6-EFA9-D195-F523959AA1BE}" dt="2026-07-09T22:07:23.925" v="161" actId="20577"/>
          <ac:spMkLst>
            <pc:docMk/>
            <pc:sldMk cId="551911062" sldId="271"/>
            <ac:spMk id="3" creationId="{2B95B28F-2723-41D1-4BAC-DB07156F2FA2}"/>
          </ac:spMkLst>
        </pc:spChg>
        <pc:spChg chg="mod">
          <ac:chgData name="Evgeni Koka (2509917)" userId="S::2509917@student.uwtsd.ac.uk::3375bcc8-8c70-4015-b779-64485739d99e" providerId="AD" clId="Web-{ED7F8774-28D6-EFA9-D195-F523959AA1BE}" dt="2026-07-09T22:07:16.409" v="152" actId="20577"/>
          <ac:spMkLst>
            <pc:docMk/>
            <pc:sldMk cId="551911062" sldId="271"/>
            <ac:spMk id="4" creationId="{06B21990-FDB1-6949-C07E-4EDEBF4274E6}"/>
          </ac:spMkLst>
        </pc:spChg>
      </pc:sldChg>
      <pc:sldChg chg="modSp new">
        <pc:chgData name="Evgeni Koka (2509917)" userId="S::2509917@student.uwtsd.ac.uk::3375bcc8-8c70-4015-b779-64485739d99e" providerId="AD" clId="Web-{ED7F8774-28D6-EFA9-D195-F523959AA1BE}" dt="2026-07-09T22:22:30.018" v="219" actId="20577"/>
        <pc:sldMkLst>
          <pc:docMk/>
          <pc:sldMk cId="2920682370" sldId="272"/>
        </pc:sldMkLst>
        <pc:spChg chg="mod">
          <ac:chgData name="Evgeni Koka (2509917)" userId="S::2509917@student.uwtsd.ac.uk::3375bcc8-8c70-4015-b779-64485739d99e" providerId="AD" clId="Web-{ED7F8774-28D6-EFA9-D195-F523959AA1BE}" dt="2026-07-09T22:22:09.884" v="218" actId="20577"/>
          <ac:spMkLst>
            <pc:docMk/>
            <pc:sldMk cId="2920682370" sldId="272"/>
            <ac:spMk id="2" creationId="{62FE396D-1B33-D6CD-9A2E-0853CA1BDB1D}"/>
          </ac:spMkLst>
        </pc:spChg>
        <pc:spChg chg="mod">
          <ac:chgData name="Evgeni Koka (2509917)" userId="S::2509917@student.uwtsd.ac.uk::3375bcc8-8c70-4015-b779-64485739d99e" providerId="AD" clId="Web-{ED7F8774-28D6-EFA9-D195-F523959AA1BE}" dt="2026-07-09T22:22:30.018" v="219" actId="20577"/>
          <ac:spMkLst>
            <pc:docMk/>
            <pc:sldMk cId="2920682370" sldId="272"/>
            <ac:spMk id="3" creationId="{9AFB33EA-4162-6220-6831-F2A95C1EB02A}"/>
          </ac:spMkLst>
        </pc:spChg>
      </pc:sldChg>
      <pc:sldChg chg="modSp new">
        <pc:chgData name="Evgeni Koka (2509917)" userId="S::2509917@student.uwtsd.ac.uk::3375bcc8-8c70-4015-b779-64485739d99e" providerId="AD" clId="Web-{ED7F8774-28D6-EFA9-D195-F523959AA1BE}" dt="2026-07-09T22:42:01.828" v="442" actId="20577"/>
        <pc:sldMkLst>
          <pc:docMk/>
          <pc:sldMk cId="2212692625" sldId="274"/>
        </pc:sldMkLst>
        <pc:spChg chg="mod">
          <ac:chgData name="Evgeni Koka (2509917)" userId="S::2509917@student.uwtsd.ac.uk::3375bcc8-8c70-4015-b779-64485739d99e" providerId="AD" clId="Web-{ED7F8774-28D6-EFA9-D195-F523959AA1BE}" dt="2026-07-09T22:40:39.681" v="331" actId="20577"/>
          <ac:spMkLst>
            <pc:docMk/>
            <pc:sldMk cId="2212692625" sldId="274"/>
            <ac:spMk id="2" creationId="{15F79E8F-E110-137D-F683-C253E3694721}"/>
          </ac:spMkLst>
        </pc:spChg>
      </pc:sldChg>
      <pc:sldChg chg="modSp new">
        <pc:chgData name="Evgeni Koka (2509917)" userId="S::2509917@student.uwtsd.ac.uk::3375bcc8-8c70-4015-b779-64485739d99e" providerId="AD" clId="Web-{ED7F8774-28D6-EFA9-D195-F523959AA1BE}" dt="2026-07-09T22:43:50.154" v="456" actId="20577"/>
        <pc:sldMkLst>
          <pc:docMk/>
          <pc:sldMk cId="3363671612" sldId="275"/>
        </pc:sldMkLst>
        <pc:spChg chg="mod">
          <ac:chgData name="Evgeni Koka (2509917)" userId="S::2509917@student.uwtsd.ac.uk::3375bcc8-8c70-4015-b779-64485739d99e" providerId="AD" clId="Web-{ED7F8774-28D6-EFA9-D195-F523959AA1BE}" dt="2026-07-09T22:42:59.572" v="448" actId="20577"/>
          <ac:spMkLst>
            <pc:docMk/>
            <pc:sldMk cId="3363671612" sldId="275"/>
            <ac:spMk id="2" creationId="{CBCDD587-4797-93E4-04AB-79C46B3C5DC7}"/>
          </ac:spMkLst>
        </pc:spChg>
        <pc:spChg chg="mod">
          <ac:chgData name="Evgeni Koka (2509917)" userId="S::2509917@student.uwtsd.ac.uk::3375bcc8-8c70-4015-b779-64485739d99e" providerId="AD" clId="Web-{ED7F8774-28D6-EFA9-D195-F523959AA1BE}" dt="2026-07-09T22:43:50.154" v="456" actId="20577"/>
          <ac:spMkLst>
            <pc:docMk/>
            <pc:sldMk cId="3363671612" sldId="275"/>
            <ac:spMk id="3" creationId="{D5B5C1EE-A6F9-26CB-CBB8-B760A3ABF697}"/>
          </ac:spMkLst>
        </pc:spChg>
      </pc:sldChg>
    </pc:docChg>
  </pc:docChgLst>
  <pc:docChgLst>
    <pc:chgData name="Evgeni Koka (2509917)" userId="S::2509917@student.uwtsd.ac.uk::3375bcc8-8c70-4015-b779-64485739d99e" providerId="AD" clId="Web-{CCDD1996-24BA-C288-A318-07E20496A130}"/>
    <pc:docChg chg="addSld delSld modSld">
      <pc:chgData name="Evgeni Koka (2509917)" userId="S::2509917@student.uwtsd.ac.uk::3375bcc8-8c70-4015-b779-64485739d99e" providerId="AD" clId="Web-{CCDD1996-24BA-C288-A318-07E20496A130}" dt="2026-06-27T11:23:57.675" v="371" actId="20577"/>
      <pc:docMkLst>
        <pc:docMk/>
      </pc:docMkLst>
      <pc:sldChg chg="addSp delSp modSp new">
        <pc:chgData name="Evgeni Koka (2509917)" userId="S::2509917@student.uwtsd.ac.uk::3375bcc8-8c70-4015-b779-64485739d99e" providerId="AD" clId="Web-{CCDD1996-24BA-C288-A318-07E20496A130}" dt="2026-06-27T10:29:34.346" v="55"/>
        <pc:sldMkLst>
          <pc:docMk/>
          <pc:sldMk cId="1407594352" sldId="258"/>
        </pc:sldMkLst>
        <pc:spChg chg="mod">
          <ac:chgData name="Evgeni Koka (2509917)" userId="S::2509917@student.uwtsd.ac.uk::3375bcc8-8c70-4015-b779-64485739d99e" providerId="AD" clId="Web-{CCDD1996-24BA-C288-A318-07E20496A130}" dt="2026-06-27T10:27:56.827" v="52" actId="20577"/>
          <ac:spMkLst>
            <pc:docMk/>
            <pc:sldMk cId="1407594352" sldId="258"/>
            <ac:spMk id="2" creationId="{C22C4B80-A1D5-E134-66F9-059CEB2DA134}"/>
          </ac:spMkLst>
        </pc:spChg>
        <pc:picChg chg="add mod ord">
          <ac:chgData name="Evgeni Koka (2509917)" userId="S::2509917@student.uwtsd.ac.uk::3375bcc8-8c70-4015-b779-64485739d99e" providerId="AD" clId="Web-{CCDD1996-24BA-C288-A318-07E20496A130}" dt="2026-06-27T10:29:34.346" v="55"/>
          <ac:picMkLst>
            <pc:docMk/>
            <pc:sldMk cId="1407594352" sldId="258"/>
            <ac:picMk id="7" creationId="{7F83B60A-F765-7F5A-AB97-C0E22B14EFC1}"/>
          </ac:picMkLst>
        </pc:picChg>
      </pc:sldChg>
      <pc:sldChg chg="modSp new">
        <pc:chgData name="Evgeni Koka (2509917)" userId="S::2509917@student.uwtsd.ac.uk::3375bcc8-8c70-4015-b779-64485739d99e" providerId="AD" clId="Web-{CCDD1996-24BA-C288-A318-07E20496A130}" dt="2026-06-27T11:07:48.133" v="203" actId="20577"/>
        <pc:sldMkLst>
          <pc:docMk/>
          <pc:sldMk cId="2106906509" sldId="259"/>
        </pc:sldMkLst>
        <pc:spChg chg="mod">
          <ac:chgData name="Evgeni Koka (2509917)" userId="S::2509917@student.uwtsd.ac.uk::3375bcc8-8c70-4015-b779-64485739d99e" providerId="AD" clId="Web-{CCDD1996-24BA-C288-A318-07E20496A130}" dt="2026-06-27T10:30:47.443" v="61" actId="20577"/>
          <ac:spMkLst>
            <pc:docMk/>
            <pc:sldMk cId="2106906509" sldId="259"/>
            <ac:spMk id="2" creationId="{CFE8116B-EF81-632B-65DF-490297ACF652}"/>
          </ac:spMkLst>
        </pc:spChg>
        <pc:spChg chg="mod">
          <ac:chgData name="Evgeni Koka (2509917)" userId="S::2509917@student.uwtsd.ac.uk::3375bcc8-8c70-4015-b779-64485739d99e" providerId="AD" clId="Web-{CCDD1996-24BA-C288-A318-07E20496A130}" dt="2026-06-27T11:07:48.133" v="203" actId="20577"/>
          <ac:spMkLst>
            <pc:docMk/>
            <pc:sldMk cId="2106906509" sldId="259"/>
            <ac:spMk id="3" creationId="{11F4D90F-19EB-B3CE-0001-0B0369BF4FCB}"/>
          </ac:spMkLst>
        </pc:spChg>
      </pc:sldChg>
      <pc:sldChg chg="modSp new">
        <pc:chgData name="Evgeni Koka (2509917)" userId="S::2509917@student.uwtsd.ac.uk::3375bcc8-8c70-4015-b779-64485739d99e" providerId="AD" clId="Web-{CCDD1996-24BA-C288-A318-07E20496A130}" dt="2026-06-27T11:09:45.683" v="222" actId="20577"/>
        <pc:sldMkLst>
          <pc:docMk/>
          <pc:sldMk cId="143783064" sldId="261"/>
        </pc:sldMkLst>
        <pc:spChg chg="mod">
          <ac:chgData name="Evgeni Koka (2509917)" userId="S::2509917@student.uwtsd.ac.uk::3375bcc8-8c70-4015-b779-64485739d99e" providerId="AD" clId="Web-{CCDD1996-24BA-C288-A318-07E20496A130}" dt="2026-06-27T11:09:45.683" v="222" actId="20577"/>
          <ac:spMkLst>
            <pc:docMk/>
            <pc:sldMk cId="143783064" sldId="261"/>
            <ac:spMk id="2" creationId="{FB778DF8-EF3C-1B5F-ED8A-57CB1486FF25}"/>
          </ac:spMkLst>
        </pc:spChg>
      </pc:sldChg>
      <pc:sldChg chg="modSp new">
        <pc:chgData name="Evgeni Koka (2509917)" userId="S::2509917@student.uwtsd.ac.uk::3375bcc8-8c70-4015-b779-64485739d99e" providerId="AD" clId="Web-{CCDD1996-24BA-C288-A318-07E20496A130}" dt="2026-06-27T11:11:57.873" v="265" actId="20577"/>
        <pc:sldMkLst>
          <pc:docMk/>
          <pc:sldMk cId="418301574" sldId="263"/>
        </pc:sldMkLst>
        <pc:spChg chg="mod">
          <ac:chgData name="Evgeni Koka (2509917)" userId="S::2509917@student.uwtsd.ac.uk::3375bcc8-8c70-4015-b779-64485739d99e" providerId="AD" clId="Web-{CCDD1996-24BA-C288-A318-07E20496A130}" dt="2026-06-27T11:11:57.873" v="265" actId="20577"/>
          <ac:spMkLst>
            <pc:docMk/>
            <pc:sldMk cId="418301574" sldId="263"/>
            <ac:spMk id="2" creationId="{024AAE00-BBEC-4018-4E40-BC790245BDED}"/>
          </ac:spMkLst>
        </pc:spChg>
      </pc:sldChg>
      <pc:sldChg chg="modSp new">
        <pc:chgData name="Evgeni Koka (2509917)" userId="S::2509917@student.uwtsd.ac.uk::3375bcc8-8c70-4015-b779-64485739d99e" providerId="AD" clId="Web-{CCDD1996-24BA-C288-A318-07E20496A130}" dt="2026-06-27T11:13:23.297" v="289" actId="20577"/>
        <pc:sldMkLst>
          <pc:docMk/>
          <pc:sldMk cId="3949788297" sldId="264"/>
        </pc:sldMkLst>
        <pc:spChg chg="mod">
          <ac:chgData name="Evgeni Koka (2509917)" userId="S::2509917@student.uwtsd.ac.uk::3375bcc8-8c70-4015-b779-64485739d99e" providerId="AD" clId="Web-{CCDD1996-24BA-C288-A318-07E20496A130}" dt="2026-06-27T11:13:23.297" v="289" actId="20577"/>
          <ac:spMkLst>
            <pc:docMk/>
            <pc:sldMk cId="3949788297" sldId="264"/>
            <ac:spMk id="2" creationId="{C4C8006B-BE8C-2891-2FE8-347309F683AE}"/>
          </ac:spMkLst>
        </pc:spChg>
      </pc:sldChg>
      <pc:sldChg chg="modSp new">
        <pc:chgData name="Evgeni Koka (2509917)" userId="S::2509917@student.uwtsd.ac.uk::3375bcc8-8c70-4015-b779-64485739d99e" providerId="AD" clId="Web-{CCDD1996-24BA-C288-A318-07E20496A130}" dt="2026-06-27T11:13:43.079" v="293" actId="20577"/>
        <pc:sldMkLst>
          <pc:docMk/>
          <pc:sldMk cId="3031594746" sldId="265"/>
        </pc:sldMkLst>
        <pc:spChg chg="mod">
          <ac:chgData name="Evgeni Koka (2509917)" userId="S::2509917@student.uwtsd.ac.uk::3375bcc8-8c70-4015-b779-64485739d99e" providerId="AD" clId="Web-{CCDD1996-24BA-C288-A318-07E20496A130}" dt="2026-06-27T11:13:43.079" v="293" actId="20577"/>
          <ac:spMkLst>
            <pc:docMk/>
            <pc:sldMk cId="3031594746" sldId="265"/>
            <ac:spMk id="2" creationId="{792489C7-904C-B315-8DC9-7DF3FC013816}"/>
          </ac:spMkLst>
        </pc:spChg>
      </pc:sldChg>
      <pc:sldChg chg="modSp new">
        <pc:chgData name="Evgeni Koka (2509917)" userId="S::2509917@student.uwtsd.ac.uk::3375bcc8-8c70-4015-b779-64485739d99e" providerId="AD" clId="Web-{CCDD1996-24BA-C288-A318-07E20496A130}" dt="2026-06-27T11:13:58.391" v="298" actId="20577"/>
        <pc:sldMkLst>
          <pc:docMk/>
          <pc:sldMk cId="713109186" sldId="266"/>
        </pc:sldMkLst>
        <pc:spChg chg="mod">
          <ac:chgData name="Evgeni Koka (2509917)" userId="S::2509917@student.uwtsd.ac.uk::3375bcc8-8c70-4015-b779-64485739d99e" providerId="AD" clId="Web-{CCDD1996-24BA-C288-A318-07E20496A130}" dt="2026-06-27T11:13:58.391" v="298" actId="20577"/>
          <ac:spMkLst>
            <pc:docMk/>
            <pc:sldMk cId="713109186" sldId="266"/>
            <ac:spMk id="2" creationId="{AB415F85-7810-6CE6-9F2A-DE2638F61110}"/>
          </ac:spMkLst>
        </pc:spChg>
      </pc:sldChg>
      <pc:sldChg chg="modSp new">
        <pc:chgData name="Evgeni Koka (2509917)" userId="S::2509917@student.uwtsd.ac.uk::3375bcc8-8c70-4015-b779-64485739d99e" providerId="AD" clId="Web-{CCDD1996-24BA-C288-A318-07E20496A130}" dt="2026-06-27T11:14:15.673" v="302" actId="20577"/>
        <pc:sldMkLst>
          <pc:docMk/>
          <pc:sldMk cId="2542679507" sldId="267"/>
        </pc:sldMkLst>
        <pc:spChg chg="mod">
          <ac:chgData name="Evgeni Koka (2509917)" userId="S::2509917@student.uwtsd.ac.uk::3375bcc8-8c70-4015-b779-64485739d99e" providerId="AD" clId="Web-{CCDD1996-24BA-C288-A318-07E20496A130}" dt="2026-06-27T11:14:15.673" v="302" actId="20577"/>
          <ac:spMkLst>
            <pc:docMk/>
            <pc:sldMk cId="2542679507" sldId="267"/>
            <ac:spMk id="2" creationId="{95889084-D0E8-0EA8-4E90-68B3862DB913}"/>
          </ac:spMkLst>
        </pc:spChg>
      </pc:sldChg>
      <pc:sldChg chg="modSp new">
        <pc:chgData name="Evgeni Koka (2509917)" userId="S::2509917@student.uwtsd.ac.uk::3375bcc8-8c70-4015-b779-64485739d99e" providerId="AD" clId="Web-{CCDD1996-24BA-C288-A318-07E20496A130}" dt="2026-06-27T11:14:46.830" v="311" actId="20577"/>
        <pc:sldMkLst>
          <pc:docMk/>
          <pc:sldMk cId="3739922001" sldId="268"/>
        </pc:sldMkLst>
        <pc:spChg chg="mod">
          <ac:chgData name="Evgeni Koka (2509917)" userId="S::2509917@student.uwtsd.ac.uk::3375bcc8-8c70-4015-b779-64485739d99e" providerId="AD" clId="Web-{CCDD1996-24BA-C288-A318-07E20496A130}" dt="2026-06-27T11:14:46.830" v="311" actId="20577"/>
          <ac:spMkLst>
            <pc:docMk/>
            <pc:sldMk cId="3739922001" sldId="268"/>
            <ac:spMk id="2" creationId="{52AA5A64-1A96-B633-0D52-CB341391D6BC}"/>
          </ac:spMkLst>
        </pc:spChg>
      </pc:sldChg>
      <pc:sldChg chg="modSp new">
        <pc:chgData name="Evgeni Koka (2509917)" userId="S::2509917@student.uwtsd.ac.uk::3375bcc8-8c70-4015-b779-64485739d99e" providerId="AD" clId="Web-{CCDD1996-24BA-C288-A318-07E20496A130}" dt="2026-06-27T11:15:17.940" v="323" actId="20577"/>
        <pc:sldMkLst>
          <pc:docMk/>
          <pc:sldMk cId="217228821" sldId="269"/>
        </pc:sldMkLst>
        <pc:spChg chg="mod">
          <ac:chgData name="Evgeni Koka (2509917)" userId="S::2509917@student.uwtsd.ac.uk::3375bcc8-8c70-4015-b779-64485739d99e" providerId="AD" clId="Web-{CCDD1996-24BA-C288-A318-07E20496A130}" dt="2026-06-27T11:15:05.315" v="317" actId="20577"/>
          <ac:spMkLst>
            <pc:docMk/>
            <pc:sldMk cId="217228821" sldId="269"/>
            <ac:spMk id="2" creationId="{2FB76D21-D7FE-465D-1505-917F1E0DE947}"/>
          </ac:spMkLst>
        </pc:spChg>
        <pc:spChg chg="mod">
          <ac:chgData name="Evgeni Koka (2509917)" userId="S::2509917@student.uwtsd.ac.uk::3375bcc8-8c70-4015-b779-64485739d99e" providerId="AD" clId="Web-{CCDD1996-24BA-C288-A318-07E20496A130}" dt="2026-06-27T11:15:17.940" v="323" actId="20577"/>
          <ac:spMkLst>
            <pc:docMk/>
            <pc:sldMk cId="217228821" sldId="269"/>
            <ac:spMk id="3" creationId="{E64D9153-96CA-F964-0345-1234FF148157}"/>
          </ac:spMkLst>
        </pc:spChg>
      </pc:sldChg>
      <pc:sldChg chg="modSp new">
        <pc:chgData name="Evgeni Koka (2509917)" userId="S::2509917@student.uwtsd.ac.uk::3375bcc8-8c70-4015-b779-64485739d99e" providerId="AD" clId="Web-{CCDD1996-24BA-C288-A318-07E20496A130}" dt="2026-06-27T11:23:57.675" v="371" actId="20577"/>
        <pc:sldMkLst>
          <pc:docMk/>
          <pc:sldMk cId="1332736625" sldId="270"/>
        </pc:sldMkLst>
        <pc:spChg chg="mod">
          <ac:chgData name="Evgeni Koka (2509917)" userId="S::2509917@student.uwtsd.ac.uk::3375bcc8-8c70-4015-b779-64485739d99e" providerId="AD" clId="Web-{CCDD1996-24BA-C288-A318-07E20496A130}" dt="2026-06-27T11:23:57.675" v="371" actId="20577"/>
          <ac:spMkLst>
            <pc:docMk/>
            <pc:sldMk cId="1332736625" sldId="270"/>
            <ac:spMk id="3" creationId="{8D576894-FA2E-D421-6771-28D170A3A62C}"/>
          </ac:spMkLst>
        </pc:spChg>
      </pc:sldChg>
    </pc:docChg>
  </pc:docChgLst>
  <pc:docChgLst>
    <pc:chgData name="Evgeni Koka (2509917)" userId="S::2509917@student.uwtsd.ac.uk::3375bcc8-8c70-4015-b779-64485739d99e" providerId="AD" clId="Web-{91AB2F0D-9CF0-A0A0-2A2D-A0EE4B073726}"/>
    <pc:docChg chg="mod modSld addMainMaster delMainMaster">
      <pc:chgData name="Evgeni Koka (2509917)" userId="S::2509917@student.uwtsd.ac.uk::3375bcc8-8c70-4015-b779-64485739d99e" providerId="AD" clId="Web-{91AB2F0D-9CF0-A0A0-2A2D-A0EE4B073726}" dt="2026-07-10T23:06:38.283" v="253"/>
      <pc:docMkLst>
        <pc:docMk/>
      </pc:docMkLst>
      <pc:sldChg chg="addSp modSp mod setBg modClrScheme chgLayout">
        <pc:chgData name="Evgeni Koka (2509917)" userId="S::2509917@student.uwtsd.ac.uk::3375bcc8-8c70-4015-b779-64485739d99e" providerId="AD" clId="Web-{91AB2F0D-9CF0-A0A0-2A2D-A0EE4B073726}" dt="2026-07-10T22:54:57.988" v="152"/>
        <pc:sldMkLst>
          <pc:docMk/>
          <pc:sldMk cId="1407594352" sldId="258"/>
        </pc:sldMkLst>
        <pc:spChg chg="mod ord">
          <ac:chgData name="Evgeni Koka (2509917)" userId="S::2509917@student.uwtsd.ac.uk::3375bcc8-8c70-4015-b779-64485739d99e" providerId="AD" clId="Web-{91AB2F0D-9CF0-A0A0-2A2D-A0EE4B073726}" dt="2026-07-10T22:54:57.988" v="152"/>
          <ac:spMkLst>
            <pc:docMk/>
            <pc:sldMk cId="1407594352" sldId="258"/>
            <ac:spMk id="2" creationId="{C22C4B80-A1D5-E134-66F9-059CEB2DA134}"/>
          </ac:spMkLst>
        </pc:spChg>
        <pc:spChg chg="add">
          <ac:chgData name="Evgeni Koka (2509917)" userId="S::2509917@student.uwtsd.ac.uk::3375bcc8-8c70-4015-b779-64485739d99e" providerId="AD" clId="Web-{91AB2F0D-9CF0-A0A0-2A2D-A0EE4B073726}" dt="2026-07-10T22:54:57.988" v="152"/>
          <ac:spMkLst>
            <pc:docMk/>
            <pc:sldMk cId="1407594352" sldId="258"/>
            <ac:spMk id="24" creationId="{5A7802B6-FF37-40CF-A7E2-6F2A0D9A91EF}"/>
          </ac:spMkLst>
        </pc:spChg>
        <pc:grpChg chg="add">
          <ac:chgData name="Evgeni Koka (2509917)" userId="S::2509917@student.uwtsd.ac.uk::3375bcc8-8c70-4015-b779-64485739d99e" providerId="AD" clId="Web-{91AB2F0D-9CF0-A0A0-2A2D-A0EE4B073726}" dt="2026-07-10T22:54:57.988" v="152"/>
          <ac:grpSpMkLst>
            <pc:docMk/>
            <pc:sldMk cId="1407594352" sldId="258"/>
            <ac:grpSpMk id="12" creationId="{B4DE830A-B531-4A3B-96F6-0ECE88B08555}"/>
          </ac:grpSpMkLst>
        </pc:grpChg>
        <pc:picChg chg="mod ord">
          <ac:chgData name="Evgeni Koka (2509917)" userId="S::2509917@student.uwtsd.ac.uk::3375bcc8-8c70-4015-b779-64485739d99e" providerId="AD" clId="Web-{91AB2F0D-9CF0-A0A0-2A2D-A0EE4B073726}" dt="2026-07-10T22:54:57.988" v="152"/>
          <ac:picMkLst>
            <pc:docMk/>
            <pc:sldMk cId="1407594352" sldId="258"/>
            <ac:picMk id="7" creationId="{7F83B60A-F765-7F5A-AB97-C0E22B14EFC1}"/>
          </ac:picMkLst>
        </pc:picChg>
      </pc:sldChg>
      <pc:sldChg chg="addSp modSp mod setBg modClrScheme chgLayout">
        <pc:chgData name="Evgeni Koka (2509917)" userId="S::2509917@student.uwtsd.ac.uk::3375bcc8-8c70-4015-b779-64485739d99e" providerId="AD" clId="Web-{91AB2F0D-9CF0-A0A0-2A2D-A0EE4B073726}" dt="2026-07-10T22:55:26.583" v="154"/>
        <pc:sldMkLst>
          <pc:docMk/>
          <pc:sldMk cId="2106906509" sldId="259"/>
        </pc:sldMkLst>
        <pc:spChg chg="mod ord">
          <ac:chgData name="Evgeni Koka (2509917)" userId="S::2509917@student.uwtsd.ac.uk::3375bcc8-8c70-4015-b779-64485739d99e" providerId="AD" clId="Web-{91AB2F0D-9CF0-A0A0-2A2D-A0EE4B073726}" dt="2026-07-10T22:55:26.583" v="154"/>
          <ac:spMkLst>
            <pc:docMk/>
            <pc:sldMk cId="2106906509" sldId="259"/>
            <ac:spMk id="2" creationId="{CFE8116B-EF81-632B-65DF-490297ACF652}"/>
          </ac:spMkLst>
        </pc:spChg>
        <pc:spChg chg="mod ord">
          <ac:chgData name="Evgeni Koka (2509917)" userId="S::2509917@student.uwtsd.ac.uk::3375bcc8-8c70-4015-b779-64485739d99e" providerId="AD" clId="Web-{91AB2F0D-9CF0-A0A0-2A2D-A0EE4B073726}" dt="2026-07-10T22:55:26.583" v="154"/>
          <ac:spMkLst>
            <pc:docMk/>
            <pc:sldMk cId="2106906509" sldId="259"/>
            <ac:spMk id="3" creationId="{11F4D90F-19EB-B3CE-0001-0B0369BF4FCB}"/>
          </ac:spMkLst>
        </pc:spChg>
        <pc:spChg chg="add">
          <ac:chgData name="Evgeni Koka (2509917)" userId="S::2509917@student.uwtsd.ac.uk::3375bcc8-8c70-4015-b779-64485739d99e" providerId="AD" clId="Web-{91AB2F0D-9CF0-A0A0-2A2D-A0EE4B073726}" dt="2026-07-10T22:55:26.583" v="154"/>
          <ac:spMkLst>
            <pc:docMk/>
            <pc:sldMk cId="2106906509" sldId="259"/>
            <ac:spMk id="8" creationId="{603AE127-802C-459A-A612-DB85B67F0DC0}"/>
          </ac:spMkLst>
        </pc:spChg>
        <pc:spChg chg="add">
          <ac:chgData name="Evgeni Koka (2509917)" userId="S::2509917@student.uwtsd.ac.uk::3375bcc8-8c70-4015-b779-64485739d99e" providerId="AD" clId="Web-{91AB2F0D-9CF0-A0A0-2A2D-A0EE4B073726}" dt="2026-07-10T22:55:26.583" v="154"/>
          <ac:spMkLst>
            <pc:docMk/>
            <pc:sldMk cId="2106906509" sldId="259"/>
            <ac:spMk id="10" creationId="{9323D83D-50D6-4040-A58B-FCEA340F886A}"/>
          </ac:spMkLst>
        </pc:spChg>
        <pc:spChg chg="add">
          <ac:chgData name="Evgeni Koka (2509917)" userId="S::2509917@student.uwtsd.ac.uk::3375bcc8-8c70-4015-b779-64485739d99e" providerId="AD" clId="Web-{91AB2F0D-9CF0-A0A0-2A2D-A0EE4B073726}" dt="2026-07-10T22:55:26.583" v="154"/>
          <ac:spMkLst>
            <pc:docMk/>
            <pc:sldMk cId="2106906509" sldId="259"/>
            <ac:spMk id="14" creationId="{F10FD715-4DCE-4779-B634-EC78315EA213}"/>
          </ac:spMkLst>
        </pc:spChg>
        <pc:cxnChg chg="add">
          <ac:chgData name="Evgeni Koka (2509917)" userId="S::2509917@student.uwtsd.ac.uk::3375bcc8-8c70-4015-b779-64485739d99e" providerId="AD" clId="Web-{91AB2F0D-9CF0-A0A0-2A2D-A0EE4B073726}" dt="2026-07-10T22:55:26.583" v="154"/>
          <ac:cxnSpMkLst>
            <pc:docMk/>
            <pc:sldMk cId="2106906509" sldId="259"/>
            <ac:cxnSpMk id="12" creationId="{1A1FE6BB-DFB2-4080-9B5E-076EF5DDE67B}"/>
          </ac:cxnSpMkLst>
        </pc:cxnChg>
      </pc:sldChg>
      <pc:sldChg chg="addSp modSp mod setBg modClrScheme chgLayout">
        <pc:chgData name="Evgeni Koka (2509917)" userId="S::2509917@student.uwtsd.ac.uk::3375bcc8-8c70-4015-b779-64485739d99e" providerId="AD" clId="Web-{91AB2F0D-9CF0-A0A0-2A2D-A0EE4B073726}" dt="2026-07-10T22:55:39.240" v="155"/>
        <pc:sldMkLst>
          <pc:docMk/>
          <pc:sldMk cId="3418813046" sldId="260"/>
        </pc:sldMkLst>
        <pc:spChg chg="mod ord">
          <ac:chgData name="Evgeni Koka (2509917)" userId="S::2509917@student.uwtsd.ac.uk::3375bcc8-8c70-4015-b779-64485739d99e" providerId="AD" clId="Web-{91AB2F0D-9CF0-A0A0-2A2D-A0EE4B073726}" dt="2026-07-10T22:55:39.240" v="155"/>
          <ac:spMkLst>
            <pc:docMk/>
            <pc:sldMk cId="3418813046" sldId="260"/>
            <ac:spMk id="2" creationId="{00CDD0F8-CB42-F7E8-8495-69A360588E06}"/>
          </ac:spMkLst>
        </pc:spChg>
        <pc:spChg chg="mod ord">
          <ac:chgData name="Evgeni Koka (2509917)" userId="S::2509917@student.uwtsd.ac.uk::3375bcc8-8c70-4015-b779-64485739d99e" providerId="AD" clId="Web-{91AB2F0D-9CF0-A0A0-2A2D-A0EE4B073726}" dt="2026-07-10T22:55:39.240" v="155"/>
          <ac:spMkLst>
            <pc:docMk/>
            <pc:sldMk cId="3418813046" sldId="260"/>
            <ac:spMk id="3" creationId="{3BDB626E-2AE3-2766-6BE6-73A3034FF138}"/>
          </ac:spMkLst>
        </pc:spChg>
        <pc:cxnChg chg="add">
          <ac:chgData name="Evgeni Koka (2509917)" userId="S::2509917@student.uwtsd.ac.uk::3375bcc8-8c70-4015-b779-64485739d99e" providerId="AD" clId="Web-{91AB2F0D-9CF0-A0A0-2A2D-A0EE4B073726}" dt="2026-07-10T22:55:39.240" v="155"/>
          <ac:cxnSpMkLst>
            <pc:docMk/>
            <pc:sldMk cId="3418813046" sldId="260"/>
            <ac:cxnSpMk id="8" creationId="{0B5F7E3B-C5F1-40E0-A491-558BAFBC1127}"/>
          </ac:cxnSpMkLst>
        </pc:cxnChg>
      </pc:sldChg>
      <pc:sldChg chg="addSp delSp modSp mod setBg modClrScheme chgLayout">
        <pc:chgData name="Evgeni Koka (2509917)" userId="S::2509917@student.uwtsd.ac.uk::3375bcc8-8c70-4015-b779-64485739d99e" providerId="AD" clId="Web-{91AB2F0D-9CF0-A0A0-2A2D-A0EE4B073726}" dt="2026-07-10T22:55:54.506" v="158"/>
        <pc:sldMkLst>
          <pc:docMk/>
          <pc:sldMk cId="143783064" sldId="261"/>
        </pc:sldMkLst>
        <pc:spChg chg="mod ord">
          <ac:chgData name="Evgeni Koka (2509917)" userId="S::2509917@student.uwtsd.ac.uk::3375bcc8-8c70-4015-b779-64485739d99e" providerId="AD" clId="Web-{91AB2F0D-9CF0-A0A0-2A2D-A0EE4B073726}" dt="2026-07-10T22:55:54.506" v="158"/>
          <ac:spMkLst>
            <pc:docMk/>
            <pc:sldMk cId="143783064" sldId="261"/>
            <ac:spMk id="2" creationId="{FB778DF8-EF3C-1B5F-ED8A-57CB1486FF25}"/>
          </ac:spMkLst>
        </pc:spChg>
        <pc:spChg chg="mod ord">
          <ac:chgData name="Evgeni Koka (2509917)" userId="S::2509917@student.uwtsd.ac.uk::3375bcc8-8c70-4015-b779-64485739d99e" providerId="AD" clId="Web-{91AB2F0D-9CF0-A0A0-2A2D-A0EE4B073726}" dt="2026-07-10T22:55:54.506" v="158"/>
          <ac:spMkLst>
            <pc:docMk/>
            <pc:sldMk cId="143783064" sldId="261"/>
            <ac:spMk id="3" creationId="{6131C21C-6525-F7F9-D67B-CA68CC36E54D}"/>
          </ac:spMkLst>
        </pc:spChg>
        <pc:spChg chg="add del">
          <ac:chgData name="Evgeni Koka (2509917)" userId="S::2509917@student.uwtsd.ac.uk::3375bcc8-8c70-4015-b779-64485739d99e" providerId="AD" clId="Web-{91AB2F0D-9CF0-A0A0-2A2D-A0EE4B073726}" dt="2026-07-10T22:55:54.459" v="157"/>
          <ac:spMkLst>
            <pc:docMk/>
            <pc:sldMk cId="143783064" sldId="261"/>
            <ac:spMk id="9" creationId="{518E5A25-92C5-4F27-8E26-0AAAB0CDC85E}"/>
          </ac:spMkLst>
        </pc:spChg>
        <pc:spChg chg="add">
          <ac:chgData name="Evgeni Koka (2509917)" userId="S::2509917@student.uwtsd.ac.uk::3375bcc8-8c70-4015-b779-64485739d99e" providerId="AD" clId="Web-{91AB2F0D-9CF0-A0A0-2A2D-A0EE4B073726}" dt="2026-07-10T22:55:54.506" v="158"/>
          <ac:spMkLst>
            <pc:docMk/>
            <pc:sldMk cId="143783064" sldId="261"/>
            <ac:spMk id="13" creationId="{3F088236-D655-4F88-B238-E16762358025}"/>
          </ac:spMkLst>
        </pc:spChg>
        <pc:spChg chg="add">
          <ac:chgData name="Evgeni Koka (2509917)" userId="S::2509917@student.uwtsd.ac.uk::3375bcc8-8c70-4015-b779-64485739d99e" providerId="AD" clId="Web-{91AB2F0D-9CF0-A0A0-2A2D-A0EE4B073726}" dt="2026-07-10T22:55:54.506" v="158"/>
          <ac:spMkLst>
            <pc:docMk/>
            <pc:sldMk cId="143783064" sldId="261"/>
            <ac:spMk id="15" creationId="{3DAC0C92-199E-475C-9390-119A9B027276}"/>
          </ac:spMkLst>
        </pc:spChg>
        <pc:spChg chg="add">
          <ac:chgData name="Evgeni Koka (2509917)" userId="S::2509917@student.uwtsd.ac.uk::3375bcc8-8c70-4015-b779-64485739d99e" providerId="AD" clId="Web-{91AB2F0D-9CF0-A0A0-2A2D-A0EE4B073726}" dt="2026-07-10T22:55:54.506" v="158"/>
          <ac:spMkLst>
            <pc:docMk/>
            <pc:sldMk cId="143783064" sldId="261"/>
            <ac:spMk id="17" creationId="{C4CFB339-0ED8-4FE2-9EF1-6D1375B8499B}"/>
          </ac:spMkLst>
        </pc:spChg>
        <pc:spChg chg="add">
          <ac:chgData name="Evgeni Koka (2509917)" userId="S::2509917@student.uwtsd.ac.uk::3375bcc8-8c70-4015-b779-64485739d99e" providerId="AD" clId="Web-{91AB2F0D-9CF0-A0A0-2A2D-A0EE4B073726}" dt="2026-07-10T22:55:54.506" v="158"/>
          <ac:spMkLst>
            <pc:docMk/>
            <pc:sldMk cId="143783064" sldId="261"/>
            <ac:spMk id="19" creationId="{31896C80-2069-4431-9C19-83B913734490}"/>
          </ac:spMkLst>
        </pc:spChg>
        <pc:spChg chg="add">
          <ac:chgData name="Evgeni Koka (2509917)" userId="S::2509917@student.uwtsd.ac.uk::3375bcc8-8c70-4015-b779-64485739d99e" providerId="AD" clId="Web-{91AB2F0D-9CF0-A0A0-2A2D-A0EE4B073726}" dt="2026-07-10T22:55:54.506" v="158"/>
          <ac:spMkLst>
            <pc:docMk/>
            <pc:sldMk cId="143783064" sldId="261"/>
            <ac:spMk id="21" creationId="{BF120A21-0841-4823-B0C4-28AEBCEF9B78}"/>
          </ac:spMkLst>
        </pc:spChg>
        <pc:spChg chg="add">
          <ac:chgData name="Evgeni Koka (2509917)" userId="S::2509917@student.uwtsd.ac.uk::3375bcc8-8c70-4015-b779-64485739d99e" providerId="AD" clId="Web-{91AB2F0D-9CF0-A0A0-2A2D-A0EE4B073726}" dt="2026-07-10T22:55:54.506" v="158"/>
          <ac:spMkLst>
            <pc:docMk/>
            <pc:sldMk cId="143783064" sldId="261"/>
            <ac:spMk id="23" creationId="{DBB05BAE-BBD3-4289-899F-A6851503C6B0}"/>
          </ac:spMkLst>
        </pc:spChg>
        <pc:spChg chg="add">
          <ac:chgData name="Evgeni Koka (2509917)" userId="S::2509917@student.uwtsd.ac.uk::3375bcc8-8c70-4015-b779-64485739d99e" providerId="AD" clId="Web-{91AB2F0D-9CF0-A0A0-2A2D-A0EE4B073726}" dt="2026-07-10T22:55:54.506" v="158"/>
          <ac:spMkLst>
            <pc:docMk/>
            <pc:sldMk cId="143783064" sldId="261"/>
            <ac:spMk id="25" creationId="{9874D11C-36F5-4BBE-A490-019A54E953B0}"/>
          </ac:spMkLst>
        </pc:spChg>
        <pc:picChg chg="add del">
          <ac:chgData name="Evgeni Koka (2509917)" userId="S::2509917@student.uwtsd.ac.uk::3375bcc8-8c70-4015-b779-64485739d99e" providerId="AD" clId="Web-{91AB2F0D-9CF0-A0A0-2A2D-A0EE4B073726}" dt="2026-07-10T22:55:54.459" v="157"/>
          <ac:picMkLst>
            <pc:docMk/>
            <pc:sldMk cId="143783064" sldId="261"/>
            <ac:picMk id="5" creationId="{AB0053C3-1EEC-EC7C-0277-EECEB3F434AC}"/>
          </ac:picMkLst>
        </pc:picChg>
        <pc:picChg chg="add">
          <ac:chgData name="Evgeni Koka (2509917)" userId="S::2509917@student.uwtsd.ac.uk::3375bcc8-8c70-4015-b779-64485739d99e" providerId="AD" clId="Web-{91AB2F0D-9CF0-A0A0-2A2D-A0EE4B073726}" dt="2026-07-10T22:55:54.506" v="158"/>
          <ac:picMkLst>
            <pc:docMk/>
            <pc:sldMk cId="143783064" sldId="261"/>
            <ac:picMk id="12" creationId="{F0FA51B0-CB7B-6DCB-4CCD-500B83087116}"/>
          </ac:picMkLst>
        </pc:picChg>
      </pc:sldChg>
      <pc:sldChg chg="addSp delSp modSp mod modClrScheme chgLayout">
        <pc:chgData name="Evgeni Koka (2509917)" userId="S::2509917@student.uwtsd.ac.uk::3375bcc8-8c70-4015-b779-64485739d99e" providerId="AD" clId="Web-{91AB2F0D-9CF0-A0A0-2A2D-A0EE4B073726}" dt="2026-07-10T22:46:41.780" v="103"/>
        <pc:sldMkLst>
          <pc:docMk/>
          <pc:sldMk cId="418301574" sldId="263"/>
        </pc:sldMkLst>
        <pc:spChg chg="mod ord">
          <ac:chgData name="Evgeni Koka (2509917)" userId="S::2509917@student.uwtsd.ac.uk::3375bcc8-8c70-4015-b779-64485739d99e" providerId="AD" clId="Web-{91AB2F0D-9CF0-A0A0-2A2D-A0EE4B073726}" dt="2026-07-10T22:28:02.029" v="15"/>
          <ac:spMkLst>
            <pc:docMk/>
            <pc:sldMk cId="418301574" sldId="263"/>
            <ac:spMk id="2" creationId="{024AAE00-BBEC-4018-4E40-BC790245BDED}"/>
          </ac:spMkLst>
        </pc:spChg>
        <pc:spChg chg="add del mod">
          <ac:chgData name="Evgeni Koka (2509917)" userId="S::2509917@student.uwtsd.ac.uk::3375bcc8-8c70-4015-b779-64485739d99e" providerId="AD" clId="Web-{91AB2F0D-9CF0-A0A0-2A2D-A0EE4B073726}" dt="2026-07-10T22:46:41.780" v="103"/>
          <ac:spMkLst>
            <pc:docMk/>
            <pc:sldMk cId="418301574" sldId="263"/>
            <ac:spMk id="6" creationId="{AAF70913-01B1-AA56-0506-DA5CD16AFFEB}"/>
          </ac:spMkLst>
        </pc:spChg>
        <pc:graphicFrameChg chg="mod ord modGraphic">
          <ac:chgData name="Evgeni Koka (2509917)" userId="S::2509917@student.uwtsd.ac.uk::3375bcc8-8c70-4015-b779-64485739d99e" providerId="AD" clId="Web-{91AB2F0D-9CF0-A0A0-2A2D-A0EE4B073726}" dt="2026-07-10T22:38:50.448" v="72"/>
          <ac:graphicFrameMkLst>
            <pc:docMk/>
            <pc:sldMk cId="418301574" sldId="263"/>
            <ac:graphicFrameMk id="4" creationId="{1E6CF6D8-7DCF-9595-439F-38C7739B8816}"/>
          </ac:graphicFrameMkLst>
        </pc:graphicFrameChg>
        <pc:picChg chg="add mod">
          <ac:chgData name="Evgeni Koka (2509917)" userId="S::2509917@student.uwtsd.ac.uk::3375bcc8-8c70-4015-b779-64485739d99e" providerId="AD" clId="Web-{91AB2F0D-9CF0-A0A0-2A2D-A0EE4B073726}" dt="2026-07-10T22:40:21.311" v="79" actId="14100"/>
          <ac:picMkLst>
            <pc:docMk/>
            <pc:sldMk cId="418301574" sldId="263"/>
            <ac:picMk id="3" creationId="{6BE4285F-40D2-3679-DA46-BE5E6A6B5674}"/>
          </ac:picMkLst>
        </pc:picChg>
        <pc:picChg chg="add mod">
          <ac:chgData name="Evgeni Koka (2509917)" userId="S::2509917@student.uwtsd.ac.uk::3375bcc8-8c70-4015-b779-64485739d99e" providerId="AD" clId="Web-{91AB2F0D-9CF0-A0A0-2A2D-A0EE4B073726}" dt="2026-07-10T22:44:01.711" v="91" actId="14100"/>
          <ac:picMkLst>
            <pc:docMk/>
            <pc:sldMk cId="418301574" sldId="263"/>
            <ac:picMk id="5" creationId="{7FB02150-DE60-9275-7618-EAA7F041DD0A}"/>
          </ac:picMkLst>
        </pc:picChg>
        <pc:picChg chg="add mod">
          <ac:chgData name="Evgeni Koka (2509917)" userId="S::2509917@student.uwtsd.ac.uk::3375bcc8-8c70-4015-b779-64485739d99e" providerId="AD" clId="Web-{91AB2F0D-9CF0-A0A0-2A2D-A0EE4B073726}" dt="2026-07-10T22:45:36.981" v="99" actId="14100"/>
          <ac:picMkLst>
            <pc:docMk/>
            <pc:sldMk cId="418301574" sldId="263"/>
            <ac:picMk id="8" creationId="{30AC594F-DFDC-696A-EC58-57E07CF3CE77}"/>
          </ac:picMkLst>
        </pc:picChg>
      </pc:sldChg>
      <pc:sldChg chg="addSp delSp modSp mod setBg modClrScheme chgLayout">
        <pc:chgData name="Evgeni Koka (2509917)" userId="S::2509917@student.uwtsd.ac.uk::3375bcc8-8c70-4015-b779-64485739d99e" providerId="AD" clId="Web-{91AB2F0D-9CF0-A0A0-2A2D-A0EE4B073726}" dt="2026-07-10T22:57:27.041" v="196"/>
        <pc:sldMkLst>
          <pc:docMk/>
          <pc:sldMk cId="3949788297" sldId="264"/>
        </pc:sldMkLst>
        <pc:spChg chg="mod ord">
          <ac:chgData name="Evgeni Koka (2509917)" userId="S::2509917@student.uwtsd.ac.uk::3375bcc8-8c70-4015-b779-64485739d99e" providerId="AD" clId="Web-{91AB2F0D-9CF0-A0A0-2A2D-A0EE4B073726}" dt="2026-07-10T22:57:27.041" v="196"/>
          <ac:spMkLst>
            <pc:docMk/>
            <pc:sldMk cId="3949788297" sldId="264"/>
            <ac:spMk id="2" creationId="{C4C8006B-BE8C-2891-2FE8-347309F683AE}"/>
          </ac:spMkLst>
        </pc:spChg>
        <pc:spChg chg="mod ord">
          <ac:chgData name="Evgeni Koka (2509917)" userId="S::2509917@student.uwtsd.ac.uk::3375bcc8-8c70-4015-b779-64485739d99e" providerId="AD" clId="Web-{91AB2F0D-9CF0-A0A0-2A2D-A0EE4B073726}" dt="2026-07-10T22:57:27.041" v="196"/>
          <ac:spMkLst>
            <pc:docMk/>
            <pc:sldMk cId="3949788297" sldId="264"/>
            <ac:spMk id="3" creationId="{87843371-A7E1-36D0-F47E-471E9F4E0E75}"/>
          </ac:spMkLst>
        </pc:spChg>
        <pc:spChg chg="add del mod">
          <ac:chgData name="Evgeni Koka (2509917)" userId="S::2509917@student.uwtsd.ac.uk::3375bcc8-8c70-4015-b779-64485739d99e" providerId="AD" clId="Web-{91AB2F0D-9CF0-A0A0-2A2D-A0EE4B073726}" dt="2026-07-10T22:48:04.971" v="115"/>
          <ac:spMkLst>
            <pc:docMk/>
            <pc:sldMk cId="3949788297" sldId="264"/>
            <ac:spMk id="5" creationId="{4A847B8E-0A12-0378-E63B-3EF3B09F29C3}"/>
          </ac:spMkLst>
        </pc:spChg>
        <pc:spChg chg="add">
          <ac:chgData name="Evgeni Koka (2509917)" userId="S::2509917@student.uwtsd.ac.uk::3375bcc8-8c70-4015-b779-64485739d99e" providerId="AD" clId="Web-{91AB2F0D-9CF0-A0A0-2A2D-A0EE4B073726}" dt="2026-07-10T22:57:27.041" v="196"/>
          <ac:spMkLst>
            <pc:docMk/>
            <pc:sldMk cId="3949788297" sldId="264"/>
            <ac:spMk id="13" creationId="{3F088236-D655-4F88-B238-E16762358025}"/>
          </ac:spMkLst>
        </pc:spChg>
        <pc:spChg chg="add">
          <ac:chgData name="Evgeni Koka (2509917)" userId="S::2509917@student.uwtsd.ac.uk::3375bcc8-8c70-4015-b779-64485739d99e" providerId="AD" clId="Web-{91AB2F0D-9CF0-A0A0-2A2D-A0EE4B073726}" dt="2026-07-10T22:57:27.041" v="196"/>
          <ac:spMkLst>
            <pc:docMk/>
            <pc:sldMk cId="3949788297" sldId="264"/>
            <ac:spMk id="15" creationId="{3DAC0C92-199E-475C-9390-119A9B027276}"/>
          </ac:spMkLst>
        </pc:spChg>
        <pc:spChg chg="add">
          <ac:chgData name="Evgeni Koka (2509917)" userId="S::2509917@student.uwtsd.ac.uk::3375bcc8-8c70-4015-b779-64485739d99e" providerId="AD" clId="Web-{91AB2F0D-9CF0-A0A0-2A2D-A0EE4B073726}" dt="2026-07-10T22:57:27.041" v="196"/>
          <ac:spMkLst>
            <pc:docMk/>
            <pc:sldMk cId="3949788297" sldId="264"/>
            <ac:spMk id="17" creationId="{C4CFB339-0ED8-4FE2-9EF1-6D1375B8499B}"/>
          </ac:spMkLst>
        </pc:spChg>
        <pc:spChg chg="add">
          <ac:chgData name="Evgeni Koka (2509917)" userId="S::2509917@student.uwtsd.ac.uk::3375bcc8-8c70-4015-b779-64485739d99e" providerId="AD" clId="Web-{91AB2F0D-9CF0-A0A0-2A2D-A0EE4B073726}" dt="2026-07-10T22:57:27.041" v="196"/>
          <ac:spMkLst>
            <pc:docMk/>
            <pc:sldMk cId="3949788297" sldId="264"/>
            <ac:spMk id="19" creationId="{31896C80-2069-4431-9C19-83B913734490}"/>
          </ac:spMkLst>
        </pc:spChg>
        <pc:spChg chg="add">
          <ac:chgData name="Evgeni Koka (2509917)" userId="S::2509917@student.uwtsd.ac.uk::3375bcc8-8c70-4015-b779-64485739d99e" providerId="AD" clId="Web-{91AB2F0D-9CF0-A0A0-2A2D-A0EE4B073726}" dt="2026-07-10T22:57:27.041" v="196"/>
          <ac:spMkLst>
            <pc:docMk/>
            <pc:sldMk cId="3949788297" sldId="264"/>
            <ac:spMk id="21" creationId="{BF120A21-0841-4823-B0C4-28AEBCEF9B78}"/>
          </ac:spMkLst>
        </pc:spChg>
        <pc:spChg chg="add">
          <ac:chgData name="Evgeni Koka (2509917)" userId="S::2509917@student.uwtsd.ac.uk::3375bcc8-8c70-4015-b779-64485739d99e" providerId="AD" clId="Web-{91AB2F0D-9CF0-A0A0-2A2D-A0EE4B073726}" dt="2026-07-10T22:57:27.041" v="196"/>
          <ac:spMkLst>
            <pc:docMk/>
            <pc:sldMk cId="3949788297" sldId="264"/>
            <ac:spMk id="23" creationId="{DBB05BAE-BBD3-4289-899F-A6851503C6B0}"/>
          </ac:spMkLst>
        </pc:spChg>
        <pc:spChg chg="add">
          <ac:chgData name="Evgeni Koka (2509917)" userId="S::2509917@student.uwtsd.ac.uk::3375bcc8-8c70-4015-b779-64485739d99e" providerId="AD" clId="Web-{91AB2F0D-9CF0-A0A0-2A2D-A0EE4B073726}" dt="2026-07-10T22:57:27.041" v="196"/>
          <ac:spMkLst>
            <pc:docMk/>
            <pc:sldMk cId="3949788297" sldId="264"/>
            <ac:spMk id="25" creationId="{9874D11C-36F5-4BBE-A490-019A54E953B0}"/>
          </ac:spMkLst>
        </pc:spChg>
        <pc:picChg chg="add mod ord">
          <ac:chgData name="Evgeni Koka (2509917)" userId="S::2509917@student.uwtsd.ac.uk::3375bcc8-8c70-4015-b779-64485739d99e" providerId="AD" clId="Web-{91AB2F0D-9CF0-A0A0-2A2D-A0EE4B073726}" dt="2026-07-10T22:57:27.041" v="196"/>
          <ac:picMkLst>
            <pc:docMk/>
            <pc:sldMk cId="3949788297" sldId="264"/>
            <ac:picMk id="4" creationId="{C8174BBF-CB6B-D258-E04C-8B14D9B0E32B}"/>
          </ac:picMkLst>
        </pc:picChg>
      </pc:sldChg>
      <pc:sldChg chg="addSp modSp mod setBg modClrScheme chgLayout">
        <pc:chgData name="Evgeni Koka (2509917)" userId="S::2509917@student.uwtsd.ac.uk::3375bcc8-8c70-4015-b779-64485739d99e" providerId="AD" clId="Web-{91AB2F0D-9CF0-A0A0-2A2D-A0EE4B073726}" dt="2026-07-10T22:57:37.932" v="197"/>
        <pc:sldMkLst>
          <pc:docMk/>
          <pc:sldMk cId="3031594746" sldId="265"/>
        </pc:sldMkLst>
        <pc:spChg chg="mod ord">
          <ac:chgData name="Evgeni Koka (2509917)" userId="S::2509917@student.uwtsd.ac.uk::3375bcc8-8c70-4015-b779-64485739d99e" providerId="AD" clId="Web-{91AB2F0D-9CF0-A0A0-2A2D-A0EE4B073726}" dt="2026-07-10T22:57:37.932" v="197"/>
          <ac:spMkLst>
            <pc:docMk/>
            <pc:sldMk cId="3031594746" sldId="265"/>
            <ac:spMk id="2" creationId="{792489C7-904C-B315-8DC9-7DF3FC013816}"/>
          </ac:spMkLst>
        </pc:spChg>
        <pc:spChg chg="add">
          <ac:chgData name="Evgeni Koka (2509917)" userId="S::2509917@student.uwtsd.ac.uk::3375bcc8-8c70-4015-b779-64485739d99e" providerId="AD" clId="Web-{91AB2F0D-9CF0-A0A0-2A2D-A0EE4B073726}" dt="2026-07-10T22:57:37.932" v="197"/>
          <ac:spMkLst>
            <pc:docMk/>
            <pc:sldMk cId="3031594746" sldId="265"/>
            <ac:spMk id="10" creationId="{9F4444CE-BC8D-4D61-B303-4C05614E62AB}"/>
          </ac:spMkLst>
        </pc:spChg>
        <pc:spChg chg="add">
          <ac:chgData name="Evgeni Koka (2509917)" userId="S::2509917@student.uwtsd.ac.uk::3375bcc8-8c70-4015-b779-64485739d99e" providerId="AD" clId="Web-{91AB2F0D-9CF0-A0A0-2A2D-A0EE4B073726}" dt="2026-07-10T22:57:37.932" v="197"/>
          <ac:spMkLst>
            <pc:docMk/>
            <pc:sldMk cId="3031594746" sldId="265"/>
            <ac:spMk id="12" creationId="{73772B81-181F-48B7-8826-4D9686D15DF5}"/>
          </ac:spMkLst>
        </pc:spChg>
        <pc:spChg chg="add">
          <ac:chgData name="Evgeni Koka (2509917)" userId="S::2509917@student.uwtsd.ac.uk::3375bcc8-8c70-4015-b779-64485739d99e" providerId="AD" clId="Web-{91AB2F0D-9CF0-A0A0-2A2D-A0EE4B073726}" dt="2026-07-10T22:57:37.932" v="197"/>
          <ac:spMkLst>
            <pc:docMk/>
            <pc:sldMk cId="3031594746" sldId="265"/>
            <ac:spMk id="14" creationId="{B2205F6E-03C6-4E92-877C-E2482F6599AA}"/>
          </ac:spMkLst>
        </pc:spChg>
        <pc:graphicFrameChg chg="mod ord modGraphic">
          <ac:chgData name="Evgeni Koka (2509917)" userId="S::2509917@student.uwtsd.ac.uk::3375bcc8-8c70-4015-b779-64485739d99e" providerId="AD" clId="Web-{91AB2F0D-9CF0-A0A0-2A2D-A0EE4B073726}" dt="2026-07-10T22:57:37.932" v="197"/>
          <ac:graphicFrameMkLst>
            <pc:docMk/>
            <pc:sldMk cId="3031594746" sldId="265"/>
            <ac:graphicFrameMk id="5" creationId="{FD77C8ED-3C11-8D9D-5A30-C7741604C472}"/>
          </ac:graphicFrameMkLst>
        </pc:graphicFrameChg>
      </pc:sldChg>
      <pc:sldChg chg="addSp delSp modSp mod setBg modClrScheme chgLayout">
        <pc:chgData name="Evgeni Koka (2509917)" userId="S::2509917@student.uwtsd.ac.uk::3375bcc8-8c70-4015-b779-64485739d99e" providerId="AD" clId="Web-{91AB2F0D-9CF0-A0A0-2A2D-A0EE4B073726}" dt="2026-07-10T22:57:51.261" v="198"/>
        <pc:sldMkLst>
          <pc:docMk/>
          <pc:sldMk cId="713109186" sldId="266"/>
        </pc:sldMkLst>
        <pc:spChg chg="mod ord">
          <ac:chgData name="Evgeni Koka (2509917)" userId="S::2509917@student.uwtsd.ac.uk::3375bcc8-8c70-4015-b779-64485739d99e" providerId="AD" clId="Web-{91AB2F0D-9CF0-A0A0-2A2D-A0EE4B073726}" dt="2026-07-10T22:57:51.261" v="198"/>
          <ac:spMkLst>
            <pc:docMk/>
            <pc:sldMk cId="713109186" sldId="266"/>
            <ac:spMk id="2" creationId="{AB415F85-7810-6CE6-9F2A-DE2638F61110}"/>
          </ac:spMkLst>
        </pc:spChg>
        <pc:spChg chg="mod ord">
          <ac:chgData name="Evgeni Koka (2509917)" userId="S::2509917@student.uwtsd.ac.uk::3375bcc8-8c70-4015-b779-64485739d99e" providerId="AD" clId="Web-{91AB2F0D-9CF0-A0A0-2A2D-A0EE4B073726}" dt="2026-07-10T22:57:51.261" v="198"/>
          <ac:spMkLst>
            <pc:docMk/>
            <pc:sldMk cId="713109186" sldId="266"/>
            <ac:spMk id="3" creationId="{E879227D-BB5B-D4DB-1C26-C513AFA73135}"/>
          </ac:spMkLst>
        </pc:spChg>
        <pc:spChg chg="add del mod">
          <ac:chgData name="Evgeni Koka (2509917)" userId="S::2509917@student.uwtsd.ac.uk::3375bcc8-8c70-4015-b779-64485739d99e" providerId="AD" clId="Web-{91AB2F0D-9CF0-A0A0-2A2D-A0EE4B073726}" dt="2026-07-10T22:49:50.069" v="135"/>
          <ac:spMkLst>
            <pc:docMk/>
            <pc:sldMk cId="713109186" sldId="266"/>
            <ac:spMk id="5" creationId="{EFA1156F-F968-A9D2-D345-35F09915E0F8}"/>
          </ac:spMkLst>
        </pc:spChg>
        <pc:spChg chg="add">
          <ac:chgData name="Evgeni Koka (2509917)" userId="S::2509917@student.uwtsd.ac.uk::3375bcc8-8c70-4015-b779-64485739d99e" providerId="AD" clId="Web-{91AB2F0D-9CF0-A0A0-2A2D-A0EE4B073726}" dt="2026-07-10T22:57:51.261" v="198"/>
          <ac:spMkLst>
            <pc:docMk/>
            <pc:sldMk cId="713109186" sldId="266"/>
            <ac:spMk id="9" creationId="{3BCB5F6A-9EB0-40B0-9D13-3023E9A20508}"/>
          </ac:spMkLst>
        </pc:spChg>
        <pc:picChg chg="add mod">
          <ac:chgData name="Evgeni Koka (2509917)" userId="S::2509917@student.uwtsd.ac.uk::3375bcc8-8c70-4015-b779-64485739d99e" providerId="AD" clId="Web-{91AB2F0D-9CF0-A0A0-2A2D-A0EE4B073726}" dt="2026-07-10T22:57:51.261" v="198"/>
          <ac:picMkLst>
            <pc:docMk/>
            <pc:sldMk cId="713109186" sldId="266"/>
            <ac:picMk id="4" creationId="{E9FD3378-3741-6537-0B92-11D4BF8A7845}"/>
          </ac:picMkLst>
        </pc:picChg>
      </pc:sldChg>
      <pc:sldChg chg="addSp modSp mod setBg modClrScheme chgLayout">
        <pc:chgData name="Evgeni Koka (2509917)" userId="S::2509917@student.uwtsd.ac.uk::3375bcc8-8c70-4015-b779-64485739d99e" providerId="AD" clId="Web-{91AB2F0D-9CF0-A0A0-2A2D-A0EE4B073726}" dt="2026-07-10T22:58:26.559" v="206"/>
        <pc:sldMkLst>
          <pc:docMk/>
          <pc:sldMk cId="2542679507" sldId="267"/>
        </pc:sldMkLst>
        <pc:spChg chg="mod ord">
          <ac:chgData name="Evgeni Koka (2509917)" userId="S::2509917@student.uwtsd.ac.uk::3375bcc8-8c70-4015-b779-64485739d99e" providerId="AD" clId="Web-{91AB2F0D-9CF0-A0A0-2A2D-A0EE4B073726}" dt="2026-07-10T22:58:26.559" v="206"/>
          <ac:spMkLst>
            <pc:docMk/>
            <pc:sldMk cId="2542679507" sldId="267"/>
            <ac:spMk id="2" creationId="{95889084-D0E8-0EA8-4E90-68B3862DB913}"/>
          </ac:spMkLst>
        </pc:spChg>
        <pc:spChg chg="mod ord">
          <ac:chgData name="Evgeni Koka (2509917)" userId="S::2509917@student.uwtsd.ac.uk::3375bcc8-8c70-4015-b779-64485739d99e" providerId="AD" clId="Web-{91AB2F0D-9CF0-A0A0-2A2D-A0EE4B073726}" dt="2026-07-10T22:58:26.559" v="206"/>
          <ac:spMkLst>
            <pc:docMk/>
            <pc:sldMk cId="2542679507" sldId="267"/>
            <ac:spMk id="3" creationId="{FE75D245-1329-0D2A-9E6A-45F881BB6A96}"/>
          </ac:spMkLst>
        </pc:spChg>
        <pc:spChg chg="add">
          <ac:chgData name="Evgeni Koka (2509917)" userId="S::2509917@student.uwtsd.ac.uk::3375bcc8-8c70-4015-b779-64485739d99e" providerId="AD" clId="Web-{91AB2F0D-9CF0-A0A0-2A2D-A0EE4B073726}" dt="2026-07-10T22:58:26.559" v="206"/>
          <ac:spMkLst>
            <pc:docMk/>
            <pc:sldMk cId="2542679507" sldId="267"/>
            <ac:spMk id="9" creationId="{3BCB5F6A-9EB0-40B0-9D13-3023E9A20508}"/>
          </ac:spMkLst>
        </pc:spChg>
        <pc:picChg chg="add mod">
          <ac:chgData name="Evgeni Koka (2509917)" userId="S::2509917@student.uwtsd.ac.uk::3375bcc8-8c70-4015-b779-64485739d99e" providerId="AD" clId="Web-{91AB2F0D-9CF0-A0A0-2A2D-A0EE4B073726}" dt="2026-07-10T22:58:26.559" v="206"/>
          <ac:picMkLst>
            <pc:docMk/>
            <pc:sldMk cId="2542679507" sldId="267"/>
            <ac:picMk id="4" creationId="{8AB1843A-ED83-19C9-D130-36D4888AB725}"/>
          </ac:picMkLst>
        </pc:picChg>
      </pc:sldChg>
      <pc:sldChg chg="addSp modSp mod setBg modClrScheme chgLayout">
        <pc:chgData name="Evgeni Koka (2509917)" userId="S::2509917@student.uwtsd.ac.uk::3375bcc8-8c70-4015-b779-64485739d99e" providerId="AD" clId="Web-{91AB2F0D-9CF0-A0A0-2A2D-A0EE4B073726}" dt="2026-07-10T22:53:36.922" v="148"/>
        <pc:sldMkLst>
          <pc:docMk/>
          <pc:sldMk cId="3739922001" sldId="268"/>
        </pc:sldMkLst>
        <pc:spChg chg="mod ord">
          <ac:chgData name="Evgeni Koka (2509917)" userId="S::2509917@student.uwtsd.ac.uk::3375bcc8-8c70-4015-b779-64485739d99e" providerId="AD" clId="Web-{91AB2F0D-9CF0-A0A0-2A2D-A0EE4B073726}" dt="2026-07-10T22:53:36.922" v="148"/>
          <ac:spMkLst>
            <pc:docMk/>
            <pc:sldMk cId="3739922001" sldId="268"/>
            <ac:spMk id="2" creationId="{52AA5A64-1A96-B633-0D52-CB341391D6BC}"/>
          </ac:spMkLst>
        </pc:spChg>
        <pc:spChg chg="mod ord">
          <ac:chgData name="Evgeni Koka (2509917)" userId="S::2509917@student.uwtsd.ac.uk::3375bcc8-8c70-4015-b779-64485739d99e" providerId="AD" clId="Web-{91AB2F0D-9CF0-A0A0-2A2D-A0EE4B073726}" dt="2026-07-10T22:53:36.922" v="148"/>
          <ac:spMkLst>
            <pc:docMk/>
            <pc:sldMk cId="3739922001" sldId="268"/>
            <ac:spMk id="3" creationId="{003C7934-9B48-E214-F59E-BD9E49EBA54D}"/>
          </ac:spMkLst>
        </pc:spChg>
        <pc:spChg chg="add">
          <ac:chgData name="Evgeni Koka (2509917)" userId="S::2509917@student.uwtsd.ac.uk::3375bcc8-8c70-4015-b779-64485739d99e" providerId="AD" clId="Web-{91AB2F0D-9CF0-A0A0-2A2D-A0EE4B073726}" dt="2026-07-10T22:53:36.922" v="148"/>
          <ac:spMkLst>
            <pc:docMk/>
            <pc:sldMk cId="3739922001" sldId="268"/>
            <ac:spMk id="13" creationId="{3F088236-D655-4F88-B238-E16762358025}"/>
          </ac:spMkLst>
        </pc:spChg>
        <pc:spChg chg="add">
          <ac:chgData name="Evgeni Koka (2509917)" userId="S::2509917@student.uwtsd.ac.uk::3375bcc8-8c70-4015-b779-64485739d99e" providerId="AD" clId="Web-{91AB2F0D-9CF0-A0A0-2A2D-A0EE4B073726}" dt="2026-07-10T22:53:36.922" v="148"/>
          <ac:spMkLst>
            <pc:docMk/>
            <pc:sldMk cId="3739922001" sldId="268"/>
            <ac:spMk id="15" creationId="{3DAC0C92-199E-475C-9390-119A9B027276}"/>
          </ac:spMkLst>
        </pc:spChg>
        <pc:spChg chg="add">
          <ac:chgData name="Evgeni Koka (2509917)" userId="S::2509917@student.uwtsd.ac.uk::3375bcc8-8c70-4015-b779-64485739d99e" providerId="AD" clId="Web-{91AB2F0D-9CF0-A0A0-2A2D-A0EE4B073726}" dt="2026-07-10T22:53:36.922" v="148"/>
          <ac:spMkLst>
            <pc:docMk/>
            <pc:sldMk cId="3739922001" sldId="268"/>
            <ac:spMk id="17" creationId="{C4CFB339-0ED8-4FE2-9EF1-6D1375B8499B}"/>
          </ac:spMkLst>
        </pc:spChg>
        <pc:spChg chg="add">
          <ac:chgData name="Evgeni Koka (2509917)" userId="S::2509917@student.uwtsd.ac.uk::3375bcc8-8c70-4015-b779-64485739d99e" providerId="AD" clId="Web-{91AB2F0D-9CF0-A0A0-2A2D-A0EE4B073726}" dt="2026-07-10T22:53:36.922" v="148"/>
          <ac:spMkLst>
            <pc:docMk/>
            <pc:sldMk cId="3739922001" sldId="268"/>
            <ac:spMk id="19" creationId="{31896C80-2069-4431-9C19-83B913734490}"/>
          </ac:spMkLst>
        </pc:spChg>
        <pc:spChg chg="add">
          <ac:chgData name="Evgeni Koka (2509917)" userId="S::2509917@student.uwtsd.ac.uk::3375bcc8-8c70-4015-b779-64485739d99e" providerId="AD" clId="Web-{91AB2F0D-9CF0-A0A0-2A2D-A0EE4B073726}" dt="2026-07-10T22:53:36.922" v="148"/>
          <ac:spMkLst>
            <pc:docMk/>
            <pc:sldMk cId="3739922001" sldId="268"/>
            <ac:spMk id="21" creationId="{BF120A21-0841-4823-B0C4-28AEBCEF9B78}"/>
          </ac:spMkLst>
        </pc:spChg>
        <pc:spChg chg="add">
          <ac:chgData name="Evgeni Koka (2509917)" userId="S::2509917@student.uwtsd.ac.uk::3375bcc8-8c70-4015-b779-64485739d99e" providerId="AD" clId="Web-{91AB2F0D-9CF0-A0A0-2A2D-A0EE4B073726}" dt="2026-07-10T22:53:36.922" v="148"/>
          <ac:spMkLst>
            <pc:docMk/>
            <pc:sldMk cId="3739922001" sldId="268"/>
            <ac:spMk id="23" creationId="{DBB05BAE-BBD3-4289-899F-A6851503C6B0}"/>
          </ac:spMkLst>
        </pc:spChg>
        <pc:spChg chg="add">
          <ac:chgData name="Evgeni Koka (2509917)" userId="S::2509917@student.uwtsd.ac.uk::3375bcc8-8c70-4015-b779-64485739d99e" providerId="AD" clId="Web-{91AB2F0D-9CF0-A0A0-2A2D-A0EE4B073726}" dt="2026-07-10T22:53:36.922" v="148"/>
          <ac:spMkLst>
            <pc:docMk/>
            <pc:sldMk cId="3739922001" sldId="268"/>
            <ac:spMk id="25" creationId="{9874D11C-36F5-4BBE-A490-019A54E953B0}"/>
          </ac:spMkLst>
        </pc:spChg>
        <pc:picChg chg="add">
          <ac:chgData name="Evgeni Koka (2509917)" userId="S::2509917@student.uwtsd.ac.uk::3375bcc8-8c70-4015-b779-64485739d99e" providerId="AD" clId="Web-{91AB2F0D-9CF0-A0A0-2A2D-A0EE4B073726}" dt="2026-07-10T22:53:36.922" v="148"/>
          <ac:picMkLst>
            <pc:docMk/>
            <pc:sldMk cId="3739922001" sldId="268"/>
            <ac:picMk id="5" creationId="{47ADBE04-48C7-3225-48C2-FF3F3C246EF7}"/>
          </ac:picMkLst>
        </pc:picChg>
      </pc:sldChg>
      <pc:sldChg chg="modSp mod setBg modClrScheme chgLayout">
        <pc:chgData name="Evgeni Koka (2509917)" userId="S::2509917@student.uwtsd.ac.uk::3375bcc8-8c70-4015-b779-64485739d99e" providerId="AD" clId="Web-{91AB2F0D-9CF0-A0A0-2A2D-A0EE4B073726}" dt="2026-07-10T22:53:50.079" v="149"/>
        <pc:sldMkLst>
          <pc:docMk/>
          <pc:sldMk cId="217228821" sldId="269"/>
        </pc:sldMkLst>
        <pc:spChg chg="mod ord">
          <ac:chgData name="Evgeni Koka (2509917)" userId="S::2509917@student.uwtsd.ac.uk::3375bcc8-8c70-4015-b779-64485739d99e" providerId="AD" clId="Web-{91AB2F0D-9CF0-A0A0-2A2D-A0EE4B073726}" dt="2026-07-10T22:53:50.079" v="149"/>
          <ac:spMkLst>
            <pc:docMk/>
            <pc:sldMk cId="217228821" sldId="269"/>
            <ac:spMk id="2" creationId="{2FB76D21-D7FE-465D-1505-917F1E0DE947}"/>
          </ac:spMkLst>
        </pc:spChg>
        <pc:spChg chg="mod ord">
          <ac:chgData name="Evgeni Koka (2509917)" userId="S::2509917@student.uwtsd.ac.uk::3375bcc8-8c70-4015-b779-64485739d99e" providerId="AD" clId="Web-{91AB2F0D-9CF0-A0A0-2A2D-A0EE4B073726}" dt="2026-07-10T22:53:50.079" v="149"/>
          <ac:spMkLst>
            <pc:docMk/>
            <pc:sldMk cId="217228821" sldId="269"/>
            <ac:spMk id="3" creationId="{E64D9153-96CA-F964-0345-1234FF148157}"/>
          </ac:spMkLst>
        </pc:spChg>
        <pc:picChg chg="mod">
          <ac:chgData name="Evgeni Koka (2509917)" userId="S::2509917@student.uwtsd.ac.uk::3375bcc8-8c70-4015-b779-64485739d99e" providerId="AD" clId="Web-{91AB2F0D-9CF0-A0A0-2A2D-A0EE4B073726}" dt="2026-07-10T22:53:50.079" v="149"/>
          <ac:picMkLst>
            <pc:docMk/>
            <pc:sldMk cId="217228821" sldId="269"/>
            <ac:picMk id="4" creationId="{EEDF3F7F-49BA-88EB-6311-A2078FDA12D2}"/>
          </ac:picMkLst>
        </pc:picChg>
      </pc:sldChg>
      <pc:sldChg chg="addSp modSp mod setBg modClrScheme chgLayout">
        <pc:chgData name="Evgeni Koka (2509917)" userId="S::2509917@student.uwtsd.ac.uk::3375bcc8-8c70-4015-b779-64485739d99e" providerId="AD" clId="Web-{91AB2F0D-9CF0-A0A0-2A2D-A0EE4B073726}" dt="2026-07-10T22:55:16.708" v="153"/>
        <pc:sldMkLst>
          <pc:docMk/>
          <pc:sldMk cId="1332736625" sldId="270"/>
        </pc:sldMkLst>
        <pc:spChg chg="mod ord">
          <ac:chgData name="Evgeni Koka (2509917)" userId="S::2509917@student.uwtsd.ac.uk::3375bcc8-8c70-4015-b779-64485739d99e" providerId="AD" clId="Web-{91AB2F0D-9CF0-A0A0-2A2D-A0EE4B073726}" dt="2026-07-10T22:55:16.708" v="153"/>
          <ac:spMkLst>
            <pc:docMk/>
            <pc:sldMk cId="1332736625" sldId="270"/>
            <ac:spMk id="2" creationId="{F4C015CA-AC46-3990-B580-524D43A56CD4}"/>
          </ac:spMkLst>
        </pc:spChg>
        <pc:spChg chg="mod ord">
          <ac:chgData name="Evgeni Koka (2509917)" userId="S::2509917@student.uwtsd.ac.uk::3375bcc8-8c70-4015-b779-64485739d99e" providerId="AD" clId="Web-{91AB2F0D-9CF0-A0A0-2A2D-A0EE4B073726}" dt="2026-07-10T22:55:16.708" v="153"/>
          <ac:spMkLst>
            <pc:docMk/>
            <pc:sldMk cId="1332736625" sldId="270"/>
            <ac:spMk id="3" creationId="{8D576894-FA2E-D421-6771-28D170A3A62C}"/>
          </ac:spMkLst>
        </pc:spChg>
        <pc:picChg chg="add mod">
          <ac:chgData name="Evgeni Koka (2509917)" userId="S::2509917@student.uwtsd.ac.uk::3375bcc8-8c70-4015-b779-64485739d99e" providerId="AD" clId="Web-{91AB2F0D-9CF0-A0A0-2A2D-A0EE4B073726}" dt="2026-07-10T22:55:16.708" v="153"/>
          <ac:picMkLst>
            <pc:docMk/>
            <pc:sldMk cId="1332736625" sldId="270"/>
            <ac:picMk id="4" creationId="{0CCF27B1-C85C-69B3-A940-428C67C09093}"/>
          </ac:picMkLst>
        </pc:picChg>
      </pc:sldChg>
      <pc:sldChg chg="addSp delSp modSp mod modClrScheme chgLayout">
        <pc:chgData name="Evgeni Koka (2509917)" userId="S::2509917@student.uwtsd.ac.uk::3375bcc8-8c70-4015-b779-64485739d99e" providerId="AD" clId="Web-{91AB2F0D-9CF0-A0A0-2A2D-A0EE4B073726}" dt="2026-07-10T22:57:05.228" v="195"/>
        <pc:sldMkLst>
          <pc:docMk/>
          <pc:sldMk cId="551911062" sldId="271"/>
        </pc:sldMkLst>
        <pc:spChg chg="mod ord">
          <ac:chgData name="Evgeni Koka (2509917)" userId="S::2509917@student.uwtsd.ac.uk::3375bcc8-8c70-4015-b779-64485739d99e" providerId="AD" clId="Web-{91AB2F0D-9CF0-A0A0-2A2D-A0EE4B073726}" dt="2026-07-10T22:37:11.444" v="53" actId="20577"/>
          <ac:spMkLst>
            <pc:docMk/>
            <pc:sldMk cId="551911062" sldId="271"/>
            <ac:spMk id="2" creationId="{5277FC03-6CCB-C419-3DDD-6B942C86932A}"/>
          </ac:spMkLst>
        </pc:spChg>
        <pc:spChg chg="mod ord">
          <ac:chgData name="Evgeni Koka (2509917)" userId="S::2509917@student.uwtsd.ac.uk::3375bcc8-8c70-4015-b779-64485739d99e" providerId="AD" clId="Web-{91AB2F0D-9CF0-A0A0-2A2D-A0EE4B073726}" dt="2026-07-10T22:28:02.029" v="15"/>
          <ac:spMkLst>
            <pc:docMk/>
            <pc:sldMk cId="551911062" sldId="271"/>
            <ac:spMk id="3" creationId="{2B95B28F-2723-41D1-4BAC-DB07156F2FA2}"/>
          </ac:spMkLst>
        </pc:spChg>
        <pc:spChg chg="mod ord">
          <ac:chgData name="Evgeni Koka (2509917)" userId="S::2509917@student.uwtsd.ac.uk::3375bcc8-8c70-4015-b779-64485739d99e" providerId="AD" clId="Web-{91AB2F0D-9CF0-A0A0-2A2D-A0EE4B073726}" dt="2026-07-10T22:57:03.337" v="194" actId="20577"/>
          <ac:spMkLst>
            <pc:docMk/>
            <pc:sldMk cId="551911062" sldId="271"/>
            <ac:spMk id="4" creationId="{06B21990-FDB1-6949-C07E-4EDEBF4274E6}"/>
          </ac:spMkLst>
        </pc:spChg>
        <pc:picChg chg="add del mod">
          <ac:chgData name="Evgeni Koka (2509917)" userId="S::2509917@student.uwtsd.ac.uk::3375bcc8-8c70-4015-b779-64485739d99e" providerId="AD" clId="Web-{91AB2F0D-9CF0-A0A0-2A2D-A0EE4B073726}" dt="2026-07-10T22:57:05.228" v="195"/>
          <ac:picMkLst>
            <pc:docMk/>
            <pc:sldMk cId="551911062" sldId="271"/>
            <ac:picMk id="5" creationId="{2699024B-3D51-AF77-7537-1B38975B5D0B}"/>
          </ac:picMkLst>
        </pc:picChg>
      </pc:sldChg>
      <pc:sldChg chg="addSp delSp modSp mod setBg modClrScheme chgLayout">
        <pc:chgData name="Evgeni Koka (2509917)" userId="S::2509917@student.uwtsd.ac.uk::3375bcc8-8c70-4015-b779-64485739d99e" providerId="AD" clId="Web-{91AB2F0D-9CF0-A0A0-2A2D-A0EE4B073726}" dt="2026-07-10T22:58:18.277" v="205"/>
        <pc:sldMkLst>
          <pc:docMk/>
          <pc:sldMk cId="2920682370" sldId="272"/>
        </pc:sldMkLst>
        <pc:spChg chg="mod ord">
          <ac:chgData name="Evgeni Koka (2509917)" userId="S::2509917@student.uwtsd.ac.uk::3375bcc8-8c70-4015-b779-64485739d99e" providerId="AD" clId="Web-{91AB2F0D-9CF0-A0A0-2A2D-A0EE4B073726}" dt="2026-07-10T22:58:18.277" v="205"/>
          <ac:spMkLst>
            <pc:docMk/>
            <pc:sldMk cId="2920682370" sldId="272"/>
            <ac:spMk id="2" creationId="{62FE396D-1B33-D6CD-9A2E-0853CA1BDB1D}"/>
          </ac:spMkLst>
        </pc:spChg>
        <pc:spChg chg="mod ord">
          <ac:chgData name="Evgeni Koka (2509917)" userId="S::2509917@student.uwtsd.ac.uk::3375bcc8-8c70-4015-b779-64485739d99e" providerId="AD" clId="Web-{91AB2F0D-9CF0-A0A0-2A2D-A0EE4B073726}" dt="2026-07-10T22:58:18.277" v="205"/>
          <ac:spMkLst>
            <pc:docMk/>
            <pc:sldMk cId="2920682370" sldId="272"/>
            <ac:spMk id="3" creationId="{9AFB33EA-4162-6220-6831-F2A95C1EB02A}"/>
          </ac:spMkLst>
        </pc:spChg>
        <pc:spChg chg="add">
          <ac:chgData name="Evgeni Koka (2509917)" userId="S::2509917@student.uwtsd.ac.uk::3375bcc8-8c70-4015-b779-64485739d99e" providerId="AD" clId="Web-{91AB2F0D-9CF0-A0A0-2A2D-A0EE4B073726}" dt="2026-07-10T22:58:18.277" v="205"/>
          <ac:spMkLst>
            <pc:docMk/>
            <pc:sldMk cId="2920682370" sldId="272"/>
            <ac:spMk id="6" creationId="{A65AC7D1-EAA9-48F5-B509-60A7F50BF703}"/>
          </ac:spMkLst>
        </pc:spChg>
        <pc:spChg chg="add">
          <ac:chgData name="Evgeni Koka (2509917)" userId="S::2509917@student.uwtsd.ac.uk::3375bcc8-8c70-4015-b779-64485739d99e" providerId="AD" clId="Web-{91AB2F0D-9CF0-A0A0-2A2D-A0EE4B073726}" dt="2026-07-10T22:58:18.277" v="205"/>
          <ac:spMkLst>
            <pc:docMk/>
            <pc:sldMk cId="2920682370" sldId="272"/>
            <ac:spMk id="7" creationId="{D6320AF9-619A-4175-865B-5663E1AEF4C5}"/>
          </ac:spMkLst>
        </pc:spChg>
        <pc:spChg chg="add del">
          <ac:chgData name="Evgeni Koka (2509917)" userId="S::2509917@student.uwtsd.ac.uk::3375bcc8-8c70-4015-b779-64485739d99e" providerId="AD" clId="Web-{91AB2F0D-9CF0-A0A0-2A2D-A0EE4B073726}" dt="2026-07-10T22:58:11.886" v="200"/>
          <ac:spMkLst>
            <pc:docMk/>
            <pc:sldMk cId="2920682370" sldId="272"/>
            <ac:spMk id="9" creationId="{A65AC7D1-EAA9-48F5-B509-60A7F50BF703}"/>
          </ac:spMkLst>
        </pc:spChg>
        <pc:spChg chg="add del">
          <ac:chgData name="Evgeni Koka (2509917)" userId="S::2509917@student.uwtsd.ac.uk::3375bcc8-8c70-4015-b779-64485739d99e" providerId="AD" clId="Web-{91AB2F0D-9CF0-A0A0-2A2D-A0EE4B073726}" dt="2026-07-10T22:58:11.886" v="200"/>
          <ac:spMkLst>
            <pc:docMk/>
            <pc:sldMk cId="2920682370" sldId="272"/>
            <ac:spMk id="11" creationId="{D6320AF9-619A-4175-865B-5663E1AEF4C5}"/>
          </ac:spMkLst>
        </pc:spChg>
        <pc:spChg chg="add">
          <ac:chgData name="Evgeni Koka (2509917)" userId="S::2509917@student.uwtsd.ac.uk::3375bcc8-8c70-4015-b779-64485739d99e" providerId="AD" clId="Web-{91AB2F0D-9CF0-A0A0-2A2D-A0EE4B073726}" dt="2026-07-10T22:58:18.277" v="205"/>
          <ac:spMkLst>
            <pc:docMk/>
            <pc:sldMk cId="2920682370" sldId="272"/>
            <ac:spMk id="12" creationId="{7E018740-5C2B-4A41-AC1A-7E68D1EC1954}"/>
          </ac:spMkLst>
        </pc:spChg>
        <pc:spChg chg="add">
          <ac:chgData name="Evgeni Koka (2509917)" userId="S::2509917@student.uwtsd.ac.uk::3375bcc8-8c70-4015-b779-64485739d99e" providerId="AD" clId="Web-{91AB2F0D-9CF0-A0A0-2A2D-A0EE4B073726}" dt="2026-07-10T22:58:18.277" v="205"/>
          <ac:spMkLst>
            <pc:docMk/>
            <pc:sldMk cId="2920682370" sldId="272"/>
            <ac:spMk id="14" creationId="{166F75A4-C475-4941-8EE2-B80A06A2C1BB}"/>
          </ac:spMkLst>
        </pc:spChg>
        <pc:spChg chg="add">
          <ac:chgData name="Evgeni Koka (2509917)" userId="S::2509917@student.uwtsd.ac.uk::3375bcc8-8c70-4015-b779-64485739d99e" providerId="AD" clId="Web-{91AB2F0D-9CF0-A0A0-2A2D-A0EE4B073726}" dt="2026-07-10T22:58:18.277" v="205"/>
          <ac:spMkLst>
            <pc:docMk/>
            <pc:sldMk cId="2920682370" sldId="272"/>
            <ac:spMk id="16" creationId="{A032553A-72E8-4B0D-8405-FF9771C9AF05}"/>
          </ac:spMkLst>
        </pc:spChg>
        <pc:spChg chg="add del">
          <ac:chgData name="Evgeni Koka (2509917)" userId="S::2509917@student.uwtsd.ac.uk::3375bcc8-8c70-4015-b779-64485739d99e" providerId="AD" clId="Web-{91AB2F0D-9CF0-A0A0-2A2D-A0EE4B073726}" dt="2026-07-10T22:58:11.886" v="200"/>
          <ac:spMkLst>
            <pc:docMk/>
            <pc:sldMk cId="2920682370" sldId="272"/>
            <ac:spMk id="17" creationId="{7E018740-5C2B-4A41-AC1A-7E68D1EC1954}"/>
          </ac:spMkLst>
        </pc:spChg>
        <pc:spChg chg="add">
          <ac:chgData name="Evgeni Koka (2509917)" userId="S::2509917@student.uwtsd.ac.uk::3375bcc8-8c70-4015-b779-64485739d99e" providerId="AD" clId="Web-{91AB2F0D-9CF0-A0A0-2A2D-A0EE4B073726}" dt="2026-07-10T22:58:18.277" v="205"/>
          <ac:spMkLst>
            <pc:docMk/>
            <pc:sldMk cId="2920682370" sldId="272"/>
            <ac:spMk id="18" creationId="{765800AC-C3B9-498E-87BC-29FAE4C76B21}"/>
          </ac:spMkLst>
        </pc:spChg>
        <pc:spChg chg="add del">
          <ac:chgData name="Evgeni Koka (2509917)" userId="S::2509917@student.uwtsd.ac.uk::3375bcc8-8c70-4015-b779-64485739d99e" providerId="AD" clId="Web-{91AB2F0D-9CF0-A0A0-2A2D-A0EE4B073726}" dt="2026-07-10T22:58:11.886" v="200"/>
          <ac:spMkLst>
            <pc:docMk/>
            <pc:sldMk cId="2920682370" sldId="272"/>
            <ac:spMk id="19" creationId="{166F75A4-C475-4941-8EE2-B80A06A2C1BB}"/>
          </ac:spMkLst>
        </pc:spChg>
        <pc:spChg chg="add">
          <ac:chgData name="Evgeni Koka (2509917)" userId="S::2509917@student.uwtsd.ac.uk::3375bcc8-8c70-4015-b779-64485739d99e" providerId="AD" clId="Web-{91AB2F0D-9CF0-A0A0-2A2D-A0EE4B073726}" dt="2026-07-10T22:58:18.277" v="205"/>
          <ac:spMkLst>
            <pc:docMk/>
            <pc:sldMk cId="2920682370" sldId="272"/>
            <ac:spMk id="20" creationId="{1F9D6ACB-2FF4-49F9-978A-E0D5327FC635}"/>
          </ac:spMkLst>
        </pc:spChg>
        <pc:spChg chg="add del">
          <ac:chgData name="Evgeni Koka (2509917)" userId="S::2509917@student.uwtsd.ac.uk::3375bcc8-8c70-4015-b779-64485739d99e" providerId="AD" clId="Web-{91AB2F0D-9CF0-A0A0-2A2D-A0EE4B073726}" dt="2026-07-10T22:58:11.886" v="200"/>
          <ac:spMkLst>
            <pc:docMk/>
            <pc:sldMk cId="2920682370" sldId="272"/>
            <ac:spMk id="21" creationId="{A032553A-72E8-4B0D-8405-FF9771C9AF05}"/>
          </ac:spMkLst>
        </pc:spChg>
        <pc:spChg chg="add">
          <ac:chgData name="Evgeni Koka (2509917)" userId="S::2509917@student.uwtsd.ac.uk::3375bcc8-8c70-4015-b779-64485739d99e" providerId="AD" clId="Web-{91AB2F0D-9CF0-A0A0-2A2D-A0EE4B073726}" dt="2026-07-10T22:58:18.277" v="205"/>
          <ac:spMkLst>
            <pc:docMk/>
            <pc:sldMk cId="2920682370" sldId="272"/>
            <ac:spMk id="22" creationId="{A5EC319D-0FEA-4B95-A3EA-01E35672C95B}"/>
          </ac:spMkLst>
        </pc:spChg>
        <pc:spChg chg="add del">
          <ac:chgData name="Evgeni Koka (2509917)" userId="S::2509917@student.uwtsd.ac.uk::3375bcc8-8c70-4015-b779-64485739d99e" providerId="AD" clId="Web-{91AB2F0D-9CF0-A0A0-2A2D-A0EE4B073726}" dt="2026-07-10T22:58:11.886" v="200"/>
          <ac:spMkLst>
            <pc:docMk/>
            <pc:sldMk cId="2920682370" sldId="272"/>
            <ac:spMk id="23" creationId="{765800AC-C3B9-498E-87BC-29FAE4C76B21}"/>
          </ac:spMkLst>
        </pc:spChg>
        <pc:spChg chg="add del">
          <ac:chgData name="Evgeni Koka (2509917)" userId="S::2509917@student.uwtsd.ac.uk::3375bcc8-8c70-4015-b779-64485739d99e" providerId="AD" clId="Web-{91AB2F0D-9CF0-A0A0-2A2D-A0EE4B073726}" dt="2026-07-10T22:58:11.886" v="200"/>
          <ac:spMkLst>
            <pc:docMk/>
            <pc:sldMk cId="2920682370" sldId="272"/>
            <ac:spMk id="25" creationId="{1F9D6ACB-2FF4-49F9-978A-E0D5327FC635}"/>
          </ac:spMkLst>
        </pc:spChg>
        <pc:spChg chg="add del">
          <ac:chgData name="Evgeni Koka (2509917)" userId="S::2509917@student.uwtsd.ac.uk::3375bcc8-8c70-4015-b779-64485739d99e" providerId="AD" clId="Web-{91AB2F0D-9CF0-A0A0-2A2D-A0EE4B073726}" dt="2026-07-10T22:58:11.886" v="200"/>
          <ac:spMkLst>
            <pc:docMk/>
            <pc:sldMk cId="2920682370" sldId="272"/>
            <ac:spMk id="27" creationId="{A5EC319D-0FEA-4B95-A3EA-01E35672C95B}"/>
          </ac:spMkLst>
        </pc:spChg>
        <pc:picChg chg="add mod">
          <ac:chgData name="Evgeni Koka (2509917)" userId="S::2509917@student.uwtsd.ac.uk::3375bcc8-8c70-4015-b779-64485739d99e" providerId="AD" clId="Web-{91AB2F0D-9CF0-A0A0-2A2D-A0EE4B073726}" dt="2026-07-10T22:58:18.262" v="204"/>
          <ac:picMkLst>
            <pc:docMk/>
            <pc:sldMk cId="2920682370" sldId="272"/>
            <ac:picMk id="4" creationId="{A1779D1D-5B48-DECB-9F63-C3E6C5728C20}"/>
          </ac:picMkLst>
        </pc:picChg>
      </pc:sldChg>
      <pc:sldChg chg="addSp delSp modSp mod modClrScheme chgLayout">
        <pc:chgData name="Evgeni Koka (2509917)" userId="S::2509917@student.uwtsd.ac.uk::3375bcc8-8c70-4015-b779-64485739d99e" providerId="AD" clId="Web-{91AB2F0D-9CF0-A0A0-2A2D-A0EE4B073726}" dt="2026-07-10T23:06:38.283" v="253"/>
        <pc:sldMkLst>
          <pc:docMk/>
          <pc:sldMk cId="507369116" sldId="273"/>
        </pc:sldMkLst>
        <pc:spChg chg="mod ord">
          <ac:chgData name="Evgeni Koka (2509917)" userId="S::2509917@student.uwtsd.ac.uk::3375bcc8-8c70-4015-b779-64485739d99e" providerId="AD" clId="Web-{91AB2F0D-9CF0-A0A0-2A2D-A0EE4B073726}" dt="2026-07-10T22:28:02.029" v="15"/>
          <ac:spMkLst>
            <pc:docMk/>
            <pc:sldMk cId="507369116" sldId="273"/>
            <ac:spMk id="2" creationId="{D6EF6146-9AE4-FFA8-8A41-CC0E8204D27B}"/>
          </ac:spMkLst>
        </pc:spChg>
        <pc:spChg chg="mod ord">
          <ac:chgData name="Evgeni Koka (2509917)" userId="S::2509917@student.uwtsd.ac.uk::3375bcc8-8c70-4015-b779-64485739d99e" providerId="AD" clId="Web-{91AB2F0D-9CF0-A0A0-2A2D-A0EE4B073726}" dt="2026-07-10T22:28:02.029" v="15"/>
          <ac:spMkLst>
            <pc:docMk/>
            <pc:sldMk cId="507369116" sldId="273"/>
            <ac:spMk id="3" creationId="{2676E456-670B-0137-A971-369C40303EAE}"/>
          </ac:spMkLst>
        </pc:spChg>
        <pc:spChg chg="mod ord">
          <ac:chgData name="Evgeni Koka (2509917)" userId="S::2509917@student.uwtsd.ac.uk::3375bcc8-8c70-4015-b779-64485739d99e" providerId="AD" clId="Web-{91AB2F0D-9CF0-A0A0-2A2D-A0EE4B073726}" dt="2026-07-10T23:06:38.283" v="253"/>
          <ac:spMkLst>
            <pc:docMk/>
            <pc:sldMk cId="507369116" sldId="273"/>
            <ac:spMk id="4" creationId="{7EAC2C82-9DC4-7CB0-0808-AC2E1240D2DB}"/>
          </ac:spMkLst>
        </pc:spChg>
        <pc:spChg chg="mod ord">
          <ac:chgData name="Evgeni Koka (2509917)" userId="S::2509917@student.uwtsd.ac.uk::3375bcc8-8c70-4015-b779-64485739d99e" providerId="AD" clId="Web-{91AB2F0D-9CF0-A0A0-2A2D-A0EE4B073726}" dt="2026-07-10T22:28:02.029" v="15"/>
          <ac:spMkLst>
            <pc:docMk/>
            <pc:sldMk cId="507369116" sldId="273"/>
            <ac:spMk id="5" creationId="{CA69D87B-CEFC-292C-FBBF-13BA1481FE18}"/>
          </ac:spMkLst>
        </pc:spChg>
        <pc:spChg chg="del mod ord">
          <ac:chgData name="Evgeni Koka (2509917)" userId="S::2509917@student.uwtsd.ac.uk::3375bcc8-8c70-4015-b779-64485739d99e" providerId="AD" clId="Web-{91AB2F0D-9CF0-A0A0-2A2D-A0EE4B073726}" dt="2026-07-10T23:04:26.543" v="247"/>
          <ac:spMkLst>
            <pc:docMk/>
            <pc:sldMk cId="507369116" sldId="273"/>
            <ac:spMk id="6" creationId="{3CA3342B-5765-CFA0-1C59-C294A7D3C66F}"/>
          </ac:spMkLst>
        </pc:spChg>
        <pc:spChg chg="add mod">
          <ac:chgData name="Evgeni Koka (2509917)" userId="S::2509917@student.uwtsd.ac.uk::3375bcc8-8c70-4015-b779-64485739d99e" providerId="AD" clId="Web-{91AB2F0D-9CF0-A0A0-2A2D-A0EE4B073726}" dt="2026-07-10T23:05:08.545" v="251" actId="20577"/>
          <ac:spMkLst>
            <pc:docMk/>
            <pc:sldMk cId="507369116" sldId="273"/>
            <ac:spMk id="8" creationId="{71F1FA68-F1EF-7CBD-5E30-A972ECB15076}"/>
          </ac:spMkLst>
        </pc:spChg>
        <pc:spChg chg="add mod">
          <ac:chgData name="Evgeni Koka (2509917)" userId="S::2509917@student.uwtsd.ac.uk::3375bcc8-8c70-4015-b779-64485739d99e" providerId="AD" clId="Web-{91AB2F0D-9CF0-A0A0-2A2D-A0EE4B073726}" dt="2026-07-10T23:05:00.920" v="250" actId="14100"/>
          <ac:spMkLst>
            <pc:docMk/>
            <pc:sldMk cId="507369116" sldId="273"/>
            <ac:spMk id="9" creationId="{3CA3342B-5765-CFA0-1C59-C294A7D3C66F}"/>
          </ac:spMkLst>
        </pc:spChg>
      </pc:sldChg>
      <pc:sldChg chg="addSp delSp modSp mod setBg modClrScheme chgLayout">
        <pc:chgData name="Evgeni Koka (2509917)" userId="S::2509917@student.uwtsd.ac.uk::3375bcc8-8c70-4015-b779-64485739d99e" providerId="AD" clId="Web-{91AB2F0D-9CF0-A0A0-2A2D-A0EE4B073726}" dt="2026-07-10T22:54:30.784" v="150"/>
        <pc:sldMkLst>
          <pc:docMk/>
          <pc:sldMk cId="2212692625" sldId="274"/>
        </pc:sldMkLst>
        <pc:spChg chg="mod ord">
          <ac:chgData name="Evgeni Koka (2509917)" userId="S::2509917@student.uwtsd.ac.uk::3375bcc8-8c70-4015-b779-64485739d99e" providerId="AD" clId="Web-{91AB2F0D-9CF0-A0A0-2A2D-A0EE4B073726}" dt="2026-07-10T22:54:30.784" v="150"/>
          <ac:spMkLst>
            <pc:docMk/>
            <pc:sldMk cId="2212692625" sldId="274"/>
            <ac:spMk id="2" creationId="{15F79E8F-E110-137D-F683-C253E3694721}"/>
          </ac:spMkLst>
        </pc:spChg>
        <pc:spChg chg="del mod ord">
          <ac:chgData name="Evgeni Koka (2509917)" userId="S::2509917@student.uwtsd.ac.uk::3375bcc8-8c70-4015-b779-64485739d99e" providerId="AD" clId="Web-{91AB2F0D-9CF0-A0A0-2A2D-A0EE4B073726}" dt="2026-07-10T22:54:30.784" v="150"/>
          <ac:spMkLst>
            <pc:docMk/>
            <pc:sldMk cId="2212692625" sldId="274"/>
            <ac:spMk id="3" creationId="{2C4BE599-C3C8-69C5-2FEB-2CD7D14F804B}"/>
          </ac:spMkLst>
        </pc:spChg>
        <pc:spChg chg="add">
          <ac:chgData name="Evgeni Koka (2509917)" userId="S::2509917@student.uwtsd.ac.uk::3375bcc8-8c70-4015-b779-64485739d99e" providerId="AD" clId="Web-{91AB2F0D-9CF0-A0A0-2A2D-A0EE4B073726}" dt="2026-07-10T22:54:30.784" v="150"/>
          <ac:spMkLst>
            <pc:docMk/>
            <pc:sldMk cId="2212692625" sldId="274"/>
            <ac:spMk id="9" creationId="{655AE6B0-AC9E-4167-806F-E9DB135FC46B}"/>
          </ac:spMkLst>
        </pc:spChg>
        <pc:spChg chg="add">
          <ac:chgData name="Evgeni Koka (2509917)" userId="S::2509917@student.uwtsd.ac.uk::3375bcc8-8c70-4015-b779-64485739d99e" providerId="AD" clId="Web-{91AB2F0D-9CF0-A0A0-2A2D-A0EE4B073726}" dt="2026-07-10T22:54:30.784" v="150"/>
          <ac:spMkLst>
            <pc:docMk/>
            <pc:sldMk cId="2212692625" sldId="274"/>
            <ac:spMk id="22" creationId="{87BD1F4E-A66D-4C06-86DA-8D56CA7A3B41}"/>
          </ac:spMkLst>
        </pc:spChg>
        <pc:grpChg chg="add">
          <ac:chgData name="Evgeni Koka (2509917)" userId="S::2509917@student.uwtsd.ac.uk::3375bcc8-8c70-4015-b779-64485739d99e" providerId="AD" clId="Web-{91AB2F0D-9CF0-A0A0-2A2D-A0EE4B073726}" dt="2026-07-10T22:54:30.784" v="150"/>
          <ac:grpSpMkLst>
            <pc:docMk/>
            <pc:sldMk cId="2212692625" sldId="274"/>
            <ac:grpSpMk id="11" creationId="{3523416A-383B-4FDC-B4C9-D8EDDFE9C043}"/>
          </ac:grpSpMkLst>
        </pc:grpChg>
        <pc:graphicFrameChg chg="add">
          <ac:chgData name="Evgeni Koka (2509917)" userId="S::2509917@student.uwtsd.ac.uk::3375bcc8-8c70-4015-b779-64485739d99e" providerId="AD" clId="Web-{91AB2F0D-9CF0-A0A0-2A2D-A0EE4B073726}" dt="2026-07-10T22:54:30.784" v="150"/>
          <ac:graphicFrameMkLst>
            <pc:docMk/>
            <pc:sldMk cId="2212692625" sldId="274"/>
            <ac:graphicFrameMk id="5" creationId="{8104806E-0424-B17A-1CBE-07B73261A159}"/>
          </ac:graphicFrameMkLst>
        </pc:graphicFrameChg>
      </pc:sldChg>
      <pc:sldChg chg="addSp modSp mod setBg modClrScheme chgLayout">
        <pc:chgData name="Evgeni Koka (2509917)" userId="S::2509917@student.uwtsd.ac.uk::3375bcc8-8c70-4015-b779-64485739d99e" providerId="AD" clId="Web-{91AB2F0D-9CF0-A0A0-2A2D-A0EE4B073726}" dt="2026-07-10T22:54:41.940" v="151"/>
        <pc:sldMkLst>
          <pc:docMk/>
          <pc:sldMk cId="3363671612" sldId="275"/>
        </pc:sldMkLst>
        <pc:spChg chg="mod ord">
          <ac:chgData name="Evgeni Koka (2509917)" userId="S::2509917@student.uwtsd.ac.uk::3375bcc8-8c70-4015-b779-64485739d99e" providerId="AD" clId="Web-{91AB2F0D-9CF0-A0A0-2A2D-A0EE4B073726}" dt="2026-07-10T22:54:41.940" v="151"/>
          <ac:spMkLst>
            <pc:docMk/>
            <pc:sldMk cId="3363671612" sldId="275"/>
            <ac:spMk id="2" creationId="{CBCDD587-4797-93E4-04AB-79C46B3C5DC7}"/>
          </ac:spMkLst>
        </pc:spChg>
        <pc:spChg chg="mod ord">
          <ac:chgData name="Evgeni Koka (2509917)" userId="S::2509917@student.uwtsd.ac.uk::3375bcc8-8c70-4015-b779-64485739d99e" providerId="AD" clId="Web-{91AB2F0D-9CF0-A0A0-2A2D-A0EE4B073726}" dt="2026-07-10T22:54:41.940" v="151"/>
          <ac:spMkLst>
            <pc:docMk/>
            <pc:sldMk cId="3363671612" sldId="275"/>
            <ac:spMk id="3" creationId="{D5B5C1EE-A6F9-26CB-CBB8-B760A3ABF697}"/>
          </ac:spMkLst>
        </pc:spChg>
        <pc:spChg chg="add">
          <ac:chgData name="Evgeni Koka (2509917)" userId="S::2509917@student.uwtsd.ac.uk::3375bcc8-8c70-4015-b779-64485739d99e" providerId="AD" clId="Web-{91AB2F0D-9CF0-A0A0-2A2D-A0EE4B073726}" dt="2026-07-10T22:54:41.940" v="151"/>
          <ac:spMkLst>
            <pc:docMk/>
            <pc:sldMk cId="3363671612" sldId="275"/>
            <ac:spMk id="25" creationId="{66D61E08-70C3-48D8-BEA0-787111DC30DA}"/>
          </ac:spMkLst>
        </pc:spChg>
        <pc:spChg chg="add">
          <ac:chgData name="Evgeni Koka (2509917)" userId="S::2509917@student.uwtsd.ac.uk::3375bcc8-8c70-4015-b779-64485739d99e" providerId="AD" clId="Web-{91AB2F0D-9CF0-A0A0-2A2D-A0EE4B073726}" dt="2026-07-10T22:54:41.940" v="151"/>
          <ac:spMkLst>
            <pc:docMk/>
            <pc:sldMk cId="3363671612" sldId="275"/>
            <ac:spMk id="27" creationId="{FC55298F-0AE5-478E-AD2B-03C2614C5833}"/>
          </ac:spMkLst>
        </pc:spChg>
        <pc:spChg chg="add">
          <ac:chgData name="Evgeni Koka (2509917)" userId="S::2509917@student.uwtsd.ac.uk::3375bcc8-8c70-4015-b779-64485739d99e" providerId="AD" clId="Web-{91AB2F0D-9CF0-A0A0-2A2D-A0EE4B073726}" dt="2026-07-10T22:54:41.940" v="151"/>
          <ac:spMkLst>
            <pc:docMk/>
            <pc:sldMk cId="3363671612" sldId="275"/>
            <ac:spMk id="29" creationId="{C180E4EA-0B63-4779-A895-7E90E71088F3}"/>
          </ac:spMkLst>
        </pc:spChg>
        <pc:spChg chg="add">
          <ac:chgData name="Evgeni Koka (2509917)" userId="S::2509917@student.uwtsd.ac.uk::3375bcc8-8c70-4015-b779-64485739d99e" providerId="AD" clId="Web-{91AB2F0D-9CF0-A0A0-2A2D-A0EE4B073726}" dt="2026-07-10T22:54:41.940" v="151"/>
          <ac:spMkLst>
            <pc:docMk/>
            <pc:sldMk cId="3363671612" sldId="275"/>
            <ac:spMk id="31" creationId="{CEE01D9D-3DE8-4EED-B0D3-8F3C79CC7673}"/>
          </ac:spMkLst>
        </pc:spChg>
        <pc:spChg chg="add">
          <ac:chgData name="Evgeni Koka (2509917)" userId="S::2509917@student.uwtsd.ac.uk::3375bcc8-8c70-4015-b779-64485739d99e" providerId="AD" clId="Web-{91AB2F0D-9CF0-A0A0-2A2D-A0EE4B073726}" dt="2026-07-10T22:54:41.940" v="151"/>
          <ac:spMkLst>
            <pc:docMk/>
            <pc:sldMk cId="3363671612" sldId="275"/>
            <ac:spMk id="33" creationId="{89AF5CE9-607F-43F4-8983-DCD6DA4051FD}"/>
          </ac:spMkLst>
        </pc:spChg>
        <pc:spChg chg="add">
          <ac:chgData name="Evgeni Koka (2509917)" userId="S::2509917@student.uwtsd.ac.uk::3375bcc8-8c70-4015-b779-64485739d99e" providerId="AD" clId="Web-{91AB2F0D-9CF0-A0A0-2A2D-A0EE4B073726}" dt="2026-07-10T22:54:41.940" v="151"/>
          <ac:spMkLst>
            <pc:docMk/>
            <pc:sldMk cId="3363671612" sldId="275"/>
            <ac:spMk id="35" creationId="{6EEA2DBD-9E1E-4521-8C01-F32AD18A89E3}"/>
          </ac:spMkLst>
        </pc:spChg>
        <pc:spChg chg="add">
          <ac:chgData name="Evgeni Koka (2509917)" userId="S::2509917@student.uwtsd.ac.uk::3375bcc8-8c70-4015-b779-64485739d99e" providerId="AD" clId="Web-{91AB2F0D-9CF0-A0A0-2A2D-A0EE4B073726}" dt="2026-07-10T22:54:41.940" v="151"/>
          <ac:spMkLst>
            <pc:docMk/>
            <pc:sldMk cId="3363671612" sldId="275"/>
            <ac:spMk id="37" creationId="{15BBD2C1-BA9B-46A9-A27A-33498B169272}"/>
          </ac:spMkLst>
        </pc:spChg>
        <pc:picChg chg="add">
          <ac:chgData name="Evgeni Koka (2509917)" userId="S::2509917@student.uwtsd.ac.uk::3375bcc8-8c70-4015-b779-64485739d99e" providerId="AD" clId="Web-{91AB2F0D-9CF0-A0A0-2A2D-A0EE4B073726}" dt="2026-07-10T22:54:41.940" v="151"/>
          <ac:picMkLst>
            <pc:docMk/>
            <pc:sldMk cId="3363671612" sldId="275"/>
            <ac:picMk id="5" creationId="{CF97EBF3-2B4A-5DB4-6507-366F991C31A7}"/>
          </ac:picMkLst>
        </pc:picChg>
      </pc:sldChg>
      <pc:sldMasterChg chg="del delSldLayout">
        <pc:chgData name="Evgeni Koka (2509917)" userId="S::2509917@student.uwtsd.ac.uk::3375bcc8-8c70-4015-b779-64485739d99e" providerId="AD" clId="Web-{91AB2F0D-9CF0-A0A0-2A2D-A0EE4B073726}" dt="2026-07-10T22:27:07.777" v="13"/>
        <pc:sldMasterMkLst>
          <pc:docMk/>
          <pc:sldMasterMk cId="2460954070" sldId="2147483660"/>
        </pc:sldMasterMkLst>
        <pc:sldLayoutChg chg="del">
          <pc:chgData name="Evgeni Koka (2509917)" userId="S::2509917@student.uwtsd.ac.uk::3375bcc8-8c70-4015-b779-64485739d99e" providerId="AD" clId="Web-{91AB2F0D-9CF0-A0A0-2A2D-A0EE4B073726}" dt="2026-07-10T22:27:07.777" v="13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Evgeni Koka (2509917)" userId="S::2509917@student.uwtsd.ac.uk::3375bcc8-8c70-4015-b779-64485739d99e" providerId="AD" clId="Web-{91AB2F0D-9CF0-A0A0-2A2D-A0EE4B073726}" dt="2026-07-10T22:27:07.777" v="13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Evgeni Koka (2509917)" userId="S::2509917@student.uwtsd.ac.uk::3375bcc8-8c70-4015-b779-64485739d99e" providerId="AD" clId="Web-{91AB2F0D-9CF0-A0A0-2A2D-A0EE4B073726}" dt="2026-07-10T22:27:07.777" v="13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Evgeni Koka (2509917)" userId="S::2509917@student.uwtsd.ac.uk::3375bcc8-8c70-4015-b779-64485739d99e" providerId="AD" clId="Web-{91AB2F0D-9CF0-A0A0-2A2D-A0EE4B073726}" dt="2026-07-10T22:27:07.777" v="13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Evgeni Koka (2509917)" userId="S::2509917@student.uwtsd.ac.uk::3375bcc8-8c70-4015-b779-64485739d99e" providerId="AD" clId="Web-{91AB2F0D-9CF0-A0A0-2A2D-A0EE4B073726}" dt="2026-07-10T22:27:07.777" v="13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Evgeni Koka (2509917)" userId="S::2509917@student.uwtsd.ac.uk::3375bcc8-8c70-4015-b779-64485739d99e" providerId="AD" clId="Web-{91AB2F0D-9CF0-A0A0-2A2D-A0EE4B073726}" dt="2026-07-10T22:27:07.777" v="13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Evgeni Koka (2509917)" userId="S::2509917@student.uwtsd.ac.uk::3375bcc8-8c70-4015-b779-64485739d99e" providerId="AD" clId="Web-{91AB2F0D-9CF0-A0A0-2A2D-A0EE4B073726}" dt="2026-07-10T22:27:07.777" v="13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Evgeni Koka (2509917)" userId="S::2509917@student.uwtsd.ac.uk::3375bcc8-8c70-4015-b779-64485739d99e" providerId="AD" clId="Web-{91AB2F0D-9CF0-A0A0-2A2D-A0EE4B073726}" dt="2026-07-10T22:27:07.777" v="13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Evgeni Koka (2509917)" userId="S::2509917@student.uwtsd.ac.uk::3375bcc8-8c70-4015-b779-64485739d99e" providerId="AD" clId="Web-{91AB2F0D-9CF0-A0A0-2A2D-A0EE4B073726}" dt="2026-07-10T22:27:07.777" v="13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Evgeni Koka (2509917)" userId="S::2509917@student.uwtsd.ac.uk::3375bcc8-8c70-4015-b779-64485739d99e" providerId="AD" clId="Web-{91AB2F0D-9CF0-A0A0-2A2D-A0EE4B073726}" dt="2026-07-10T22:27:07.777" v="13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Evgeni Koka (2509917)" userId="S::2509917@student.uwtsd.ac.uk::3375bcc8-8c70-4015-b779-64485739d99e" providerId="AD" clId="Web-{91AB2F0D-9CF0-A0A0-2A2D-A0EE4B073726}" dt="2026-07-10T22:27:07.777" v="13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 modSldLayout">
        <pc:chgData name="Evgeni Koka (2509917)" userId="S::2509917@student.uwtsd.ac.uk::3375bcc8-8c70-4015-b779-64485739d99e" providerId="AD" clId="Web-{91AB2F0D-9CF0-A0A0-2A2D-A0EE4B073726}" dt="2026-07-10T22:27:34.856" v="14"/>
        <pc:sldMasterMkLst>
          <pc:docMk/>
          <pc:sldMasterMk cId="3864717257" sldId="2147483672"/>
        </pc:sldMasterMkLst>
        <pc:sldLayoutChg chg="add del mod replId">
          <pc:chgData name="Evgeni Koka (2509917)" userId="S::2509917@student.uwtsd.ac.uk::3375bcc8-8c70-4015-b779-64485739d99e" providerId="AD" clId="Web-{91AB2F0D-9CF0-A0A0-2A2D-A0EE4B073726}" dt="2026-07-10T22:27:34.856" v="14"/>
          <pc:sldLayoutMkLst>
            <pc:docMk/>
            <pc:sldMasterMk cId="3864717257" sldId="2147483672"/>
            <pc:sldLayoutMk cId="1749023010" sldId="2147483673"/>
          </pc:sldLayoutMkLst>
        </pc:sldLayoutChg>
        <pc:sldLayoutChg chg="add del mod replId">
          <pc:chgData name="Evgeni Koka (2509917)" userId="S::2509917@student.uwtsd.ac.uk::3375bcc8-8c70-4015-b779-64485739d99e" providerId="AD" clId="Web-{91AB2F0D-9CF0-A0A0-2A2D-A0EE4B073726}" dt="2026-07-10T22:27:34.856" v="14"/>
          <pc:sldLayoutMkLst>
            <pc:docMk/>
            <pc:sldMasterMk cId="3864717257" sldId="2147483672"/>
            <pc:sldLayoutMk cId="1751660913" sldId="2147483674"/>
          </pc:sldLayoutMkLst>
        </pc:sldLayoutChg>
        <pc:sldLayoutChg chg="add del mod replId">
          <pc:chgData name="Evgeni Koka (2509917)" userId="S::2509917@student.uwtsd.ac.uk::3375bcc8-8c70-4015-b779-64485739d99e" providerId="AD" clId="Web-{91AB2F0D-9CF0-A0A0-2A2D-A0EE4B073726}" dt="2026-07-10T22:27:34.856" v="14"/>
          <pc:sldLayoutMkLst>
            <pc:docMk/>
            <pc:sldMasterMk cId="3864717257" sldId="2147483672"/>
            <pc:sldLayoutMk cId="453078329" sldId="2147483675"/>
          </pc:sldLayoutMkLst>
        </pc:sldLayoutChg>
        <pc:sldLayoutChg chg="add del mod replId">
          <pc:chgData name="Evgeni Koka (2509917)" userId="S::2509917@student.uwtsd.ac.uk::3375bcc8-8c70-4015-b779-64485739d99e" providerId="AD" clId="Web-{91AB2F0D-9CF0-A0A0-2A2D-A0EE4B073726}" dt="2026-07-10T22:27:34.856" v="14"/>
          <pc:sldLayoutMkLst>
            <pc:docMk/>
            <pc:sldMasterMk cId="3864717257" sldId="2147483672"/>
            <pc:sldLayoutMk cId="1749356819" sldId="2147483676"/>
          </pc:sldLayoutMkLst>
        </pc:sldLayoutChg>
        <pc:sldLayoutChg chg="add del mod replId">
          <pc:chgData name="Evgeni Koka (2509917)" userId="S::2509917@student.uwtsd.ac.uk::3375bcc8-8c70-4015-b779-64485739d99e" providerId="AD" clId="Web-{91AB2F0D-9CF0-A0A0-2A2D-A0EE4B073726}" dt="2026-07-10T22:27:34.856" v="14"/>
          <pc:sldLayoutMkLst>
            <pc:docMk/>
            <pc:sldMasterMk cId="3864717257" sldId="2147483672"/>
            <pc:sldLayoutMk cId="417800703" sldId="2147483677"/>
          </pc:sldLayoutMkLst>
        </pc:sldLayoutChg>
        <pc:sldLayoutChg chg="add del mod replId">
          <pc:chgData name="Evgeni Koka (2509917)" userId="S::2509917@student.uwtsd.ac.uk::3375bcc8-8c70-4015-b779-64485739d99e" providerId="AD" clId="Web-{91AB2F0D-9CF0-A0A0-2A2D-A0EE4B073726}" dt="2026-07-10T22:27:34.856" v="14"/>
          <pc:sldLayoutMkLst>
            <pc:docMk/>
            <pc:sldMasterMk cId="3864717257" sldId="2147483672"/>
            <pc:sldLayoutMk cId="1434653192" sldId="2147483678"/>
          </pc:sldLayoutMkLst>
        </pc:sldLayoutChg>
        <pc:sldLayoutChg chg="add del mod replId">
          <pc:chgData name="Evgeni Koka (2509917)" userId="S::2509917@student.uwtsd.ac.uk::3375bcc8-8c70-4015-b779-64485739d99e" providerId="AD" clId="Web-{91AB2F0D-9CF0-A0A0-2A2D-A0EE4B073726}" dt="2026-07-10T22:27:34.856" v="14"/>
          <pc:sldLayoutMkLst>
            <pc:docMk/>
            <pc:sldMasterMk cId="3864717257" sldId="2147483672"/>
            <pc:sldLayoutMk cId="3048520214" sldId="2147483679"/>
          </pc:sldLayoutMkLst>
        </pc:sldLayoutChg>
        <pc:sldLayoutChg chg="add del mod replId">
          <pc:chgData name="Evgeni Koka (2509917)" userId="S::2509917@student.uwtsd.ac.uk::3375bcc8-8c70-4015-b779-64485739d99e" providerId="AD" clId="Web-{91AB2F0D-9CF0-A0A0-2A2D-A0EE4B073726}" dt="2026-07-10T22:27:34.856" v="14"/>
          <pc:sldLayoutMkLst>
            <pc:docMk/>
            <pc:sldMasterMk cId="3864717257" sldId="2147483672"/>
            <pc:sldLayoutMk cId="341336704" sldId="2147483680"/>
          </pc:sldLayoutMkLst>
        </pc:sldLayoutChg>
        <pc:sldLayoutChg chg="add del mod replId">
          <pc:chgData name="Evgeni Koka (2509917)" userId="S::2509917@student.uwtsd.ac.uk::3375bcc8-8c70-4015-b779-64485739d99e" providerId="AD" clId="Web-{91AB2F0D-9CF0-A0A0-2A2D-A0EE4B073726}" dt="2026-07-10T22:27:34.856" v="14"/>
          <pc:sldLayoutMkLst>
            <pc:docMk/>
            <pc:sldMasterMk cId="3864717257" sldId="2147483672"/>
            <pc:sldLayoutMk cId="2704840326" sldId="2147483681"/>
          </pc:sldLayoutMkLst>
        </pc:sldLayoutChg>
        <pc:sldLayoutChg chg="add del mod replId">
          <pc:chgData name="Evgeni Koka (2509917)" userId="S::2509917@student.uwtsd.ac.uk::3375bcc8-8c70-4015-b779-64485739d99e" providerId="AD" clId="Web-{91AB2F0D-9CF0-A0A0-2A2D-A0EE4B073726}" dt="2026-07-10T22:27:34.856" v="14"/>
          <pc:sldLayoutMkLst>
            <pc:docMk/>
            <pc:sldMasterMk cId="3864717257" sldId="2147483672"/>
            <pc:sldLayoutMk cId="1855387417" sldId="2147483682"/>
          </pc:sldLayoutMkLst>
        </pc:sldLayoutChg>
        <pc:sldLayoutChg chg="add del mod replId">
          <pc:chgData name="Evgeni Koka (2509917)" userId="S::2509917@student.uwtsd.ac.uk::3375bcc8-8c70-4015-b779-64485739d99e" providerId="AD" clId="Web-{91AB2F0D-9CF0-A0A0-2A2D-A0EE4B073726}" dt="2026-07-10T22:27:34.856" v="14"/>
          <pc:sldLayoutMkLst>
            <pc:docMk/>
            <pc:sldMasterMk cId="3864717257" sldId="2147483672"/>
            <pc:sldLayoutMk cId="2773155989" sldId="2147483683"/>
          </pc:sldLayoutMkLst>
        </pc:sldLayoutChg>
      </pc:sldMasterChg>
      <pc:sldMasterChg chg="add del addSldLayout delSldLayout modSldLayout">
        <pc:chgData name="Evgeni Koka (2509917)" userId="S::2509917@student.uwtsd.ac.uk::3375bcc8-8c70-4015-b779-64485739d99e" providerId="AD" clId="Web-{91AB2F0D-9CF0-A0A0-2A2D-A0EE4B073726}" dt="2026-07-10T22:28:02.029" v="15"/>
        <pc:sldMasterMkLst>
          <pc:docMk/>
          <pc:sldMasterMk cId="3058540681" sldId="2147483684"/>
        </pc:sldMasterMkLst>
        <pc:sldLayoutChg chg="add del mod replId">
          <pc:chgData name="Evgeni Koka (2509917)" userId="S::2509917@student.uwtsd.ac.uk::3375bcc8-8c70-4015-b779-64485739d99e" providerId="AD" clId="Web-{91AB2F0D-9CF0-A0A0-2A2D-A0EE4B073726}" dt="2026-07-10T22:28:02.029" v="15"/>
          <pc:sldLayoutMkLst>
            <pc:docMk/>
            <pc:sldMasterMk cId="3058540681" sldId="2147483684"/>
            <pc:sldLayoutMk cId="1458818825" sldId="2147483685"/>
          </pc:sldLayoutMkLst>
        </pc:sldLayoutChg>
        <pc:sldLayoutChg chg="add del mod replId">
          <pc:chgData name="Evgeni Koka (2509917)" userId="S::2509917@student.uwtsd.ac.uk::3375bcc8-8c70-4015-b779-64485739d99e" providerId="AD" clId="Web-{91AB2F0D-9CF0-A0A0-2A2D-A0EE4B073726}" dt="2026-07-10T22:28:02.029" v="15"/>
          <pc:sldLayoutMkLst>
            <pc:docMk/>
            <pc:sldMasterMk cId="3058540681" sldId="2147483684"/>
            <pc:sldLayoutMk cId="3484728156" sldId="2147483686"/>
          </pc:sldLayoutMkLst>
        </pc:sldLayoutChg>
        <pc:sldLayoutChg chg="add del mod replId">
          <pc:chgData name="Evgeni Koka (2509917)" userId="S::2509917@student.uwtsd.ac.uk::3375bcc8-8c70-4015-b779-64485739d99e" providerId="AD" clId="Web-{91AB2F0D-9CF0-A0A0-2A2D-A0EE4B073726}" dt="2026-07-10T22:28:02.029" v="15"/>
          <pc:sldLayoutMkLst>
            <pc:docMk/>
            <pc:sldMasterMk cId="3058540681" sldId="2147483684"/>
            <pc:sldLayoutMk cId="3045182872" sldId="2147483687"/>
          </pc:sldLayoutMkLst>
        </pc:sldLayoutChg>
        <pc:sldLayoutChg chg="add del mod replId">
          <pc:chgData name="Evgeni Koka (2509917)" userId="S::2509917@student.uwtsd.ac.uk::3375bcc8-8c70-4015-b779-64485739d99e" providerId="AD" clId="Web-{91AB2F0D-9CF0-A0A0-2A2D-A0EE4B073726}" dt="2026-07-10T22:28:02.029" v="15"/>
          <pc:sldLayoutMkLst>
            <pc:docMk/>
            <pc:sldMasterMk cId="3058540681" sldId="2147483684"/>
            <pc:sldLayoutMk cId="990337151" sldId="2147483688"/>
          </pc:sldLayoutMkLst>
        </pc:sldLayoutChg>
        <pc:sldLayoutChg chg="add del mod replId">
          <pc:chgData name="Evgeni Koka (2509917)" userId="S::2509917@student.uwtsd.ac.uk::3375bcc8-8c70-4015-b779-64485739d99e" providerId="AD" clId="Web-{91AB2F0D-9CF0-A0A0-2A2D-A0EE4B073726}" dt="2026-07-10T22:28:02.029" v="15"/>
          <pc:sldLayoutMkLst>
            <pc:docMk/>
            <pc:sldMasterMk cId="3058540681" sldId="2147483684"/>
            <pc:sldLayoutMk cId="2851137575" sldId="2147483689"/>
          </pc:sldLayoutMkLst>
        </pc:sldLayoutChg>
        <pc:sldLayoutChg chg="add del mod replId">
          <pc:chgData name="Evgeni Koka (2509917)" userId="S::2509917@student.uwtsd.ac.uk::3375bcc8-8c70-4015-b779-64485739d99e" providerId="AD" clId="Web-{91AB2F0D-9CF0-A0A0-2A2D-A0EE4B073726}" dt="2026-07-10T22:28:02.029" v="15"/>
          <pc:sldLayoutMkLst>
            <pc:docMk/>
            <pc:sldMasterMk cId="3058540681" sldId="2147483684"/>
            <pc:sldLayoutMk cId="1143890884" sldId="2147483690"/>
          </pc:sldLayoutMkLst>
        </pc:sldLayoutChg>
        <pc:sldLayoutChg chg="add del mod replId">
          <pc:chgData name="Evgeni Koka (2509917)" userId="S::2509917@student.uwtsd.ac.uk::3375bcc8-8c70-4015-b779-64485739d99e" providerId="AD" clId="Web-{91AB2F0D-9CF0-A0A0-2A2D-A0EE4B073726}" dt="2026-07-10T22:28:02.029" v="15"/>
          <pc:sldLayoutMkLst>
            <pc:docMk/>
            <pc:sldMasterMk cId="3058540681" sldId="2147483684"/>
            <pc:sldLayoutMk cId="2499683506" sldId="2147483691"/>
          </pc:sldLayoutMkLst>
        </pc:sldLayoutChg>
        <pc:sldLayoutChg chg="add del mod replId">
          <pc:chgData name="Evgeni Koka (2509917)" userId="S::2509917@student.uwtsd.ac.uk::3375bcc8-8c70-4015-b779-64485739d99e" providerId="AD" clId="Web-{91AB2F0D-9CF0-A0A0-2A2D-A0EE4B073726}" dt="2026-07-10T22:28:02.029" v="15"/>
          <pc:sldLayoutMkLst>
            <pc:docMk/>
            <pc:sldMasterMk cId="3058540681" sldId="2147483684"/>
            <pc:sldLayoutMk cId="3164488593" sldId="2147483692"/>
          </pc:sldLayoutMkLst>
        </pc:sldLayoutChg>
        <pc:sldLayoutChg chg="add del mod replId">
          <pc:chgData name="Evgeni Koka (2509917)" userId="S::2509917@student.uwtsd.ac.uk::3375bcc8-8c70-4015-b779-64485739d99e" providerId="AD" clId="Web-{91AB2F0D-9CF0-A0A0-2A2D-A0EE4B073726}" dt="2026-07-10T22:28:02.029" v="15"/>
          <pc:sldLayoutMkLst>
            <pc:docMk/>
            <pc:sldMasterMk cId="3058540681" sldId="2147483684"/>
            <pc:sldLayoutMk cId="3462354802" sldId="2147483693"/>
          </pc:sldLayoutMkLst>
        </pc:sldLayoutChg>
        <pc:sldLayoutChg chg="add del mod replId">
          <pc:chgData name="Evgeni Koka (2509917)" userId="S::2509917@student.uwtsd.ac.uk::3375bcc8-8c70-4015-b779-64485739d99e" providerId="AD" clId="Web-{91AB2F0D-9CF0-A0A0-2A2D-A0EE4B073726}" dt="2026-07-10T22:28:02.029" v="15"/>
          <pc:sldLayoutMkLst>
            <pc:docMk/>
            <pc:sldMasterMk cId="3058540681" sldId="2147483684"/>
            <pc:sldLayoutMk cId="630027157" sldId="2147483694"/>
          </pc:sldLayoutMkLst>
        </pc:sldLayoutChg>
        <pc:sldLayoutChg chg="add del mod replId">
          <pc:chgData name="Evgeni Koka (2509917)" userId="S::2509917@student.uwtsd.ac.uk::3375bcc8-8c70-4015-b779-64485739d99e" providerId="AD" clId="Web-{91AB2F0D-9CF0-A0A0-2A2D-A0EE4B073726}" dt="2026-07-10T22:28:02.029" v="15"/>
          <pc:sldLayoutMkLst>
            <pc:docMk/>
            <pc:sldMasterMk cId="3058540681" sldId="2147483684"/>
            <pc:sldLayoutMk cId="1022667491" sldId="2147483695"/>
          </pc:sldLayoutMkLst>
        </pc:sldLayoutChg>
      </pc:sldMasterChg>
      <pc:sldMasterChg chg="add addSldLayout modSldLayout">
        <pc:chgData name="Evgeni Koka (2509917)" userId="S::2509917@student.uwtsd.ac.uk::3375bcc8-8c70-4015-b779-64485739d99e" providerId="AD" clId="Web-{91AB2F0D-9CF0-A0A0-2A2D-A0EE4B073726}" dt="2026-07-10T22:28:02.029" v="15"/>
        <pc:sldMasterMkLst>
          <pc:docMk/>
          <pc:sldMasterMk cId="971820778" sldId="2147483696"/>
        </pc:sldMasterMkLst>
        <pc:sldLayoutChg chg="add mod replId">
          <pc:chgData name="Evgeni Koka (2509917)" userId="S::2509917@student.uwtsd.ac.uk::3375bcc8-8c70-4015-b779-64485739d99e" providerId="AD" clId="Web-{91AB2F0D-9CF0-A0A0-2A2D-A0EE4B073726}" dt="2026-07-10T22:28:02.029" v="15"/>
          <pc:sldLayoutMkLst>
            <pc:docMk/>
            <pc:sldMasterMk cId="971820778" sldId="2147483696"/>
            <pc:sldLayoutMk cId="3475602944" sldId="2147483697"/>
          </pc:sldLayoutMkLst>
        </pc:sldLayoutChg>
        <pc:sldLayoutChg chg="add mod replId">
          <pc:chgData name="Evgeni Koka (2509917)" userId="S::2509917@student.uwtsd.ac.uk::3375bcc8-8c70-4015-b779-64485739d99e" providerId="AD" clId="Web-{91AB2F0D-9CF0-A0A0-2A2D-A0EE4B073726}" dt="2026-07-10T22:28:02.029" v="15"/>
          <pc:sldLayoutMkLst>
            <pc:docMk/>
            <pc:sldMasterMk cId="971820778" sldId="2147483696"/>
            <pc:sldLayoutMk cId="3319149756" sldId="2147483698"/>
          </pc:sldLayoutMkLst>
        </pc:sldLayoutChg>
        <pc:sldLayoutChg chg="add mod replId">
          <pc:chgData name="Evgeni Koka (2509917)" userId="S::2509917@student.uwtsd.ac.uk::3375bcc8-8c70-4015-b779-64485739d99e" providerId="AD" clId="Web-{91AB2F0D-9CF0-A0A0-2A2D-A0EE4B073726}" dt="2026-07-10T22:28:02.029" v="15"/>
          <pc:sldLayoutMkLst>
            <pc:docMk/>
            <pc:sldMasterMk cId="971820778" sldId="2147483696"/>
            <pc:sldLayoutMk cId="955509759" sldId="2147483699"/>
          </pc:sldLayoutMkLst>
        </pc:sldLayoutChg>
        <pc:sldLayoutChg chg="add mod replId">
          <pc:chgData name="Evgeni Koka (2509917)" userId="S::2509917@student.uwtsd.ac.uk::3375bcc8-8c70-4015-b779-64485739d99e" providerId="AD" clId="Web-{91AB2F0D-9CF0-A0A0-2A2D-A0EE4B073726}" dt="2026-07-10T22:28:02.029" v="15"/>
          <pc:sldLayoutMkLst>
            <pc:docMk/>
            <pc:sldMasterMk cId="971820778" sldId="2147483696"/>
            <pc:sldLayoutMk cId="2052070135" sldId="2147483700"/>
          </pc:sldLayoutMkLst>
        </pc:sldLayoutChg>
        <pc:sldLayoutChg chg="add mod replId">
          <pc:chgData name="Evgeni Koka (2509917)" userId="S::2509917@student.uwtsd.ac.uk::3375bcc8-8c70-4015-b779-64485739d99e" providerId="AD" clId="Web-{91AB2F0D-9CF0-A0A0-2A2D-A0EE4B073726}" dt="2026-07-10T22:28:02.029" v="15"/>
          <pc:sldLayoutMkLst>
            <pc:docMk/>
            <pc:sldMasterMk cId="971820778" sldId="2147483696"/>
            <pc:sldLayoutMk cId="4214408433" sldId="2147483701"/>
          </pc:sldLayoutMkLst>
        </pc:sldLayoutChg>
        <pc:sldLayoutChg chg="add mod replId">
          <pc:chgData name="Evgeni Koka (2509917)" userId="S::2509917@student.uwtsd.ac.uk::3375bcc8-8c70-4015-b779-64485739d99e" providerId="AD" clId="Web-{91AB2F0D-9CF0-A0A0-2A2D-A0EE4B073726}" dt="2026-07-10T22:28:02.029" v="15"/>
          <pc:sldLayoutMkLst>
            <pc:docMk/>
            <pc:sldMasterMk cId="971820778" sldId="2147483696"/>
            <pc:sldLayoutMk cId="2691644131" sldId="2147483702"/>
          </pc:sldLayoutMkLst>
        </pc:sldLayoutChg>
        <pc:sldLayoutChg chg="add mod replId">
          <pc:chgData name="Evgeni Koka (2509917)" userId="S::2509917@student.uwtsd.ac.uk::3375bcc8-8c70-4015-b779-64485739d99e" providerId="AD" clId="Web-{91AB2F0D-9CF0-A0A0-2A2D-A0EE4B073726}" dt="2026-07-10T22:28:02.029" v="15"/>
          <pc:sldLayoutMkLst>
            <pc:docMk/>
            <pc:sldMasterMk cId="971820778" sldId="2147483696"/>
            <pc:sldLayoutMk cId="212972056" sldId="2147483703"/>
          </pc:sldLayoutMkLst>
        </pc:sldLayoutChg>
        <pc:sldLayoutChg chg="add mod replId">
          <pc:chgData name="Evgeni Koka (2509917)" userId="S::2509917@student.uwtsd.ac.uk::3375bcc8-8c70-4015-b779-64485739d99e" providerId="AD" clId="Web-{91AB2F0D-9CF0-A0A0-2A2D-A0EE4B073726}" dt="2026-07-10T22:28:02.029" v="15"/>
          <pc:sldLayoutMkLst>
            <pc:docMk/>
            <pc:sldMasterMk cId="971820778" sldId="2147483696"/>
            <pc:sldLayoutMk cId="2254942092" sldId="2147483704"/>
          </pc:sldLayoutMkLst>
        </pc:sldLayoutChg>
        <pc:sldLayoutChg chg="add mod replId">
          <pc:chgData name="Evgeni Koka (2509917)" userId="S::2509917@student.uwtsd.ac.uk::3375bcc8-8c70-4015-b779-64485739d99e" providerId="AD" clId="Web-{91AB2F0D-9CF0-A0A0-2A2D-A0EE4B073726}" dt="2026-07-10T22:28:02.029" v="15"/>
          <pc:sldLayoutMkLst>
            <pc:docMk/>
            <pc:sldMasterMk cId="971820778" sldId="2147483696"/>
            <pc:sldLayoutMk cId="2493799111" sldId="2147483705"/>
          </pc:sldLayoutMkLst>
        </pc:sldLayoutChg>
        <pc:sldLayoutChg chg="add mod replId">
          <pc:chgData name="Evgeni Koka (2509917)" userId="S::2509917@student.uwtsd.ac.uk::3375bcc8-8c70-4015-b779-64485739d99e" providerId="AD" clId="Web-{91AB2F0D-9CF0-A0A0-2A2D-A0EE4B073726}" dt="2026-07-10T22:28:02.029" v="15"/>
          <pc:sldLayoutMkLst>
            <pc:docMk/>
            <pc:sldMasterMk cId="971820778" sldId="2147483696"/>
            <pc:sldLayoutMk cId="1803693577" sldId="2147483706"/>
          </pc:sldLayoutMkLst>
        </pc:sldLayoutChg>
        <pc:sldLayoutChg chg="add mod replId">
          <pc:chgData name="Evgeni Koka (2509917)" userId="S::2509917@student.uwtsd.ac.uk::3375bcc8-8c70-4015-b779-64485739d99e" providerId="AD" clId="Web-{91AB2F0D-9CF0-A0A0-2A2D-A0EE4B073726}" dt="2026-07-10T22:28:02.029" v="15"/>
          <pc:sldLayoutMkLst>
            <pc:docMk/>
            <pc:sldMasterMk cId="971820778" sldId="2147483696"/>
            <pc:sldLayoutMk cId="2774463938" sldId="2147483707"/>
          </pc:sldLayoutMkLst>
        </pc:sldLayoutChg>
        <pc:sldLayoutChg chg="add mod replId">
          <pc:chgData name="Evgeni Koka (2509917)" userId="S::2509917@student.uwtsd.ac.uk::3375bcc8-8c70-4015-b779-64485739d99e" providerId="AD" clId="Web-{91AB2F0D-9CF0-A0A0-2A2D-A0EE4B073726}" dt="2026-07-10T22:28:02.029" v="15"/>
          <pc:sldLayoutMkLst>
            <pc:docMk/>
            <pc:sldMasterMk cId="971820778" sldId="2147483696"/>
            <pc:sldLayoutMk cId="1959596608" sldId="2147483708"/>
          </pc:sldLayoutMkLst>
        </pc:sldLayoutChg>
        <pc:sldLayoutChg chg="add mod replId">
          <pc:chgData name="Evgeni Koka (2509917)" userId="S::2509917@student.uwtsd.ac.uk::3375bcc8-8c70-4015-b779-64485739d99e" providerId="AD" clId="Web-{91AB2F0D-9CF0-A0A0-2A2D-A0EE4B073726}" dt="2026-07-10T22:28:02.029" v="15"/>
          <pc:sldLayoutMkLst>
            <pc:docMk/>
            <pc:sldMasterMk cId="971820778" sldId="2147483696"/>
            <pc:sldLayoutMk cId="4175672915" sldId="2147483709"/>
          </pc:sldLayoutMkLst>
        </pc:sldLayoutChg>
        <pc:sldLayoutChg chg="add mod replId">
          <pc:chgData name="Evgeni Koka (2509917)" userId="S::2509917@student.uwtsd.ac.uk::3375bcc8-8c70-4015-b779-64485739d99e" providerId="AD" clId="Web-{91AB2F0D-9CF0-A0A0-2A2D-A0EE4B073726}" dt="2026-07-10T22:28:02.029" v="15"/>
          <pc:sldLayoutMkLst>
            <pc:docMk/>
            <pc:sldMasterMk cId="971820778" sldId="2147483696"/>
            <pc:sldLayoutMk cId="1108801475" sldId="2147483710"/>
          </pc:sldLayoutMkLst>
        </pc:sldLayoutChg>
        <pc:sldLayoutChg chg="add mod replId">
          <pc:chgData name="Evgeni Koka (2509917)" userId="S::2509917@student.uwtsd.ac.uk::3375bcc8-8c70-4015-b779-64485739d99e" providerId="AD" clId="Web-{91AB2F0D-9CF0-A0A0-2A2D-A0EE4B073726}" dt="2026-07-10T22:28:02.029" v="15"/>
          <pc:sldLayoutMkLst>
            <pc:docMk/>
            <pc:sldMasterMk cId="971820778" sldId="2147483696"/>
            <pc:sldLayoutMk cId="1275721238" sldId="2147483711"/>
          </pc:sldLayoutMkLst>
        </pc:sldLayoutChg>
        <pc:sldLayoutChg chg="add mod replId">
          <pc:chgData name="Evgeni Koka (2509917)" userId="S::2509917@student.uwtsd.ac.uk::3375bcc8-8c70-4015-b779-64485739d99e" providerId="AD" clId="Web-{91AB2F0D-9CF0-A0A0-2A2D-A0EE4B073726}" dt="2026-07-10T22:28:02.029" v="15"/>
          <pc:sldLayoutMkLst>
            <pc:docMk/>
            <pc:sldMasterMk cId="971820778" sldId="2147483696"/>
            <pc:sldLayoutMk cId="1657663548" sldId="2147483712"/>
          </pc:sldLayoutMkLst>
        </pc:sldLayoutChg>
      </pc:sldMasterChg>
    </pc:docChg>
  </pc:docChgLst>
  <pc:docChgLst>
    <pc:chgData name="Evgeni Koka (2509917)" userId="S::2509917@student.uwtsd.ac.uk::3375bcc8-8c70-4015-b779-64485739d99e" providerId="AD" clId="Web-{91E6EC50-836F-F290-7084-CF8025492727}"/>
    <pc:docChg chg="delSld modSld">
      <pc:chgData name="Evgeni Koka (2509917)" userId="S::2509917@student.uwtsd.ac.uk::3375bcc8-8c70-4015-b779-64485739d99e" providerId="AD" clId="Web-{91E6EC50-836F-F290-7084-CF8025492727}" dt="2026-07-11T10:09:50.500" v="6"/>
      <pc:docMkLst>
        <pc:docMk/>
      </pc:docMkLst>
      <pc:sldChg chg="del">
        <pc:chgData name="Evgeni Koka (2509917)" userId="S::2509917@student.uwtsd.ac.uk::3375bcc8-8c70-4015-b779-64485739d99e" providerId="AD" clId="Web-{91E6EC50-836F-F290-7084-CF8025492727}" dt="2026-07-11T10:09:50.500" v="6"/>
        <pc:sldMkLst>
          <pc:docMk/>
          <pc:sldMk cId="3418813046" sldId="260"/>
        </pc:sldMkLst>
      </pc:sldChg>
      <pc:sldChg chg="modSp">
        <pc:chgData name="Evgeni Koka (2509917)" userId="S::2509917@student.uwtsd.ac.uk::3375bcc8-8c70-4015-b779-64485739d99e" providerId="AD" clId="Web-{91E6EC50-836F-F290-7084-CF8025492727}" dt="2026-07-11T09:54:49.892" v="5" actId="1076"/>
        <pc:sldMkLst>
          <pc:docMk/>
          <pc:sldMk cId="3949788297" sldId="264"/>
        </pc:sldMkLst>
        <pc:spChg chg="mod">
          <ac:chgData name="Evgeni Koka (2509917)" userId="S::2509917@student.uwtsd.ac.uk::3375bcc8-8c70-4015-b779-64485739d99e" providerId="AD" clId="Web-{91E6EC50-836F-F290-7084-CF8025492727}" dt="2026-07-11T09:54:42.923" v="4" actId="20577"/>
          <ac:spMkLst>
            <pc:docMk/>
            <pc:sldMk cId="3949788297" sldId="264"/>
            <ac:spMk id="2" creationId="{C4C8006B-BE8C-2891-2FE8-347309F683AE}"/>
          </ac:spMkLst>
        </pc:spChg>
        <pc:picChg chg="mod">
          <ac:chgData name="Evgeni Koka (2509917)" userId="S::2509917@student.uwtsd.ac.uk::3375bcc8-8c70-4015-b779-64485739d99e" providerId="AD" clId="Web-{91E6EC50-836F-F290-7084-CF8025492727}" dt="2026-07-11T09:54:49.892" v="5" actId="1076"/>
          <ac:picMkLst>
            <pc:docMk/>
            <pc:sldMk cId="3949788297" sldId="264"/>
            <ac:picMk id="4" creationId="{C8174BBF-CB6B-D258-E04C-8B14D9B0E32B}"/>
          </ac:picMkLst>
        </pc:picChg>
      </pc:sldChg>
      <pc:sldChg chg="modSp">
        <pc:chgData name="Evgeni Koka (2509917)" userId="S::2509917@student.uwtsd.ac.uk::3375bcc8-8c70-4015-b779-64485739d99e" providerId="AD" clId="Web-{91E6EC50-836F-F290-7084-CF8025492727}" dt="2026-07-11T09:53:57.327" v="2" actId="20577"/>
        <pc:sldMkLst>
          <pc:docMk/>
          <pc:sldMk cId="1332736625" sldId="270"/>
        </pc:sldMkLst>
        <pc:spChg chg="mod">
          <ac:chgData name="Evgeni Koka (2509917)" userId="S::2509917@student.uwtsd.ac.uk::3375bcc8-8c70-4015-b779-64485739d99e" providerId="AD" clId="Web-{91E6EC50-836F-F290-7084-CF8025492727}" dt="2026-07-11T09:53:57.327" v="2" actId="20577"/>
          <ac:spMkLst>
            <pc:docMk/>
            <pc:sldMk cId="1332736625" sldId="270"/>
            <ac:spMk id="3" creationId="{8D576894-FA2E-D421-6771-28D170A3A62C}"/>
          </ac:spMkLst>
        </pc:spChg>
      </pc:sldChg>
    </pc:docChg>
  </pc:docChgLst>
  <pc:docChgLst>
    <pc:chgData name="Evgeni Koka (2509917)" userId="S::2509917@student.uwtsd.ac.uk::3375bcc8-8c70-4015-b779-64485739d99e" providerId="AD" clId="Web-{54F25BE0-7DA2-FB80-3E06-A7E4EDD0FC1D}"/>
    <pc:docChg chg="addSld delSld modSld">
      <pc:chgData name="Evgeni Koka (2509917)" userId="S::2509917@student.uwtsd.ac.uk::3375bcc8-8c70-4015-b779-64485739d99e" providerId="AD" clId="Web-{54F25BE0-7DA2-FB80-3E06-A7E4EDD0FC1D}" dt="2026-07-11T05:03:43.057" v="16"/>
      <pc:docMkLst>
        <pc:docMk/>
      </pc:docMkLst>
      <pc:sldChg chg="del">
        <pc:chgData name="Evgeni Koka (2509917)" userId="S::2509917@student.uwtsd.ac.uk::3375bcc8-8c70-4015-b779-64485739d99e" providerId="AD" clId="Web-{54F25BE0-7DA2-FB80-3E06-A7E4EDD0FC1D}" dt="2026-07-11T04:59:37.834" v="0"/>
        <pc:sldMkLst>
          <pc:docMk/>
          <pc:sldMk cId="507369116" sldId="273"/>
        </pc:sldMkLst>
      </pc:sldChg>
      <pc:sldChg chg="addSp delSp modSp">
        <pc:chgData name="Evgeni Koka (2509917)" userId="S::2509917@student.uwtsd.ac.uk::3375bcc8-8c70-4015-b779-64485739d99e" providerId="AD" clId="Web-{54F25BE0-7DA2-FB80-3E06-A7E4EDD0FC1D}" dt="2026-07-11T05:03:43.057" v="16"/>
        <pc:sldMkLst>
          <pc:docMk/>
          <pc:sldMk cId="2212692625" sldId="274"/>
        </pc:sldMkLst>
        <pc:spChg chg="mod">
          <ac:chgData name="Evgeni Koka (2509917)" userId="S::2509917@student.uwtsd.ac.uk::3375bcc8-8c70-4015-b779-64485739d99e" providerId="AD" clId="Web-{54F25BE0-7DA2-FB80-3E06-A7E4EDD0FC1D}" dt="2026-07-11T05:03:43.057" v="16"/>
          <ac:spMkLst>
            <pc:docMk/>
            <pc:sldMk cId="2212692625" sldId="274"/>
            <ac:spMk id="2" creationId="{15F79E8F-E110-137D-F683-C253E3694721}"/>
          </ac:spMkLst>
        </pc:spChg>
        <pc:spChg chg="add del">
          <ac:chgData name="Evgeni Koka (2509917)" userId="S::2509917@student.uwtsd.ac.uk::3375bcc8-8c70-4015-b779-64485739d99e" providerId="AD" clId="Web-{54F25BE0-7DA2-FB80-3E06-A7E4EDD0FC1D}" dt="2026-07-11T05:03:43.057" v="16"/>
          <ac:spMkLst>
            <pc:docMk/>
            <pc:sldMk cId="2212692625" sldId="274"/>
            <ac:spMk id="9" creationId="{655AE6B0-AC9E-4167-806F-E9DB135FC46B}"/>
          </ac:spMkLst>
        </pc:spChg>
        <pc:spChg chg="add del">
          <ac:chgData name="Evgeni Koka (2509917)" userId="S::2509917@student.uwtsd.ac.uk::3375bcc8-8c70-4015-b779-64485739d99e" providerId="AD" clId="Web-{54F25BE0-7DA2-FB80-3E06-A7E4EDD0FC1D}" dt="2026-07-11T05:03:43.057" v="16"/>
          <ac:spMkLst>
            <pc:docMk/>
            <pc:sldMk cId="2212692625" sldId="274"/>
            <ac:spMk id="22" creationId="{87BD1F4E-A66D-4C06-86DA-8D56CA7A3B41}"/>
          </ac:spMkLst>
        </pc:spChg>
        <pc:spChg chg="add del">
          <ac:chgData name="Evgeni Koka (2509917)" userId="S::2509917@student.uwtsd.ac.uk::3375bcc8-8c70-4015-b779-64485739d99e" providerId="AD" clId="Web-{54F25BE0-7DA2-FB80-3E06-A7E4EDD0FC1D}" dt="2026-07-11T05:03:43.010" v="15"/>
          <ac:spMkLst>
            <pc:docMk/>
            <pc:sldMk cId="2212692625" sldId="274"/>
            <ac:spMk id="27" creationId="{9F4444CE-BC8D-4D61-B303-4C05614E62AB}"/>
          </ac:spMkLst>
        </pc:spChg>
        <pc:spChg chg="add del">
          <ac:chgData name="Evgeni Koka (2509917)" userId="S::2509917@student.uwtsd.ac.uk::3375bcc8-8c70-4015-b779-64485739d99e" providerId="AD" clId="Web-{54F25BE0-7DA2-FB80-3E06-A7E4EDD0FC1D}" dt="2026-07-11T05:03:43.010" v="15"/>
          <ac:spMkLst>
            <pc:docMk/>
            <pc:sldMk cId="2212692625" sldId="274"/>
            <ac:spMk id="29" creationId="{73772B81-181F-48B7-8826-4D9686D15DF5}"/>
          </ac:spMkLst>
        </pc:spChg>
        <pc:spChg chg="add del">
          <ac:chgData name="Evgeni Koka (2509917)" userId="S::2509917@student.uwtsd.ac.uk::3375bcc8-8c70-4015-b779-64485739d99e" providerId="AD" clId="Web-{54F25BE0-7DA2-FB80-3E06-A7E4EDD0FC1D}" dt="2026-07-11T05:03:43.010" v="15"/>
          <ac:spMkLst>
            <pc:docMk/>
            <pc:sldMk cId="2212692625" sldId="274"/>
            <ac:spMk id="31" creationId="{B2205F6E-03C6-4E92-877C-E2482F6599AA}"/>
          </ac:spMkLst>
        </pc:spChg>
        <pc:grpChg chg="add del">
          <ac:chgData name="Evgeni Koka (2509917)" userId="S::2509917@student.uwtsd.ac.uk::3375bcc8-8c70-4015-b779-64485739d99e" providerId="AD" clId="Web-{54F25BE0-7DA2-FB80-3E06-A7E4EDD0FC1D}" dt="2026-07-11T05:03:43.057" v="16"/>
          <ac:grpSpMkLst>
            <pc:docMk/>
            <pc:sldMk cId="2212692625" sldId="274"/>
            <ac:grpSpMk id="11" creationId="{3523416A-383B-4FDC-B4C9-D8EDDFE9C043}"/>
          </ac:grpSpMkLst>
        </pc:grpChg>
        <pc:graphicFrameChg chg="mod modGraphic">
          <ac:chgData name="Evgeni Koka (2509917)" userId="S::2509917@student.uwtsd.ac.uk::3375bcc8-8c70-4015-b779-64485739d99e" providerId="AD" clId="Web-{54F25BE0-7DA2-FB80-3E06-A7E4EDD0FC1D}" dt="2026-07-11T05:03:43.057" v="16"/>
          <ac:graphicFrameMkLst>
            <pc:docMk/>
            <pc:sldMk cId="2212692625" sldId="274"/>
            <ac:graphicFrameMk id="5" creationId="{8104806E-0424-B17A-1CBE-07B73261A159}"/>
          </ac:graphicFrameMkLst>
        </pc:graphicFrameChg>
      </pc:sldChg>
      <pc:sldChg chg="addSp delSp modSp new mod setBg">
        <pc:chgData name="Evgeni Koka (2509917)" userId="S::2509917@student.uwtsd.ac.uk::3375bcc8-8c70-4015-b779-64485739d99e" providerId="AD" clId="Web-{54F25BE0-7DA2-FB80-3E06-A7E4EDD0FC1D}" dt="2026-07-11T05:02:50.662" v="11"/>
        <pc:sldMkLst>
          <pc:docMk/>
          <pc:sldMk cId="2747996926" sldId="276"/>
        </pc:sldMkLst>
        <pc:spChg chg="mod">
          <ac:chgData name="Evgeni Koka (2509917)" userId="S::2509917@student.uwtsd.ac.uk::3375bcc8-8c70-4015-b779-64485739d99e" providerId="AD" clId="Web-{54F25BE0-7DA2-FB80-3E06-A7E4EDD0FC1D}" dt="2026-07-11T05:02:50.662" v="11"/>
          <ac:spMkLst>
            <pc:docMk/>
            <pc:sldMk cId="2747996926" sldId="276"/>
            <ac:spMk id="2" creationId="{E3CF2A41-D0AB-D115-09B2-4BDE827FE6FC}"/>
          </ac:spMkLst>
        </pc:spChg>
        <pc:spChg chg="mod">
          <ac:chgData name="Evgeni Koka (2509917)" userId="S::2509917@student.uwtsd.ac.uk::3375bcc8-8c70-4015-b779-64485739d99e" providerId="AD" clId="Web-{54F25BE0-7DA2-FB80-3E06-A7E4EDD0FC1D}" dt="2026-07-11T05:02:50.662" v="11"/>
          <ac:spMkLst>
            <pc:docMk/>
            <pc:sldMk cId="2747996926" sldId="276"/>
            <ac:spMk id="3" creationId="{B054E718-46CD-DB3B-5F6D-785BD18DD6F2}"/>
          </ac:spMkLst>
        </pc:spChg>
        <pc:spChg chg="add del">
          <ac:chgData name="Evgeni Koka (2509917)" userId="S::2509917@student.uwtsd.ac.uk::3375bcc8-8c70-4015-b779-64485739d99e" providerId="AD" clId="Web-{54F25BE0-7DA2-FB80-3E06-A7E4EDD0FC1D}" dt="2026-07-11T05:02:50.662" v="10"/>
          <ac:spMkLst>
            <pc:docMk/>
            <pc:sldMk cId="2747996926" sldId="276"/>
            <ac:spMk id="8" creationId="{603AE127-802C-459A-A612-DB85B67F0DC0}"/>
          </ac:spMkLst>
        </pc:spChg>
        <pc:spChg chg="add del">
          <ac:chgData name="Evgeni Koka (2509917)" userId="S::2509917@student.uwtsd.ac.uk::3375bcc8-8c70-4015-b779-64485739d99e" providerId="AD" clId="Web-{54F25BE0-7DA2-FB80-3E06-A7E4EDD0FC1D}" dt="2026-07-11T05:02:50.662" v="10"/>
          <ac:spMkLst>
            <pc:docMk/>
            <pc:sldMk cId="2747996926" sldId="276"/>
            <ac:spMk id="10" creationId="{9323D83D-50D6-4040-A58B-FCEA340F886A}"/>
          </ac:spMkLst>
        </pc:spChg>
        <pc:spChg chg="add del">
          <ac:chgData name="Evgeni Koka (2509917)" userId="S::2509917@student.uwtsd.ac.uk::3375bcc8-8c70-4015-b779-64485739d99e" providerId="AD" clId="Web-{54F25BE0-7DA2-FB80-3E06-A7E4EDD0FC1D}" dt="2026-07-11T05:02:50.662" v="10"/>
          <ac:spMkLst>
            <pc:docMk/>
            <pc:sldMk cId="2747996926" sldId="276"/>
            <ac:spMk id="14" creationId="{F10FD715-4DCE-4779-B634-EC78315EA213}"/>
          </ac:spMkLst>
        </pc:spChg>
        <pc:cxnChg chg="add del">
          <ac:chgData name="Evgeni Koka (2509917)" userId="S::2509917@student.uwtsd.ac.uk::3375bcc8-8c70-4015-b779-64485739d99e" providerId="AD" clId="Web-{54F25BE0-7DA2-FB80-3E06-A7E4EDD0FC1D}" dt="2026-07-11T05:02:50.662" v="10"/>
          <ac:cxnSpMkLst>
            <pc:docMk/>
            <pc:sldMk cId="2747996926" sldId="276"/>
            <ac:cxnSpMk id="12" creationId="{1A1FE6BB-DFB2-4080-9B5E-076EF5DDE67B}"/>
          </ac:cxnSpMkLst>
        </pc:cxnChg>
        <pc:cxnChg chg="add">
          <ac:chgData name="Evgeni Koka (2509917)" userId="S::2509917@student.uwtsd.ac.uk::3375bcc8-8c70-4015-b779-64485739d99e" providerId="AD" clId="Web-{54F25BE0-7DA2-FB80-3E06-A7E4EDD0FC1D}" dt="2026-07-11T05:02:50.662" v="11"/>
          <ac:cxnSpMkLst>
            <pc:docMk/>
            <pc:sldMk cId="2747996926" sldId="276"/>
            <ac:cxnSpMk id="16" creationId="{0B5F7E3B-C5F1-40E0-A491-558BAFBC1127}"/>
          </ac:cxnSpMkLst>
        </pc:cxnChg>
      </pc:sldChg>
    </pc:docChg>
  </pc:docChgLst>
  <pc:docChgLst>
    <pc:chgData name="Evgeni Koka (2509917)" userId="S::2509917@student.uwtsd.ac.uk::3375bcc8-8c70-4015-b779-64485739d99e" providerId="AD" clId="Web-{9497D232-84B0-B894-6105-ACE6FAF2F53F}"/>
    <pc:docChg chg="modSld">
      <pc:chgData name="Evgeni Koka (2509917)" userId="S::2509917@student.uwtsd.ac.uk::3375bcc8-8c70-4015-b779-64485739d99e" providerId="AD" clId="Web-{9497D232-84B0-B894-6105-ACE6FAF2F53F}" dt="2026-07-11T05:04:49.236" v="1"/>
      <pc:docMkLst>
        <pc:docMk/>
      </pc:docMkLst>
      <pc:sldChg chg="modSp">
        <pc:chgData name="Evgeni Koka (2509917)" userId="S::2509917@student.uwtsd.ac.uk::3375bcc8-8c70-4015-b779-64485739d99e" providerId="AD" clId="Web-{9497D232-84B0-B894-6105-ACE6FAF2F53F}" dt="2026-07-11T05:04:20.001" v="0" actId="20577"/>
        <pc:sldMkLst>
          <pc:docMk/>
          <pc:sldMk cId="1407594352" sldId="258"/>
        </pc:sldMkLst>
        <pc:spChg chg="mod">
          <ac:chgData name="Evgeni Koka (2509917)" userId="S::2509917@student.uwtsd.ac.uk::3375bcc8-8c70-4015-b779-64485739d99e" providerId="AD" clId="Web-{9497D232-84B0-B894-6105-ACE6FAF2F53F}" dt="2026-07-11T05:04:20.001" v="0" actId="20577"/>
          <ac:spMkLst>
            <pc:docMk/>
            <pc:sldMk cId="1407594352" sldId="258"/>
            <ac:spMk id="2" creationId="{C22C4B80-A1D5-E134-66F9-059CEB2DA134}"/>
          </ac:spMkLst>
        </pc:spChg>
      </pc:sldChg>
      <pc:sldChg chg="addSp modSp">
        <pc:chgData name="Evgeni Koka (2509917)" userId="S::2509917@student.uwtsd.ac.uk::3375bcc8-8c70-4015-b779-64485739d99e" providerId="AD" clId="Web-{9497D232-84B0-B894-6105-ACE6FAF2F53F}" dt="2026-07-11T05:04:49.236" v="1"/>
        <pc:sldMkLst>
          <pc:docMk/>
          <pc:sldMk cId="1332736625" sldId="270"/>
        </pc:sldMkLst>
        <pc:spChg chg="mod">
          <ac:chgData name="Evgeni Koka (2509917)" userId="S::2509917@student.uwtsd.ac.uk::3375bcc8-8c70-4015-b779-64485739d99e" providerId="AD" clId="Web-{9497D232-84B0-B894-6105-ACE6FAF2F53F}" dt="2026-07-11T05:04:49.236" v="1"/>
          <ac:spMkLst>
            <pc:docMk/>
            <pc:sldMk cId="1332736625" sldId="270"/>
            <ac:spMk id="2" creationId="{F4C015CA-AC46-3990-B580-524D43A56CD4}"/>
          </ac:spMkLst>
        </pc:spChg>
        <pc:spChg chg="mod">
          <ac:chgData name="Evgeni Koka (2509917)" userId="S::2509917@student.uwtsd.ac.uk::3375bcc8-8c70-4015-b779-64485739d99e" providerId="AD" clId="Web-{9497D232-84B0-B894-6105-ACE6FAF2F53F}" dt="2026-07-11T05:04:49.236" v="1"/>
          <ac:spMkLst>
            <pc:docMk/>
            <pc:sldMk cId="1332736625" sldId="270"/>
            <ac:spMk id="3" creationId="{8D576894-FA2E-D421-6771-28D170A3A62C}"/>
          </ac:spMkLst>
        </pc:spChg>
        <pc:spChg chg="add">
          <ac:chgData name="Evgeni Koka (2509917)" userId="S::2509917@student.uwtsd.ac.uk::3375bcc8-8c70-4015-b779-64485739d99e" providerId="AD" clId="Web-{9497D232-84B0-B894-6105-ACE6FAF2F53F}" dt="2026-07-11T05:04:49.236" v="1"/>
          <ac:spMkLst>
            <pc:docMk/>
            <pc:sldMk cId="1332736625" sldId="270"/>
            <ac:spMk id="13" creationId="{3F088236-D655-4F88-B238-E16762358025}"/>
          </ac:spMkLst>
        </pc:spChg>
        <pc:spChg chg="add">
          <ac:chgData name="Evgeni Koka (2509917)" userId="S::2509917@student.uwtsd.ac.uk::3375bcc8-8c70-4015-b779-64485739d99e" providerId="AD" clId="Web-{9497D232-84B0-B894-6105-ACE6FAF2F53F}" dt="2026-07-11T05:04:49.236" v="1"/>
          <ac:spMkLst>
            <pc:docMk/>
            <pc:sldMk cId="1332736625" sldId="270"/>
            <ac:spMk id="15" creationId="{3DAC0C92-199E-475C-9390-119A9B027276}"/>
          </ac:spMkLst>
        </pc:spChg>
        <pc:spChg chg="add">
          <ac:chgData name="Evgeni Koka (2509917)" userId="S::2509917@student.uwtsd.ac.uk::3375bcc8-8c70-4015-b779-64485739d99e" providerId="AD" clId="Web-{9497D232-84B0-B894-6105-ACE6FAF2F53F}" dt="2026-07-11T05:04:49.236" v="1"/>
          <ac:spMkLst>
            <pc:docMk/>
            <pc:sldMk cId="1332736625" sldId="270"/>
            <ac:spMk id="17" creationId="{C4CFB339-0ED8-4FE2-9EF1-6D1375B8499B}"/>
          </ac:spMkLst>
        </pc:spChg>
        <pc:spChg chg="add">
          <ac:chgData name="Evgeni Koka (2509917)" userId="S::2509917@student.uwtsd.ac.uk::3375bcc8-8c70-4015-b779-64485739d99e" providerId="AD" clId="Web-{9497D232-84B0-B894-6105-ACE6FAF2F53F}" dt="2026-07-11T05:04:49.236" v="1"/>
          <ac:spMkLst>
            <pc:docMk/>
            <pc:sldMk cId="1332736625" sldId="270"/>
            <ac:spMk id="19" creationId="{31896C80-2069-4431-9C19-83B913734490}"/>
          </ac:spMkLst>
        </pc:spChg>
        <pc:spChg chg="add">
          <ac:chgData name="Evgeni Koka (2509917)" userId="S::2509917@student.uwtsd.ac.uk::3375bcc8-8c70-4015-b779-64485739d99e" providerId="AD" clId="Web-{9497D232-84B0-B894-6105-ACE6FAF2F53F}" dt="2026-07-11T05:04:49.236" v="1"/>
          <ac:spMkLst>
            <pc:docMk/>
            <pc:sldMk cId="1332736625" sldId="270"/>
            <ac:spMk id="21" creationId="{BF120A21-0841-4823-B0C4-28AEBCEF9B78}"/>
          </ac:spMkLst>
        </pc:spChg>
        <pc:spChg chg="add">
          <ac:chgData name="Evgeni Koka (2509917)" userId="S::2509917@student.uwtsd.ac.uk::3375bcc8-8c70-4015-b779-64485739d99e" providerId="AD" clId="Web-{9497D232-84B0-B894-6105-ACE6FAF2F53F}" dt="2026-07-11T05:04:49.236" v="1"/>
          <ac:spMkLst>
            <pc:docMk/>
            <pc:sldMk cId="1332736625" sldId="270"/>
            <ac:spMk id="23" creationId="{DBB05BAE-BBD3-4289-899F-A6851503C6B0}"/>
          </ac:spMkLst>
        </pc:spChg>
        <pc:spChg chg="add">
          <ac:chgData name="Evgeni Koka (2509917)" userId="S::2509917@student.uwtsd.ac.uk::3375bcc8-8c70-4015-b779-64485739d99e" providerId="AD" clId="Web-{9497D232-84B0-B894-6105-ACE6FAF2F53F}" dt="2026-07-11T05:04:49.236" v="1"/>
          <ac:spMkLst>
            <pc:docMk/>
            <pc:sldMk cId="1332736625" sldId="270"/>
            <ac:spMk id="25" creationId="{9874D11C-36F5-4BBE-A490-019A54E953B0}"/>
          </ac:spMkLst>
        </pc:spChg>
        <pc:picChg chg="mod ord">
          <ac:chgData name="Evgeni Koka (2509917)" userId="S::2509917@student.uwtsd.ac.uk::3375bcc8-8c70-4015-b779-64485739d99e" providerId="AD" clId="Web-{9497D232-84B0-B894-6105-ACE6FAF2F53F}" dt="2026-07-11T05:04:49.236" v="1"/>
          <ac:picMkLst>
            <pc:docMk/>
            <pc:sldMk cId="1332736625" sldId="270"/>
            <ac:picMk id="4" creationId="{0CCF27B1-C85C-69B3-A940-428C67C09093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81DC2DA-A4C6-4ED3-B66D-1A2355569279}" type="doc">
      <dgm:prSet loTypeId="urn:microsoft.com/office/officeart/2008/layout/LinedList" loCatId="list" qsTypeId="urn:microsoft.com/office/officeart/2005/8/quickstyle/simple1" qsCatId="simple" csTypeId="urn:microsoft.com/office/officeart/2005/8/colors/accent3_2" csCatId="accent3"/>
      <dgm:spPr/>
      <dgm:t>
        <a:bodyPr/>
        <a:lstStyle/>
        <a:p>
          <a:endParaRPr lang="en-US"/>
        </a:p>
      </dgm:t>
    </dgm:pt>
    <dgm:pt modelId="{11D9F25B-0C19-431D-8537-645140FAE17D}">
      <dgm:prSet/>
      <dgm:spPr/>
      <dgm:t>
        <a:bodyPr/>
        <a:lstStyle/>
        <a:p>
          <a:r>
            <a:rPr lang="en-GB" b="1"/>
            <a:t>Business Idea</a:t>
          </a:r>
          <a:endParaRPr lang="en-US"/>
        </a:p>
      </dgm:t>
    </dgm:pt>
    <dgm:pt modelId="{8C4BF974-E97B-4285-912A-4BD995F88006}" type="parTrans" cxnId="{76744FFA-564A-4308-AD87-7ECB0D6D504E}">
      <dgm:prSet/>
      <dgm:spPr/>
      <dgm:t>
        <a:bodyPr/>
        <a:lstStyle/>
        <a:p>
          <a:endParaRPr lang="en-US"/>
        </a:p>
      </dgm:t>
    </dgm:pt>
    <dgm:pt modelId="{7C5F25D8-E56C-40B7-8149-5520B3D05A26}" type="sibTrans" cxnId="{76744FFA-564A-4308-AD87-7ECB0D6D504E}">
      <dgm:prSet/>
      <dgm:spPr/>
      <dgm:t>
        <a:bodyPr/>
        <a:lstStyle/>
        <a:p>
          <a:endParaRPr lang="en-US"/>
        </a:p>
      </dgm:t>
    </dgm:pt>
    <dgm:pt modelId="{7F37C684-4957-4A14-A565-0EE860BAB66B}">
      <dgm:prSet/>
      <dgm:spPr/>
      <dgm:t>
        <a:bodyPr/>
        <a:lstStyle/>
        <a:p>
          <a:r>
            <a:rPr lang="en-GB" b="1"/>
            <a:t>Target Market</a:t>
          </a:r>
          <a:endParaRPr lang="en-US"/>
        </a:p>
      </dgm:t>
    </dgm:pt>
    <dgm:pt modelId="{785B24DA-4CAA-4F68-B077-0B20CAB0DE58}" type="parTrans" cxnId="{BE1332BD-4C50-4A0D-B137-93D4167781B0}">
      <dgm:prSet/>
      <dgm:spPr/>
      <dgm:t>
        <a:bodyPr/>
        <a:lstStyle/>
        <a:p>
          <a:endParaRPr lang="en-US"/>
        </a:p>
      </dgm:t>
    </dgm:pt>
    <dgm:pt modelId="{9C851DED-158E-49E8-8815-65D6C0B10403}" type="sibTrans" cxnId="{BE1332BD-4C50-4A0D-B137-93D4167781B0}">
      <dgm:prSet/>
      <dgm:spPr/>
      <dgm:t>
        <a:bodyPr/>
        <a:lstStyle/>
        <a:p>
          <a:endParaRPr lang="en-US"/>
        </a:p>
      </dgm:t>
    </dgm:pt>
    <dgm:pt modelId="{C01CA898-268F-4B68-A846-730A0E3641F8}">
      <dgm:prSet/>
      <dgm:spPr/>
      <dgm:t>
        <a:bodyPr/>
        <a:lstStyle/>
        <a:p>
          <a:r>
            <a:rPr lang="en-GB" b="1"/>
            <a:t>Sustainability</a:t>
          </a:r>
          <a:endParaRPr lang="en-US"/>
        </a:p>
      </dgm:t>
    </dgm:pt>
    <dgm:pt modelId="{EFB5190A-9083-42F6-BD78-273E2CBD9280}" type="parTrans" cxnId="{EFC5EF3A-98D8-4FB5-859B-956997C148A1}">
      <dgm:prSet/>
      <dgm:spPr/>
      <dgm:t>
        <a:bodyPr/>
        <a:lstStyle/>
        <a:p>
          <a:endParaRPr lang="en-US"/>
        </a:p>
      </dgm:t>
    </dgm:pt>
    <dgm:pt modelId="{599C049D-62D0-440F-BCD3-D116894AD290}" type="sibTrans" cxnId="{EFC5EF3A-98D8-4FB5-859B-956997C148A1}">
      <dgm:prSet/>
      <dgm:spPr/>
      <dgm:t>
        <a:bodyPr/>
        <a:lstStyle/>
        <a:p>
          <a:endParaRPr lang="en-US"/>
        </a:p>
      </dgm:t>
    </dgm:pt>
    <dgm:pt modelId="{F06A3D61-1D87-4703-A354-F57F8FE07B51}">
      <dgm:prSet/>
      <dgm:spPr/>
      <dgm:t>
        <a:bodyPr/>
        <a:lstStyle/>
        <a:p>
          <a:r>
            <a:rPr lang="en-GB" b="1"/>
            <a:t>Market Strategy</a:t>
          </a:r>
          <a:endParaRPr lang="en-US"/>
        </a:p>
      </dgm:t>
    </dgm:pt>
    <dgm:pt modelId="{B5ECA559-2AB4-45CA-8CFF-CF0610F584D2}" type="parTrans" cxnId="{2099FFCB-C622-4313-9D20-98DDB35B2851}">
      <dgm:prSet/>
      <dgm:spPr/>
      <dgm:t>
        <a:bodyPr/>
        <a:lstStyle/>
        <a:p>
          <a:endParaRPr lang="en-US"/>
        </a:p>
      </dgm:t>
    </dgm:pt>
    <dgm:pt modelId="{CC0D917B-1E7B-4D84-8734-5D92D034D64B}" type="sibTrans" cxnId="{2099FFCB-C622-4313-9D20-98DDB35B2851}">
      <dgm:prSet/>
      <dgm:spPr/>
      <dgm:t>
        <a:bodyPr/>
        <a:lstStyle/>
        <a:p>
          <a:endParaRPr lang="en-US"/>
        </a:p>
      </dgm:t>
    </dgm:pt>
    <dgm:pt modelId="{3479606D-16BD-43DA-9146-3C424E3FB15A}">
      <dgm:prSet/>
      <dgm:spPr/>
      <dgm:t>
        <a:bodyPr/>
        <a:lstStyle/>
        <a:p>
          <a:r>
            <a:rPr lang="en-GB" b="1"/>
            <a:t>Competitive Advantage</a:t>
          </a:r>
          <a:endParaRPr lang="en-US"/>
        </a:p>
      </dgm:t>
    </dgm:pt>
    <dgm:pt modelId="{BC07551B-A740-4354-A7B9-D529B653BD37}" type="parTrans" cxnId="{D71A4CFD-9969-4359-8C15-BAD4646638ED}">
      <dgm:prSet/>
      <dgm:spPr/>
      <dgm:t>
        <a:bodyPr/>
        <a:lstStyle/>
        <a:p>
          <a:endParaRPr lang="en-US"/>
        </a:p>
      </dgm:t>
    </dgm:pt>
    <dgm:pt modelId="{B6458E2C-DFB1-4F36-85E5-CA986237906F}" type="sibTrans" cxnId="{D71A4CFD-9969-4359-8C15-BAD4646638ED}">
      <dgm:prSet/>
      <dgm:spPr/>
      <dgm:t>
        <a:bodyPr/>
        <a:lstStyle/>
        <a:p>
          <a:endParaRPr lang="en-US"/>
        </a:p>
      </dgm:t>
    </dgm:pt>
    <dgm:pt modelId="{A9F07AC3-4A4C-447D-98E8-1669AF5AE1B3}">
      <dgm:prSet/>
      <dgm:spPr/>
      <dgm:t>
        <a:bodyPr/>
        <a:lstStyle/>
        <a:p>
          <a:r>
            <a:rPr lang="en-GB" b="1"/>
            <a:t>Financial Plan</a:t>
          </a:r>
          <a:endParaRPr lang="en-US"/>
        </a:p>
      </dgm:t>
    </dgm:pt>
    <dgm:pt modelId="{BD536F06-396A-4207-B320-D490DD49F250}" type="parTrans" cxnId="{0372749D-430E-4EA1-9CF3-57F711096BA8}">
      <dgm:prSet/>
      <dgm:spPr/>
      <dgm:t>
        <a:bodyPr/>
        <a:lstStyle/>
        <a:p>
          <a:endParaRPr lang="en-US"/>
        </a:p>
      </dgm:t>
    </dgm:pt>
    <dgm:pt modelId="{8BF30D41-9CA3-4537-AD77-86B5A6876736}" type="sibTrans" cxnId="{0372749D-430E-4EA1-9CF3-57F711096BA8}">
      <dgm:prSet/>
      <dgm:spPr/>
      <dgm:t>
        <a:bodyPr/>
        <a:lstStyle/>
        <a:p>
          <a:endParaRPr lang="en-US"/>
        </a:p>
      </dgm:t>
    </dgm:pt>
    <dgm:pt modelId="{E8CEC412-6DFD-4116-BCD6-F9C9219A3D31}">
      <dgm:prSet/>
      <dgm:spPr/>
      <dgm:t>
        <a:bodyPr/>
        <a:lstStyle/>
        <a:p>
          <a:r>
            <a:rPr lang="en-GB" b="1"/>
            <a:t>Future Growth</a:t>
          </a:r>
          <a:endParaRPr lang="en-US"/>
        </a:p>
      </dgm:t>
    </dgm:pt>
    <dgm:pt modelId="{A24DAD68-965F-4E77-AEB6-2088AC24B2CC}" type="parTrans" cxnId="{E8FA9BC4-A880-4A93-868E-507C9C59A094}">
      <dgm:prSet/>
      <dgm:spPr/>
      <dgm:t>
        <a:bodyPr/>
        <a:lstStyle/>
        <a:p>
          <a:endParaRPr lang="en-US"/>
        </a:p>
      </dgm:t>
    </dgm:pt>
    <dgm:pt modelId="{F8640E0B-BD17-4382-B316-240C1EB9FE65}" type="sibTrans" cxnId="{E8FA9BC4-A880-4A93-868E-507C9C59A094}">
      <dgm:prSet/>
      <dgm:spPr/>
      <dgm:t>
        <a:bodyPr/>
        <a:lstStyle/>
        <a:p>
          <a:endParaRPr lang="en-US"/>
        </a:p>
      </dgm:t>
    </dgm:pt>
    <dgm:pt modelId="{791515B8-6728-4C39-8A40-836F4C1CE454}" type="pres">
      <dgm:prSet presAssocID="{281DC2DA-A4C6-4ED3-B66D-1A2355569279}" presName="vert0" presStyleCnt="0">
        <dgm:presLayoutVars>
          <dgm:dir/>
          <dgm:animOne val="branch"/>
          <dgm:animLvl val="lvl"/>
        </dgm:presLayoutVars>
      </dgm:prSet>
      <dgm:spPr/>
    </dgm:pt>
    <dgm:pt modelId="{C04FBA0F-E4DD-438E-83CA-70E9B4D4E85B}" type="pres">
      <dgm:prSet presAssocID="{11D9F25B-0C19-431D-8537-645140FAE17D}" presName="thickLine" presStyleLbl="alignNode1" presStyleIdx="0" presStyleCnt="7"/>
      <dgm:spPr/>
    </dgm:pt>
    <dgm:pt modelId="{0A25B4D0-6ECB-45FB-8CA4-59048A8D2D9E}" type="pres">
      <dgm:prSet presAssocID="{11D9F25B-0C19-431D-8537-645140FAE17D}" presName="horz1" presStyleCnt="0"/>
      <dgm:spPr/>
    </dgm:pt>
    <dgm:pt modelId="{E2E4A5F0-ED2E-472B-B2FF-A035E716B8DC}" type="pres">
      <dgm:prSet presAssocID="{11D9F25B-0C19-431D-8537-645140FAE17D}" presName="tx1" presStyleLbl="revTx" presStyleIdx="0" presStyleCnt="7"/>
      <dgm:spPr/>
    </dgm:pt>
    <dgm:pt modelId="{63007B7E-83C5-4103-A184-A6150B27A3F3}" type="pres">
      <dgm:prSet presAssocID="{11D9F25B-0C19-431D-8537-645140FAE17D}" presName="vert1" presStyleCnt="0"/>
      <dgm:spPr/>
    </dgm:pt>
    <dgm:pt modelId="{2B3CB0B1-CFC1-45AB-B214-34429A38646C}" type="pres">
      <dgm:prSet presAssocID="{7F37C684-4957-4A14-A565-0EE860BAB66B}" presName="thickLine" presStyleLbl="alignNode1" presStyleIdx="1" presStyleCnt="7"/>
      <dgm:spPr/>
    </dgm:pt>
    <dgm:pt modelId="{14E3C0FF-FB3D-41F1-B954-2BA8732E6540}" type="pres">
      <dgm:prSet presAssocID="{7F37C684-4957-4A14-A565-0EE860BAB66B}" presName="horz1" presStyleCnt="0"/>
      <dgm:spPr/>
    </dgm:pt>
    <dgm:pt modelId="{75497D43-B114-440B-8A57-DF648CF24C8C}" type="pres">
      <dgm:prSet presAssocID="{7F37C684-4957-4A14-A565-0EE860BAB66B}" presName="tx1" presStyleLbl="revTx" presStyleIdx="1" presStyleCnt="7"/>
      <dgm:spPr/>
    </dgm:pt>
    <dgm:pt modelId="{51E65230-EA2E-49A9-B13C-BDD9B081D11B}" type="pres">
      <dgm:prSet presAssocID="{7F37C684-4957-4A14-A565-0EE860BAB66B}" presName="vert1" presStyleCnt="0"/>
      <dgm:spPr/>
    </dgm:pt>
    <dgm:pt modelId="{313DDF10-38B8-4412-9E57-DAB101EDAA5D}" type="pres">
      <dgm:prSet presAssocID="{C01CA898-268F-4B68-A846-730A0E3641F8}" presName="thickLine" presStyleLbl="alignNode1" presStyleIdx="2" presStyleCnt="7"/>
      <dgm:spPr/>
    </dgm:pt>
    <dgm:pt modelId="{ECEBFA13-31C2-4E11-A509-48DC396268CE}" type="pres">
      <dgm:prSet presAssocID="{C01CA898-268F-4B68-A846-730A0E3641F8}" presName="horz1" presStyleCnt="0"/>
      <dgm:spPr/>
    </dgm:pt>
    <dgm:pt modelId="{B668354C-F748-4F4F-96D0-7E33AE4B2EA3}" type="pres">
      <dgm:prSet presAssocID="{C01CA898-268F-4B68-A846-730A0E3641F8}" presName="tx1" presStyleLbl="revTx" presStyleIdx="2" presStyleCnt="7"/>
      <dgm:spPr/>
    </dgm:pt>
    <dgm:pt modelId="{55D6C8FF-41A9-4709-9D3E-DB0F47A24FA3}" type="pres">
      <dgm:prSet presAssocID="{C01CA898-268F-4B68-A846-730A0E3641F8}" presName="vert1" presStyleCnt="0"/>
      <dgm:spPr/>
    </dgm:pt>
    <dgm:pt modelId="{DAFAC074-FB22-4575-B394-47AA747892EB}" type="pres">
      <dgm:prSet presAssocID="{F06A3D61-1D87-4703-A354-F57F8FE07B51}" presName="thickLine" presStyleLbl="alignNode1" presStyleIdx="3" presStyleCnt="7"/>
      <dgm:spPr/>
    </dgm:pt>
    <dgm:pt modelId="{048EF36C-E979-41DF-8290-C1FCEC58EDBD}" type="pres">
      <dgm:prSet presAssocID="{F06A3D61-1D87-4703-A354-F57F8FE07B51}" presName="horz1" presStyleCnt="0"/>
      <dgm:spPr/>
    </dgm:pt>
    <dgm:pt modelId="{C874B134-554B-4C24-8124-AABB93DE2AD4}" type="pres">
      <dgm:prSet presAssocID="{F06A3D61-1D87-4703-A354-F57F8FE07B51}" presName="tx1" presStyleLbl="revTx" presStyleIdx="3" presStyleCnt="7"/>
      <dgm:spPr/>
    </dgm:pt>
    <dgm:pt modelId="{7FAB4BF2-EE7E-4ECB-AD85-3587F1086235}" type="pres">
      <dgm:prSet presAssocID="{F06A3D61-1D87-4703-A354-F57F8FE07B51}" presName="vert1" presStyleCnt="0"/>
      <dgm:spPr/>
    </dgm:pt>
    <dgm:pt modelId="{17786ECC-D085-4435-9737-C345D3660693}" type="pres">
      <dgm:prSet presAssocID="{3479606D-16BD-43DA-9146-3C424E3FB15A}" presName="thickLine" presStyleLbl="alignNode1" presStyleIdx="4" presStyleCnt="7"/>
      <dgm:spPr/>
    </dgm:pt>
    <dgm:pt modelId="{242E54E8-292C-45CF-8231-29EF724D07A7}" type="pres">
      <dgm:prSet presAssocID="{3479606D-16BD-43DA-9146-3C424E3FB15A}" presName="horz1" presStyleCnt="0"/>
      <dgm:spPr/>
    </dgm:pt>
    <dgm:pt modelId="{B8C8733B-A110-4FA9-BECF-C3D427E85EB7}" type="pres">
      <dgm:prSet presAssocID="{3479606D-16BD-43DA-9146-3C424E3FB15A}" presName="tx1" presStyleLbl="revTx" presStyleIdx="4" presStyleCnt="7"/>
      <dgm:spPr/>
    </dgm:pt>
    <dgm:pt modelId="{20654DB7-EA28-4705-91F5-646EC7B29E6D}" type="pres">
      <dgm:prSet presAssocID="{3479606D-16BD-43DA-9146-3C424E3FB15A}" presName="vert1" presStyleCnt="0"/>
      <dgm:spPr/>
    </dgm:pt>
    <dgm:pt modelId="{8BAFC20C-FCB4-42B0-90B0-B1DF115B3E6D}" type="pres">
      <dgm:prSet presAssocID="{A9F07AC3-4A4C-447D-98E8-1669AF5AE1B3}" presName="thickLine" presStyleLbl="alignNode1" presStyleIdx="5" presStyleCnt="7"/>
      <dgm:spPr/>
    </dgm:pt>
    <dgm:pt modelId="{60336BF3-29D2-495E-813C-D486647BBC85}" type="pres">
      <dgm:prSet presAssocID="{A9F07AC3-4A4C-447D-98E8-1669AF5AE1B3}" presName="horz1" presStyleCnt="0"/>
      <dgm:spPr/>
    </dgm:pt>
    <dgm:pt modelId="{21C12544-B155-4388-928C-345BD8D46B3C}" type="pres">
      <dgm:prSet presAssocID="{A9F07AC3-4A4C-447D-98E8-1669AF5AE1B3}" presName="tx1" presStyleLbl="revTx" presStyleIdx="5" presStyleCnt="7"/>
      <dgm:spPr/>
    </dgm:pt>
    <dgm:pt modelId="{81614306-2BE1-4F58-BB7B-2F59A7AE69A4}" type="pres">
      <dgm:prSet presAssocID="{A9F07AC3-4A4C-447D-98E8-1669AF5AE1B3}" presName="vert1" presStyleCnt="0"/>
      <dgm:spPr/>
    </dgm:pt>
    <dgm:pt modelId="{46D08E31-BD8F-4C40-BA10-725A2D09752E}" type="pres">
      <dgm:prSet presAssocID="{E8CEC412-6DFD-4116-BCD6-F9C9219A3D31}" presName="thickLine" presStyleLbl="alignNode1" presStyleIdx="6" presStyleCnt="7"/>
      <dgm:spPr/>
    </dgm:pt>
    <dgm:pt modelId="{C6032AA7-FF7E-47ED-91F7-F2DC5450B30B}" type="pres">
      <dgm:prSet presAssocID="{E8CEC412-6DFD-4116-BCD6-F9C9219A3D31}" presName="horz1" presStyleCnt="0"/>
      <dgm:spPr/>
    </dgm:pt>
    <dgm:pt modelId="{2B0CA330-287B-41A0-8751-65D583147C23}" type="pres">
      <dgm:prSet presAssocID="{E8CEC412-6DFD-4116-BCD6-F9C9219A3D31}" presName="tx1" presStyleLbl="revTx" presStyleIdx="6" presStyleCnt="7"/>
      <dgm:spPr/>
    </dgm:pt>
    <dgm:pt modelId="{6DEF511E-48F2-4AB8-A922-5299DDF6B9DF}" type="pres">
      <dgm:prSet presAssocID="{E8CEC412-6DFD-4116-BCD6-F9C9219A3D31}" presName="vert1" presStyleCnt="0"/>
      <dgm:spPr/>
    </dgm:pt>
  </dgm:ptLst>
  <dgm:cxnLst>
    <dgm:cxn modelId="{A99D110B-2551-44B5-939B-029471FC4FBF}" type="presOf" srcId="{281DC2DA-A4C6-4ED3-B66D-1A2355569279}" destId="{791515B8-6728-4C39-8A40-836F4C1CE454}" srcOrd="0" destOrd="0" presId="urn:microsoft.com/office/officeart/2008/layout/LinedList"/>
    <dgm:cxn modelId="{EFC5EF3A-98D8-4FB5-859B-956997C148A1}" srcId="{281DC2DA-A4C6-4ED3-B66D-1A2355569279}" destId="{C01CA898-268F-4B68-A846-730A0E3641F8}" srcOrd="2" destOrd="0" parTransId="{EFB5190A-9083-42F6-BD78-273E2CBD9280}" sibTransId="{599C049D-62D0-440F-BCD3-D116894AD290}"/>
    <dgm:cxn modelId="{C60EA63C-1948-4140-9273-1D0FE3FF82A3}" type="presOf" srcId="{E8CEC412-6DFD-4116-BCD6-F9C9219A3D31}" destId="{2B0CA330-287B-41A0-8751-65D583147C23}" srcOrd="0" destOrd="0" presId="urn:microsoft.com/office/officeart/2008/layout/LinedList"/>
    <dgm:cxn modelId="{0BDCE53E-816F-4B8A-ADF3-1AFB9CA3508A}" type="presOf" srcId="{7F37C684-4957-4A14-A565-0EE860BAB66B}" destId="{75497D43-B114-440B-8A57-DF648CF24C8C}" srcOrd="0" destOrd="0" presId="urn:microsoft.com/office/officeart/2008/layout/LinedList"/>
    <dgm:cxn modelId="{9524FE6C-2406-43F3-AA54-FA58C6A74CC8}" type="presOf" srcId="{3479606D-16BD-43DA-9146-3C424E3FB15A}" destId="{B8C8733B-A110-4FA9-BECF-C3D427E85EB7}" srcOrd="0" destOrd="0" presId="urn:microsoft.com/office/officeart/2008/layout/LinedList"/>
    <dgm:cxn modelId="{97A77498-F17E-454B-98D2-B07E07EEDD7A}" type="presOf" srcId="{A9F07AC3-4A4C-447D-98E8-1669AF5AE1B3}" destId="{21C12544-B155-4388-928C-345BD8D46B3C}" srcOrd="0" destOrd="0" presId="urn:microsoft.com/office/officeart/2008/layout/LinedList"/>
    <dgm:cxn modelId="{0372749D-430E-4EA1-9CF3-57F711096BA8}" srcId="{281DC2DA-A4C6-4ED3-B66D-1A2355569279}" destId="{A9F07AC3-4A4C-447D-98E8-1669AF5AE1B3}" srcOrd="5" destOrd="0" parTransId="{BD536F06-396A-4207-B320-D490DD49F250}" sibTransId="{8BF30D41-9CA3-4537-AD77-86B5A6876736}"/>
    <dgm:cxn modelId="{C7EA74B1-8E2F-4C35-87E0-5FB2CE118588}" type="presOf" srcId="{C01CA898-268F-4B68-A846-730A0E3641F8}" destId="{B668354C-F748-4F4F-96D0-7E33AE4B2EA3}" srcOrd="0" destOrd="0" presId="urn:microsoft.com/office/officeart/2008/layout/LinedList"/>
    <dgm:cxn modelId="{BE1332BD-4C50-4A0D-B137-93D4167781B0}" srcId="{281DC2DA-A4C6-4ED3-B66D-1A2355569279}" destId="{7F37C684-4957-4A14-A565-0EE860BAB66B}" srcOrd="1" destOrd="0" parTransId="{785B24DA-4CAA-4F68-B077-0B20CAB0DE58}" sibTransId="{9C851DED-158E-49E8-8815-65D6C0B10403}"/>
    <dgm:cxn modelId="{E8FA9BC4-A880-4A93-868E-507C9C59A094}" srcId="{281DC2DA-A4C6-4ED3-B66D-1A2355569279}" destId="{E8CEC412-6DFD-4116-BCD6-F9C9219A3D31}" srcOrd="6" destOrd="0" parTransId="{A24DAD68-965F-4E77-AEB6-2088AC24B2CC}" sibTransId="{F8640E0B-BD17-4382-B316-240C1EB9FE65}"/>
    <dgm:cxn modelId="{DF9DF1CB-AFD3-4565-BE95-18839C2F31FD}" type="presOf" srcId="{F06A3D61-1D87-4703-A354-F57F8FE07B51}" destId="{C874B134-554B-4C24-8124-AABB93DE2AD4}" srcOrd="0" destOrd="0" presId="urn:microsoft.com/office/officeart/2008/layout/LinedList"/>
    <dgm:cxn modelId="{2099FFCB-C622-4313-9D20-98DDB35B2851}" srcId="{281DC2DA-A4C6-4ED3-B66D-1A2355569279}" destId="{F06A3D61-1D87-4703-A354-F57F8FE07B51}" srcOrd="3" destOrd="0" parTransId="{B5ECA559-2AB4-45CA-8CFF-CF0610F584D2}" sibTransId="{CC0D917B-1E7B-4D84-8734-5D92D034D64B}"/>
    <dgm:cxn modelId="{85D063EE-BAD2-407D-98A9-C5322C8C271B}" type="presOf" srcId="{11D9F25B-0C19-431D-8537-645140FAE17D}" destId="{E2E4A5F0-ED2E-472B-B2FF-A035E716B8DC}" srcOrd="0" destOrd="0" presId="urn:microsoft.com/office/officeart/2008/layout/LinedList"/>
    <dgm:cxn modelId="{76744FFA-564A-4308-AD87-7ECB0D6D504E}" srcId="{281DC2DA-A4C6-4ED3-B66D-1A2355569279}" destId="{11D9F25B-0C19-431D-8537-645140FAE17D}" srcOrd="0" destOrd="0" parTransId="{8C4BF974-E97B-4285-912A-4BD995F88006}" sibTransId="{7C5F25D8-E56C-40B7-8149-5520B3D05A26}"/>
    <dgm:cxn modelId="{D71A4CFD-9969-4359-8C15-BAD4646638ED}" srcId="{281DC2DA-A4C6-4ED3-B66D-1A2355569279}" destId="{3479606D-16BD-43DA-9146-3C424E3FB15A}" srcOrd="4" destOrd="0" parTransId="{BC07551B-A740-4354-A7B9-D529B653BD37}" sibTransId="{B6458E2C-DFB1-4F36-85E5-CA986237906F}"/>
    <dgm:cxn modelId="{B8FB4876-DB20-402C-8A9C-F7E9D8BA4002}" type="presParOf" srcId="{791515B8-6728-4C39-8A40-836F4C1CE454}" destId="{C04FBA0F-E4DD-438E-83CA-70E9B4D4E85B}" srcOrd="0" destOrd="0" presId="urn:microsoft.com/office/officeart/2008/layout/LinedList"/>
    <dgm:cxn modelId="{7579785A-CD7D-44F8-B7AC-00D5E6CF197F}" type="presParOf" srcId="{791515B8-6728-4C39-8A40-836F4C1CE454}" destId="{0A25B4D0-6ECB-45FB-8CA4-59048A8D2D9E}" srcOrd="1" destOrd="0" presId="urn:microsoft.com/office/officeart/2008/layout/LinedList"/>
    <dgm:cxn modelId="{A1E5CCB3-A458-49FA-A641-5A7F83F0C65D}" type="presParOf" srcId="{0A25B4D0-6ECB-45FB-8CA4-59048A8D2D9E}" destId="{E2E4A5F0-ED2E-472B-B2FF-A035E716B8DC}" srcOrd="0" destOrd="0" presId="urn:microsoft.com/office/officeart/2008/layout/LinedList"/>
    <dgm:cxn modelId="{8C9DF1E8-7613-447B-9C3E-3E8897528F36}" type="presParOf" srcId="{0A25B4D0-6ECB-45FB-8CA4-59048A8D2D9E}" destId="{63007B7E-83C5-4103-A184-A6150B27A3F3}" srcOrd="1" destOrd="0" presId="urn:microsoft.com/office/officeart/2008/layout/LinedList"/>
    <dgm:cxn modelId="{B3EE561E-08D5-4D45-A90C-17BED8CCD03F}" type="presParOf" srcId="{791515B8-6728-4C39-8A40-836F4C1CE454}" destId="{2B3CB0B1-CFC1-45AB-B214-34429A38646C}" srcOrd="2" destOrd="0" presId="urn:microsoft.com/office/officeart/2008/layout/LinedList"/>
    <dgm:cxn modelId="{AC8EBB5D-4DFF-42A7-A9C8-85CCEE335BC2}" type="presParOf" srcId="{791515B8-6728-4C39-8A40-836F4C1CE454}" destId="{14E3C0FF-FB3D-41F1-B954-2BA8732E6540}" srcOrd="3" destOrd="0" presId="urn:microsoft.com/office/officeart/2008/layout/LinedList"/>
    <dgm:cxn modelId="{8B2F61EF-BFEB-40E9-89BA-A4F7AB298B70}" type="presParOf" srcId="{14E3C0FF-FB3D-41F1-B954-2BA8732E6540}" destId="{75497D43-B114-440B-8A57-DF648CF24C8C}" srcOrd="0" destOrd="0" presId="urn:microsoft.com/office/officeart/2008/layout/LinedList"/>
    <dgm:cxn modelId="{6ABA97FB-D2E7-4AC5-9F2C-399185612424}" type="presParOf" srcId="{14E3C0FF-FB3D-41F1-B954-2BA8732E6540}" destId="{51E65230-EA2E-49A9-B13C-BDD9B081D11B}" srcOrd="1" destOrd="0" presId="urn:microsoft.com/office/officeart/2008/layout/LinedList"/>
    <dgm:cxn modelId="{CBE74F0B-3B69-4A45-9FC6-EABCF5CB9C05}" type="presParOf" srcId="{791515B8-6728-4C39-8A40-836F4C1CE454}" destId="{313DDF10-38B8-4412-9E57-DAB101EDAA5D}" srcOrd="4" destOrd="0" presId="urn:microsoft.com/office/officeart/2008/layout/LinedList"/>
    <dgm:cxn modelId="{9CD370FD-F061-40B0-82FF-D8D3C33D0DC5}" type="presParOf" srcId="{791515B8-6728-4C39-8A40-836F4C1CE454}" destId="{ECEBFA13-31C2-4E11-A509-48DC396268CE}" srcOrd="5" destOrd="0" presId="urn:microsoft.com/office/officeart/2008/layout/LinedList"/>
    <dgm:cxn modelId="{3FC99F7A-A884-486E-81E7-2A59293A2C99}" type="presParOf" srcId="{ECEBFA13-31C2-4E11-A509-48DC396268CE}" destId="{B668354C-F748-4F4F-96D0-7E33AE4B2EA3}" srcOrd="0" destOrd="0" presId="urn:microsoft.com/office/officeart/2008/layout/LinedList"/>
    <dgm:cxn modelId="{322CD26D-3C84-46BE-881D-AE18E5FDDFA3}" type="presParOf" srcId="{ECEBFA13-31C2-4E11-A509-48DC396268CE}" destId="{55D6C8FF-41A9-4709-9D3E-DB0F47A24FA3}" srcOrd="1" destOrd="0" presId="urn:microsoft.com/office/officeart/2008/layout/LinedList"/>
    <dgm:cxn modelId="{AE75020C-C85F-4C24-8A4B-D67A27CCAD94}" type="presParOf" srcId="{791515B8-6728-4C39-8A40-836F4C1CE454}" destId="{DAFAC074-FB22-4575-B394-47AA747892EB}" srcOrd="6" destOrd="0" presId="urn:microsoft.com/office/officeart/2008/layout/LinedList"/>
    <dgm:cxn modelId="{120B10E7-9960-4537-8899-22D3157AAEA4}" type="presParOf" srcId="{791515B8-6728-4C39-8A40-836F4C1CE454}" destId="{048EF36C-E979-41DF-8290-C1FCEC58EDBD}" srcOrd="7" destOrd="0" presId="urn:microsoft.com/office/officeart/2008/layout/LinedList"/>
    <dgm:cxn modelId="{A5046D23-5EBF-4B35-AA47-F409CEDC701F}" type="presParOf" srcId="{048EF36C-E979-41DF-8290-C1FCEC58EDBD}" destId="{C874B134-554B-4C24-8124-AABB93DE2AD4}" srcOrd="0" destOrd="0" presId="urn:microsoft.com/office/officeart/2008/layout/LinedList"/>
    <dgm:cxn modelId="{DF849A13-3F10-423C-B670-5DD3FD094890}" type="presParOf" srcId="{048EF36C-E979-41DF-8290-C1FCEC58EDBD}" destId="{7FAB4BF2-EE7E-4ECB-AD85-3587F1086235}" srcOrd="1" destOrd="0" presId="urn:microsoft.com/office/officeart/2008/layout/LinedList"/>
    <dgm:cxn modelId="{C2A7C00B-1434-4DEA-9D82-7D95C2C9B1AB}" type="presParOf" srcId="{791515B8-6728-4C39-8A40-836F4C1CE454}" destId="{17786ECC-D085-4435-9737-C345D3660693}" srcOrd="8" destOrd="0" presId="urn:microsoft.com/office/officeart/2008/layout/LinedList"/>
    <dgm:cxn modelId="{E37ADA8A-02E1-4DBB-9F5B-4FFB331BB731}" type="presParOf" srcId="{791515B8-6728-4C39-8A40-836F4C1CE454}" destId="{242E54E8-292C-45CF-8231-29EF724D07A7}" srcOrd="9" destOrd="0" presId="urn:microsoft.com/office/officeart/2008/layout/LinedList"/>
    <dgm:cxn modelId="{E106E8EE-37DF-46B1-855F-71688B9F0289}" type="presParOf" srcId="{242E54E8-292C-45CF-8231-29EF724D07A7}" destId="{B8C8733B-A110-4FA9-BECF-C3D427E85EB7}" srcOrd="0" destOrd="0" presId="urn:microsoft.com/office/officeart/2008/layout/LinedList"/>
    <dgm:cxn modelId="{7D0B56CE-FE8B-48BE-83D0-C450233B5434}" type="presParOf" srcId="{242E54E8-292C-45CF-8231-29EF724D07A7}" destId="{20654DB7-EA28-4705-91F5-646EC7B29E6D}" srcOrd="1" destOrd="0" presId="urn:microsoft.com/office/officeart/2008/layout/LinedList"/>
    <dgm:cxn modelId="{021AC969-5C48-47EC-903F-AB19E0A8891A}" type="presParOf" srcId="{791515B8-6728-4C39-8A40-836F4C1CE454}" destId="{8BAFC20C-FCB4-42B0-90B0-B1DF115B3E6D}" srcOrd="10" destOrd="0" presId="urn:microsoft.com/office/officeart/2008/layout/LinedList"/>
    <dgm:cxn modelId="{17176A96-D49C-443B-9198-39493EF8D9B0}" type="presParOf" srcId="{791515B8-6728-4C39-8A40-836F4C1CE454}" destId="{60336BF3-29D2-495E-813C-D486647BBC85}" srcOrd="11" destOrd="0" presId="urn:microsoft.com/office/officeart/2008/layout/LinedList"/>
    <dgm:cxn modelId="{D460B555-6B3E-4846-AD14-1FA6FDCCD58E}" type="presParOf" srcId="{60336BF3-29D2-495E-813C-D486647BBC85}" destId="{21C12544-B155-4388-928C-345BD8D46B3C}" srcOrd="0" destOrd="0" presId="urn:microsoft.com/office/officeart/2008/layout/LinedList"/>
    <dgm:cxn modelId="{0E9B550C-5388-4D99-A405-DCC0DA5B593D}" type="presParOf" srcId="{60336BF3-29D2-495E-813C-D486647BBC85}" destId="{81614306-2BE1-4F58-BB7B-2F59A7AE69A4}" srcOrd="1" destOrd="0" presId="urn:microsoft.com/office/officeart/2008/layout/LinedList"/>
    <dgm:cxn modelId="{08E7A5FB-FE89-4309-87D1-428EB4ED2880}" type="presParOf" srcId="{791515B8-6728-4C39-8A40-836F4C1CE454}" destId="{46D08E31-BD8F-4C40-BA10-725A2D09752E}" srcOrd="12" destOrd="0" presId="urn:microsoft.com/office/officeart/2008/layout/LinedList"/>
    <dgm:cxn modelId="{F0D0807D-AED8-4E3A-BCDC-90F80E13D772}" type="presParOf" srcId="{791515B8-6728-4C39-8A40-836F4C1CE454}" destId="{C6032AA7-FF7E-47ED-91F7-F2DC5450B30B}" srcOrd="13" destOrd="0" presId="urn:microsoft.com/office/officeart/2008/layout/LinedList"/>
    <dgm:cxn modelId="{2A9A95A2-73E4-44B3-8643-D1ECFAEDF7AF}" type="presParOf" srcId="{C6032AA7-FF7E-47ED-91F7-F2DC5450B30B}" destId="{2B0CA330-287B-41A0-8751-65D583147C23}" srcOrd="0" destOrd="0" presId="urn:microsoft.com/office/officeart/2008/layout/LinedList"/>
    <dgm:cxn modelId="{C9975456-94D1-4783-9015-0275D96FC032}" type="presParOf" srcId="{C6032AA7-FF7E-47ED-91F7-F2DC5450B30B}" destId="{6DEF511E-48F2-4AB8-A922-5299DDF6B9DF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04FBA0F-E4DD-438E-83CA-70E9B4D4E85B}">
      <dsp:nvSpPr>
        <dsp:cNvPr id="0" name=""/>
        <dsp:cNvSpPr/>
      </dsp:nvSpPr>
      <dsp:spPr>
        <a:xfrm>
          <a:off x="0" y="473"/>
          <a:ext cx="8596312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2E4A5F0-ED2E-472B-B2FF-A035E716B8DC}">
      <dsp:nvSpPr>
        <dsp:cNvPr id="0" name=""/>
        <dsp:cNvSpPr/>
      </dsp:nvSpPr>
      <dsp:spPr>
        <a:xfrm>
          <a:off x="0" y="473"/>
          <a:ext cx="8596312" cy="5543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b="1" kern="1200"/>
            <a:t>Business Idea</a:t>
          </a:r>
          <a:endParaRPr lang="en-US" sz="2600" kern="1200"/>
        </a:p>
      </dsp:txBody>
      <dsp:txXfrm>
        <a:off x="0" y="473"/>
        <a:ext cx="8596312" cy="554355"/>
      </dsp:txXfrm>
    </dsp:sp>
    <dsp:sp modelId="{2B3CB0B1-CFC1-45AB-B214-34429A38646C}">
      <dsp:nvSpPr>
        <dsp:cNvPr id="0" name=""/>
        <dsp:cNvSpPr/>
      </dsp:nvSpPr>
      <dsp:spPr>
        <a:xfrm>
          <a:off x="0" y="554829"/>
          <a:ext cx="8596312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5497D43-B114-440B-8A57-DF648CF24C8C}">
      <dsp:nvSpPr>
        <dsp:cNvPr id="0" name=""/>
        <dsp:cNvSpPr/>
      </dsp:nvSpPr>
      <dsp:spPr>
        <a:xfrm>
          <a:off x="0" y="554829"/>
          <a:ext cx="8596312" cy="5543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b="1" kern="1200"/>
            <a:t>Target Market</a:t>
          </a:r>
          <a:endParaRPr lang="en-US" sz="2600" kern="1200"/>
        </a:p>
      </dsp:txBody>
      <dsp:txXfrm>
        <a:off x="0" y="554829"/>
        <a:ext cx="8596312" cy="554355"/>
      </dsp:txXfrm>
    </dsp:sp>
    <dsp:sp modelId="{313DDF10-38B8-4412-9E57-DAB101EDAA5D}">
      <dsp:nvSpPr>
        <dsp:cNvPr id="0" name=""/>
        <dsp:cNvSpPr/>
      </dsp:nvSpPr>
      <dsp:spPr>
        <a:xfrm>
          <a:off x="0" y="1109185"/>
          <a:ext cx="8596312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668354C-F748-4F4F-96D0-7E33AE4B2EA3}">
      <dsp:nvSpPr>
        <dsp:cNvPr id="0" name=""/>
        <dsp:cNvSpPr/>
      </dsp:nvSpPr>
      <dsp:spPr>
        <a:xfrm>
          <a:off x="0" y="1109185"/>
          <a:ext cx="8596312" cy="5543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b="1" kern="1200"/>
            <a:t>Sustainability</a:t>
          </a:r>
          <a:endParaRPr lang="en-US" sz="2600" kern="1200"/>
        </a:p>
      </dsp:txBody>
      <dsp:txXfrm>
        <a:off x="0" y="1109185"/>
        <a:ext cx="8596312" cy="554355"/>
      </dsp:txXfrm>
    </dsp:sp>
    <dsp:sp modelId="{DAFAC074-FB22-4575-B394-47AA747892EB}">
      <dsp:nvSpPr>
        <dsp:cNvPr id="0" name=""/>
        <dsp:cNvSpPr/>
      </dsp:nvSpPr>
      <dsp:spPr>
        <a:xfrm>
          <a:off x="0" y="1663540"/>
          <a:ext cx="8596312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74B134-554B-4C24-8124-AABB93DE2AD4}">
      <dsp:nvSpPr>
        <dsp:cNvPr id="0" name=""/>
        <dsp:cNvSpPr/>
      </dsp:nvSpPr>
      <dsp:spPr>
        <a:xfrm>
          <a:off x="0" y="1663540"/>
          <a:ext cx="8596312" cy="5543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b="1" kern="1200"/>
            <a:t>Market Strategy</a:t>
          </a:r>
          <a:endParaRPr lang="en-US" sz="2600" kern="1200"/>
        </a:p>
      </dsp:txBody>
      <dsp:txXfrm>
        <a:off x="0" y="1663540"/>
        <a:ext cx="8596312" cy="554355"/>
      </dsp:txXfrm>
    </dsp:sp>
    <dsp:sp modelId="{17786ECC-D085-4435-9737-C345D3660693}">
      <dsp:nvSpPr>
        <dsp:cNvPr id="0" name=""/>
        <dsp:cNvSpPr/>
      </dsp:nvSpPr>
      <dsp:spPr>
        <a:xfrm>
          <a:off x="0" y="2217896"/>
          <a:ext cx="8596312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8C8733B-A110-4FA9-BECF-C3D427E85EB7}">
      <dsp:nvSpPr>
        <dsp:cNvPr id="0" name=""/>
        <dsp:cNvSpPr/>
      </dsp:nvSpPr>
      <dsp:spPr>
        <a:xfrm>
          <a:off x="0" y="2217896"/>
          <a:ext cx="8596312" cy="5543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b="1" kern="1200"/>
            <a:t>Competitive Advantage</a:t>
          </a:r>
          <a:endParaRPr lang="en-US" sz="2600" kern="1200"/>
        </a:p>
      </dsp:txBody>
      <dsp:txXfrm>
        <a:off x="0" y="2217896"/>
        <a:ext cx="8596312" cy="554355"/>
      </dsp:txXfrm>
    </dsp:sp>
    <dsp:sp modelId="{8BAFC20C-FCB4-42B0-90B0-B1DF115B3E6D}">
      <dsp:nvSpPr>
        <dsp:cNvPr id="0" name=""/>
        <dsp:cNvSpPr/>
      </dsp:nvSpPr>
      <dsp:spPr>
        <a:xfrm>
          <a:off x="0" y="2772251"/>
          <a:ext cx="8596312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1C12544-B155-4388-928C-345BD8D46B3C}">
      <dsp:nvSpPr>
        <dsp:cNvPr id="0" name=""/>
        <dsp:cNvSpPr/>
      </dsp:nvSpPr>
      <dsp:spPr>
        <a:xfrm>
          <a:off x="0" y="2772251"/>
          <a:ext cx="8596312" cy="5543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b="1" kern="1200"/>
            <a:t>Financial Plan</a:t>
          </a:r>
          <a:endParaRPr lang="en-US" sz="2600" kern="1200"/>
        </a:p>
      </dsp:txBody>
      <dsp:txXfrm>
        <a:off x="0" y="2772251"/>
        <a:ext cx="8596312" cy="554355"/>
      </dsp:txXfrm>
    </dsp:sp>
    <dsp:sp modelId="{46D08E31-BD8F-4C40-BA10-725A2D09752E}">
      <dsp:nvSpPr>
        <dsp:cNvPr id="0" name=""/>
        <dsp:cNvSpPr/>
      </dsp:nvSpPr>
      <dsp:spPr>
        <a:xfrm>
          <a:off x="0" y="3326607"/>
          <a:ext cx="8596312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B0CA330-287B-41A0-8751-65D583147C23}">
      <dsp:nvSpPr>
        <dsp:cNvPr id="0" name=""/>
        <dsp:cNvSpPr/>
      </dsp:nvSpPr>
      <dsp:spPr>
        <a:xfrm>
          <a:off x="0" y="3326607"/>
          <a:ext cx="8596312" cy="5543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b="1" kern="1200"/>
            <a:t>Future Growth</a:t>
          </a:r>
          <a:endParaRPr lang="en-US" sz="2600" kern="1200"/>
        </a:p>
      </dsp:txBody>
      <dsp:txXfrm>
        <a:off x="0" y="3326607"/>
        <a:ext cx="8596312" cy="55435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756029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191497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555097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12588-04B1-427B-82EE-E8DB90309F08}" type="datetimeFigureOut">
              <a:rPr lang="en-US" dirty="0"/>
              <a:t>7/11/2026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F9F0C5-380F-41C2-899A-BAC0F0927E16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520701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7/11/2026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144084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7/11/2026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916441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7/11/2026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29720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7/11/2026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549420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7/11/2026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937991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036935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77446393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5959660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17567291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0880147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dirty="0"/>
              <a:t>7/11/2026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7572123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576635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7/11/2026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718207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  <p:sldLayoutId id="2147483708" r:id="rId12"/>
    <p:sldLayoutId id="2147483709" r:id="rId13"/>
    <p:sldLayoutId id="2147483710" r:id="rId14"/>
    <p:sldLayoutId id="2147483711" r:id="rId15"/>
    <p:sldLayoutId id="2147483712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jpeg"/><Relationship Id="rId4" Type="http://schemas.openxmlformats.org/officeDocument/2006/relationships/hyperlink" Target="https://tawasulforum.org/article/digital-marketing/digital-marketing-strategy/brand-positioning-strategy/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icpedia.org/chalkboard/m/market-research.html" TargetMode="Externa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afeitar/8664143321/" TargetMode="External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sv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1">
            <a:extLst>
              <a:ext uri="{FF2B5EF4-FFF2-40B4-BE49-F238E27FC236}">
                <a16:creationId xmlns:a16="http://schemas.microsoft.com/office/drawing/2014/main" id="{B4DE830A-B531-4A3B-96F6-0ECE88B085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2813DF2C-461A-4A8F-9679-A172790D1F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54CD3A85-C039-4249-86E4-1EB9318B54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5" name="Rectangle 23">
              <a:extLst>
                <a:ext uri="{FF2B5EF4-FFF2-40B4-BE49-F238E27FC236}">
                  <a16:creationId xmlns:a16="http://schemas.microsoft.com/office/drawing/2014/main" id="{887EA6D2-2883-42C2-993D-094CA6D65D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Rectangle 25">
              <a:extLst>
                <a:ext uri="{FF2B5EF4-FFF2-40B4-BE49-F238E27FC236}">
                  <a16:creationId xmlns:a16="http://schemas.microsoft.com/office/drawing/2014/main" id="{3B895046-636F-4D1B-ACA4-29AA0CB332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Isosceles Triangle 16">
              <a:extLst>
                <a:ext uri="{FF2B5EF4-FFF2-40B4-BE49-F238E27FC236}">
                  <a16:creationId xmlns:a16="http://schemas.microsoft.com/office/drawing/2014/main" id="{C6B0CDE3-E054-4EDD-A43B-F96843D8BF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Rectangle 27">
              <a:extLst>
                <a:ext uri="{FF2B5EF4-FFF2-40B4-BE49-F238E27FC236}">
                  <a16:creationId xmlns:a16="http://schemas.microsoft.com/office/drawing/2014/main" id="{3B66B1A2-F145-4C9B-85CC-4BF30D58CB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28">
              <a:extLst>
                <a:ext uri="{FF2B5EF4-FFF2-40B4-BE49-F238E27FC236}">
                  <a16:creationId xmlns:a16="http://schemas.microsoft.com/office/drawing/2014/main" id="{5D4FC972-94B3-4035-8D31-E668C132B4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Rectangle 29">
              <a:extLst>
                <a:ext uri="{FF2B5EF4-FFF2-40B4-BE49-F238E27FC236}">
                  <a16:creationId xmlns:a16="http://schemas.microsoft.com/office/drawing/2014/main" id="{374B9941-AFBE-4A77-A50E-B6EA04A746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Isosceles Triangle 20">
              <a:extLst>
                <a:ext uri="{FF2B5EF4-FFF2-40B4-BE49-F238E27FC236}">
                  <a16:creationId xmlns:a16="http://schemas.microsoft.com/office/drawing/2014/main" id="{27A982C5-2C38-4CE9-BC18-94697AD657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Isosceles Triangle 21">
              <a:extLst>
                <a:ext uri="{FF2B5EF4-FFF2-40B4-BE49-F238E27FC236}">
                  <a16:creationId xmlns:a16="http://schemas.microsoft.com/office/drawing/2014/main" id="{0060D8D1-7BB1-498F-AFBB-ADAC130A9E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22C4B80-A1D5-E134-66F9-059CEB2DA1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74337" y="1265314"/>
            <a:ext cx="4299666" cy="3249131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000" b="1" kern="1200" dirty="0">
                <a:highlight>
                  <a:srgbClr val="FFFFFF"/>
                </a:highlight>
                <a:latin typeface="+mj-lt"/>
                <a:ea typeface="+mj-ea"/>
                <a:cs typeface="+mj-cs"/>
              </a:rPr>
              <a:t>                                                    S² Candles</a:t>
            </a:r>
            <a:br>
              <a:rPr lang="en-US" sz="3000" b="1" kern="1200" dirty="0">
                <a:solidFill>
                  <a:schemeClr val="accent1"/>
                </a:solidFill>
                <a:highlight>
                  <a:srgbClr val="FFFFFF"/>
                </a:highlight>
                <a:latin typeface="+mj-lt"/>
                <a:ea typeface="+mj-ea"/>
                <a:cs typeface="+mj-cs"/>
              </a:rPr>
            </a:br>
            <a:br>
              <a:rPr lang="en-US" sz="3000" b="1" kern="1200" dirty="0">
                <a:solidFill>
                  <a:schemeClr val="accent1"/>
                </a:solidFill>
                <a:highlight>
                  <a:srgbClr val="FFFFFF"/>
                </a:highlight>
                <a:latin typeface="+mj-lt"/>
                <a:ea typeface="+mj-ea"/>
                <a:cs typeface="+mj-cs"/>
              </a:rPr>
            </a:br>
            <a:r>
              <a:rPr lang="en-US" sz="3000" b="1" kern="1200" dirty="0">
                <a:highlight>
                  <a:srgbClr val="FFFFFF"/>
                </a:highlight>
                <a:latin typeface="+mj-lt"/>
                <a:ea typeface="+mj-ea"/>
                <a:cs typeface="+mj-cs"/>
              </a:rPr>
              <a:t>                                    </a:t>
            </a:r>
            <a:r>
              <a:rPr lang="en-US" sz="3000" b="1">
                <a:highlight>
                  <a:srgbClr val="FFFFFF"/>
                </a:highlight>
              </a:rPr>
              <a:t>Homemade</a:t>
            </a:r>
            <a:r>
              <a:rPr lang="en-US" sz="3000" b="1" kern="1200" dirty="0">
                <a:highlight>
                  <a:srgbClr val="FFFFFF"/>
                </a:highlight>
                <a:latin typeface="+mj-lt"/>
                <a:ea typeface="+mj-ea"/>
                <a:cs typeface="+mj-cs"/>
              </a:rPr>
              <a:t> candles by Evgeni Koka</a:t>
            </a:r>
            <a:endParaRPr lang="en-US" sz="3000" kern="1200" dirty="0">
              <a:highlight>
                <a:srgbClr val="C6C6C6"/>
              </a:highlight>
              <a:latin typeface="+mj-lt"/>
              <a:ea typeface="+mj-ea"/>
              <a:cs typeface="+mj-cs"/>
            </a:endParaRPr>
          </a:p>
        </p:txBody>
      </p:sp>
      <p:sp>
        <p:nvSpPr>
          <p:cNvPr id="24" name="Isosceles Triangle 23">
            <a:extLst>
              <a:ext uri="{FF2B5EF4-FFF2-40B4-BE49-F238E27FC236}">
                <a16:creationId xmlns:a16="http://schemas.microsoft.com/office/drawing/2014/main" id="{5A7802B6-FF37-40CF-A7E2-6F2A0D9A91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3174" y="1270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7F83B60A-F765-7F5A-AB97-C0E22B14EFC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88604" y="1550139"/>
            <a:ext cx="3765692" cy="37656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759435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0CCF27B1-C85C-69B3-A940-428C67C0909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1369" r="17986" b="3"/>
          <a:stretch>
            <a:fillRect/>
          </a:stretch>
        </p:blipFill>
        <p:spPr>
          <a:xfrm>
            <a:off x="4269854" y="-1"/>
            <a:ext cx="7922146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4C015CA-AC46-3990-B580-524D43A56C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3" y="609600"/>
            <a:ext cx="3851123" cy="1320800"/>
          </a:xfrm>
        </p:spPr>
        <p:txBody>
          <a:bodyPr>
            <a:normAutofit/>
          </a:bodyPr>
          <a:lstStyle/>
          <a:p>
            <a:r>
              <a:rPr lang="en-GB" dirty="0"/>
              <a:t>Business Plan Presentat</a:t>
            </a:r>
            <a:r>
              <a:rPr lang="en-GB"/>
              <a:t>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576894-FA2E-D421-6771-28D170A3A6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60589"/>
            <a:ext cx="3851122" cy="3880773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r>
              <a:rPr lang="en-GB" b="1"/>
              <a:t>Module:</a:t>
            </a:r>
            <a:r>
              <a:rPr lang="en-GB" b="1" dirty="0">
                <a:latin typeface="Aptos"/>
                <a:cs typeface="Arial"/>
              </a:rPr>
              <a:t> </a:t>
            </a:r>
            <a:r>
              <a:rPr lang="en-GB" b="1">
                <a:highlight>
                  <a:srgbClr val="FFFFFF"/>
                </a:highlight>
                <a:latin typeface="Arial"/>
                <a:cs typeface="Arial"/>
              </a:rPr>
              <a:t>ENTERPRISE AND ENTREPRENEURSHIP</a:t>
            </a:r>
            <a:endParaRPr lang="en-GB" b="1">
              <a:highlight>
                <a:srgbClr val="C6C6C6"/>
              </a:highlight>
              <a:latin typeface="Arial"/>
              <a:cs typeface="Arial"/>
            </a:endParaRPr>
          </a:p>
          <a:p>
            <a:pPr marL="0" indent="0">
              <a:buNone/>
            </a:pPr>
            <a:endParaRPr lang="en-GB" b="1">
              <a:highlight>
                <a:srgbClr val="FFFFFF"/>
              </a:highlight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b="1"/>
              <a:t>Module code :</a:t>
            </a:r>
            <a:r>
              <a:rPr lang="en-GB" b="1" dirty="0">
                <a:latin typeface="Aptos"/>
                <a:cs typeface="Arial"/>
              </a:rPr>
              <a:t> </a:t>
            </a:r>
            <a:r>
              <a:rPr lang="en-GB" b="1">
                <a:highlight>
                  <a:srgbClr val="FFFFFF"/>
                </a:highlight>
                <a:latin typeface="Arial"/>
                <a:cs typeface="Arial"/>
              </a:rPr>
              <a:t>LCLM4006</a:t>
            </a:r>
            <a:endParaRPr lang="en-GB" b="1">
              <a:highlight>
                <a:srgbClr val="C6C6C6"/>
              </a:highlight>
              <a:latin typeface="Arial"/>
              <a:cs typeface="Arial"/>
            </a:endParaRPr>
          </a:p>
          <a:p>
            <a:pPr marL="0" indent="0">
              <a:buNone/>
            </a:pPr>
            <a:endParaRPr lang="en-GB" b="1">
              <a:highlight>
                <a:srgbClr val="FFFFFF"/>
              </a:highlight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b="1"/>
              <a:t>Lecture:</a:t>
            </a:r>
            <a:r>
              <a:rPr lang="en-GB" b="1" dirty="0">
                <a:latin typeface="Aptos"/>
                <a:cs typeface="Arial"/>
              </a:rPr>
              <a:t> </a:t>
            </a:r>
            <a:r>
              <a:rPr lang="en-GB" b="1">
                <a:highlight>
                  <a:srgbClr val="FFFFFF"/>
                </a:highlight>
                <a:latin typeface="Arial"/>
                <a:cs typeface="Arial"/>
              </a:rPr>
              <a:t>FOUZIYA FARHEEN </a:t>
            </a:r>
            <a:endParaRPr lang="en-GB" b="1">
              <a:highlight>
                <a:srgbClr val="C6C6C6"/>
              </a:highlight>
              <a:latin typeface="Arial"/>
              <a:cs typeface="Arial"/>
            </a:endParaRPr>
          </a:p>
          <a:p>
            <a:pPr marL="0" indent="0">
              <a:buNone/>
            </a:pPr>
            <a:endParaRPr lang="en-GB" b="1">
              <a:highlight>
                <a:srgbClr val="FFFFFF"/>
              </a:highlight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b="1"/>
              <a:t>Student name : </a:t>
            </a:r>
            <a:r>
              <a:rPr lang="en-GB" sz="2000" b="1"/>
              <a:t>Evgeni Koka</a:t>
            </a:r>
          </a:p>
          <a:p>
            <a:pPr marL="0" indent="0">
              <a:buNone/>
            </a:pPr>
            <a:endParaRPr lang="en-GB" b="1"/>
          </a:p>
          <a:p>
            <a:pPr marL="0" indent="0">
              <a:buNone/>
            </a:pPr>
            <a:r>
              <a:rPr lang="en-GB" b="1"/>
              <a:t>Student ID: 2509917 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64FA5DFF-7FE6-4855-84E6-DFA78EE978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2AFD8CBA-54A3-4363-991B-B9C631BBFA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3" name="Rectangle 23">
            <a:extLst>
              <a:ext uri="{FF2B5EF4-FFF2-40B4-BE49-F238E27FC236}">
                <a16:creationId xmlns:a16="http://schemas.microsoft.com/office/drawing/2014/main" id="{3F088236-D655-4F88-B238-E16762358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Rectangle 25">
            <a:extLst>
              <a:ext uri="{FF2B5EF4-FFF2-40B4-BE49-F238E27FC236}">
                <a16:creationId xmlns:a16="http://schemas.microsoft.com/office/drawing/2014/main" id="{3DAC0C92-199E-475C-9390-119A9B027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7" name="Isosceles Triangle 24">
            <a:extLst>
              <a:ext uri="{FF2B5EF4-FFF2-40B4-BE49-F238E27FC236}">
                <a16:creationId xmlns:a16="http://schemas.microsoft.com/office/drawing/2014/main" id="{C4CFB339-0ED8-4FE2-9EF1-6D1375B849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" name="Rectangle 27">
            <a:extLst>
              <a:ext uri="{FF2B5EF4-FFF2-40B4-BE49-F238E27FC236}">
                <a16:creationId xmlns:a16="http://schemas.microsoft.com/office/drawing/2014/main" id="{31896C80-2069-4431-9C19-83B913734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" name="Rectangle 28">
            <a:extLst>
              <a:ext uri="{FF2B5EF4-FFF2-40B4-BE49-F238E27FC236}">
                <a16:creationId xmlns:a16="http://schemas.microsoft.com/office/drawing/2014/main" id="{BF120A21-0841-4823-B0C4-28AEBCEF9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Rectangle 29">
            <a:extLst>
              <a:ext uri="{FF2B5EF4-FFF2-40B4-BE49-F238E27FC236}">
                <a16:creationId xmlns:a16="http://schemas.microsoft.com/office/drawing/2014/main" id="{DBB05BAE-BBD3-4289-899F-A6851503C6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5" name="Isosceles Triangle 29">
            <a:extLst>
              <a:ext uri="{FF2B5EF4-FFF2-40B4-BE49-F238E27FC236}">
                <a16:creationId xmlns:a16="http://schemas.microsoft.com/office/drawing/2014/main" id="{9874D11C-36F5-4BBE-A490-019A54E95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33273662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03AE127-802C-459A-A612-DB85B67F0D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E8116B-EF81-632B-65DF-490297ACF6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950" y="1179151"/>
            <a:ext cx="3300646" cy="4463889"/>
          </a:xfrm>
        </p:spPr>
        <p:txBody>
          <a:bodyPr anchor="ctr">
            <a:normAutofit/>
          </a:bodyPr>
          <a:lstStyle/>
          <a:p>
            <a:r>
              <a:rPr lang="en-GB" dirty="0"/>
              <a:t>Overview of </a:t>
            </a:r>
            <a:r>
              <a:rPr lang="en-GB"/>
              <a:t>presentation</a:t>
            </a:r>
            <a:endParaRPr lang="en-GB" dirty="0"/>
          </a:p>
        </p:txBody>
      </p:sp>
      <p:sp>
        <p:nvSpPr>
          <p:cNvPr id="10" name="Isosceles Triangle 9">
            <a:extLst>
              <a:ext uri="{FF2B5EF4-FFF2-40B4-BE49-F238E27FC236}">
                <a16:creationId xmlns:a16="http://schemas.microsoft.com/office/drawing/2014/main" id="{9323D83D-50D6-4040-A58B-FCEA340F88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1A1FE6BB-DFB2-4080-9B5E-076EF5DDE6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6670" y="1442595"/>
            <a:ext cx="0" cy="3937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F4D90F-19EB-B3CE-0001-0B0369BF4F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8918" y="1109145"/>
            <a:ext cx="6341016" cy="46039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>
                <a:latin typeface="Arial"/>
                <a:ea typeface="+mn-lt"/>
                <a:cs typeface="Arial"/>
              </a:rPr>
              <a:t>📋 Executive Summary </a:t>
            </a:r>
            <a:endParaRPr lang="en-GB" dirty="0">
              <a:latin typeface="Arial"/>
              <a:cs typeface="Arial"/>
            </a:endParaRPr>
          </a:p>
          <a:p>
            <a:r>
              <a:rPr lang="en-GB">
                <a:latin typeface="Arial"/>
                <a:ea typeface="+mn-lt"/>
                <a:cs typeface="Arial"/>
              </a:rPr>
              <a:t>🕯️ Business Overview </a:t>
            </a:r>
            <a:endParaRPr lang="en-GB" dirty="0">
              <a:latin typeface="Arial"/>
              <a:cs typeface="Arial"/>
            </a:endParaRPr>
          </a:p>
          <a:p>
            <a:r>
              <a:rPr lang="en-GB">
                <a:latin typeface="Arial"/>
                <a:ea typeface="+mn-lt"/>
                <a:cs typeface="Arial"/>
              </a:rPr>
              <a:t>🌱 Sustainability </a:t>
            </a:r>
            <a:endParaRPr lang="en-GB" dirty="0">
              <a:latin typeface="Arial"/>
              <a:cs typeface="Arial"/>
            </a:endParaRPr>
          </a:p>
          <a:p>
            <a:r>
              <a:rPr lang="en-GB">
                <a:latin typeface="Arial"/>
                <a:ea typeface="+mn-lt"/>
                <a:cs typeface="Arial"/>
              </a:rPr>
              <a:t>👥 Legal Structure &amp; Management </a:t>
            </a:r>
            <a:endParaRPr lang="en-GB" dirty="0">
              <a:latin typeface="Arial"/>
              <a:cs typeface="Arial"/>
            </a:endParaRPr>
          </a:p>
          <a:p>
            <a:r>
              <a:rPr lang="en-GB">
                <a:latin typeface="Arial"/>
                <a:ea typeface="+mn-lt"/>
                <a:cs typeface="Arial"/>
              </a:rPr>
              <a:t>🎯 Target Market </a:t>
            </a:r>
            <a:endParaRPr lang="en-GB" dirty="0">
              <a:latin typeface="Arial"/>
              <a:cs typeface="Arial"/>
            </a:endParaRPr>
          </a:p>
          <a:p>
            <a:r>
              <a:rPr lang="en-GB">
                <a:latin typeface="Arial"/>
                <a:ea typeface="+mn-lt"/>
                <a:cs typeface="Arial"/>
              </a:rPr>
              <a:t>📊 Market Research – Pestel analysis</a:t>
            </a:r>
            <a:endParaRPr lang="en-GB" dirty="0">
              <a:latin typeface="Arial"/>
              <a:cs typeface="Arial"/>
            </a:endParaRPr>
          </a:p>
          <a:p>
            <a:r>
              <a:rPr lang="en-GB">
                <a:latin typeface="Arial"/>
                <a:ea typeface="+mn-lt"/>
                <a:cs typeface="Arial"/>
              </a:rPr>
              <a:t>🏆 Competitor Analysis </a:t>
            </a:r>
            <a:endParaRPr lang="en-GB" dirty="0">
              <a:latin typeface="Arial"/>
              <a:cs typeface="Arial"/>
            </a:endParaRPr>
          </a:p>
          <a:p>
            <a:r>
              <a:rPr lang="en-GB">
                <a:latin typeface="Arial"/>
                <a:ea typeface="+mn-lt"/>
                <a:cs typeface="Arial"/>
              </a:rPr>
              <a:t>📱 Marketing Strategy </a:t>
            </a:r>
            <a:endParaRPr lang="en-GB" dirty="0">
              <a:latin typeface="Arial"/>
              <a:cs typeface="Arial"/>
            </a:endParaRPr>
          </a:p>
          <a:p>
            <a:r>
              <a:rPr lang="en-GB">
                <a:latin typeface="Arial"/>
                <a:ea typeface="+mn-lt"/>
                <a:cs typeface="Arial"/>
              </a:rPr>
              <a:t>💷 Financial Plan </a:t>
            </a:r>
            <a:endParaRPr lang="en-GB" dirty="0">
              <a:latin typeface="Arial"/>
              <a:cs typeface="Arial"/>
            </a:endParaRPr>
          </a:p>
          <a:p>
            <a:r>
              <a:rPr lang="en-GB">
                <a:latin typeface="Arial"/>
                <a:ea typeface="+mn-lt"/>
                <a:cs typeface="Arial"/>
              </a:rPr>
              <a:t>🚀 Business Objectives &amp; Future Growth </a:t>
            </a:r>
            <a:endParaRPr lang="en-GB" dirty="0">
              <a:latin typeface="Arial"/>
              <a:cs typeface="Arial"/>
            </a:endParaRPr>
          </a:p>
          <a:p>
            <a:r>
              <a:rPr lang="en-GB" dirty="0">
                <a:latin typeface="Arial"/>
                <a:cs typeface="Arial"/>
              </a:rPr>
              <a:t>Key poin</a:t>
            </a:r>
            <a:r>
              <a:rPr lang="en-GB">
                <a:latin typeface="Arial"/>
                <a:cs typeface="Arial"/>
              </a:rPr>
              <a:t>ts</a:t>
            </a:r>
            <a:endParaRPr lang="en-GB" dirty="0">
              <a:latin typeface="Arial"/>
              <a:cs typeface="Arial"/>
            </a:endParaRPr>
          </a:p>
          <a:p>
            <a:pPr marL="457200" indent="-457200"/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14" name="Isosceles Triangle 13">
            <a:extLst>
              <a:ext uri="{FF2B5EF4-FFF2-40B4-BE49-F238E27FC236}">
                <a16:creationId xmlns:a16="http://schemas.microsoft.com/office/drawing/2014/main" id="{F10FD715-4DCE-4779-B634-EC78315EA2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11364139" y="0"/>
            <a:ext cx="842596" cy="4616289"/>
          </a:xfrm>
          <a:prstGeom prst="triangle">
            <a:avLst>
              <a:gd name="adj" fmla="val 100000"/>
            </a:avLst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10690650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Medicine bottles on shelf">
            <a:extLst>
              <a:ext uri="{FF2B5EF4-FFF2-40B4-BE49-F238E27FC236}">
                <a16:creationId xmlns:a16="http://schemas.microsoft.com/office/drawing/2014/main" id="{F0FA51B0-CB7B-6DCB-4CCD-500B8308711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0353" r="12652" b="-4"/>
          <a:stretch>
            <a:fillRect/>
          </a:stretch>
        </p:blipFill>
        <p:spPr>
          <a:xfrm>
            <a:off x="4269854" y="-1"/>
            <a:ext cx="7922146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B778DF8-EF3C-1B5F-ED8A-57CB1486FF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3" y="609600"/>
            <a:ext cx="3851123" cy="1320800"/>
          </a:xfrm>
        </p:spPr>
        <p:txBody>
          <a:bodyPr>
            <a:normAutofit/>
          </a:bodyPr>
          <a:lstStyle/>
          <a:p>
            <a:r>
              <a:rPr lang="en-GB" dirty="0"/>
              <a:t>Business ov</a:t>
            </a:r>
            <a:r>
              <a:rPr lang="en-GB">
                <a:latin typeface="Trebuchet MS"/>
              </a:rPr>
              <a:t>erview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31C21C-6525-F7F9-D67B-CA68CC36E5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60589"/>
            <a:ext cx="3851122" cy="3880773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endParaRPr lang="en-GB" sz="1400" b="1"/>
          </a:p>
          <a:p>
            <a:pPr>
              <a:lnSpc>
                <a:spcPct val="90000"/>
              </a:lnSpc>
            </a:pPr>
            <a:r>
              <a:rPr lang="en-GB" sz="1400">
                <a:ea typeface="+mn-lt"/>
                <a:cs typeface="+mn-lt"/>
              </a:rPr>
              <a:t>Home-based business operating in the UK </a:t>
            </a:r>
            <a:endParaRPr lang="en-GB" sz="1400"/>
          </a:p>
          <a:p>
            <a:pPr>
              <a:lnSpc>
                <a:spcPct val="90000"/>
              </a:lnSpc>
            </a:pPr>
            <a:r>
              <a:rPr lang="en-GB" sz="1400">
                <a:ea typeface="+mn-lt"/>
                <a:cs typeface="+mn-lt"/>
              </a:rPr>
              <a:t>Owned and managed by </a:t>
            </a:r>
            <a:r>
              <a:rPr lang="en-GB" sz="1400" b="1">
                <a:ea typeface="+mn-lt"/>
                <a:cs typeface="+mn-lt"/>
              </a:rPr>
              <a:t>Evgeni Koka</a:t>
            </a:r>
            <a:r>
              <a:rPr lang="en-GB" sz="1400">
                <a:ea typeface="+mn-lt"/>
                <a:cs typeface="+mn-lt"/>
              </a:rPr>
              <a:t> </a:t>
            </a:r>
            <a:endParaRPr lang="en-GB" sz="1400"/>
          </a:p>
          <a:p>
            <a:pPr>
              <a:lnSpc>
                <a:spcPct val="90000"/>
              </a:lnSpc>
            </a:pPr>
            <a:r>
              <a:rPr lang="en-GB" sz="1400">
                <a:ea typeface="+mn-lt"/>
                <a:cs typeface="+mn-lt"/>
              </a:rPr>
              <a:t>Operates as a </a:t>
            </a:r>
            <a:r>
              <a:rPr lang="en-GB" sz="1400" b="1">
                <a:ea typeface="+mn-lt"/>
                <a:cs typeface="+mn-lt"/>
              </a:rPr>
              <a:t>sole trader</a:t>
            </a:r>
            <a:r>
              <a:rPr lang="en-GB" sz="1400">
                <a:ea typeface="+mn-lt"/>
                <a:cs typeface="+mn-lt"/>
              </a:rPr>
              <a:t> </a:t>
            </a:r>
            <a:endParaRPr lang="en-GB" sz="1400"/>
          </a:p>
          <a:p>
            <a:pPr>
              <a:lnSpc>
                <a:spcPct val="90000"/>
              </a:lnSpc>
            </a:pPr>
            <a:r>
              <a:rPr lang="en-GB" sz="1400">
                <a:ea typeface="+mn-lt"/>
                <a:cs typeface="+mn-lt"/>
              </a:rPr>
              <a:t>Produces handmade soy wax scented candles </a:t>
            </a:r>
            <a:endParaRPr lang="en-GB" sz="1400"/>
          </a:p>
          <a:p>
            <a:pPr>
              <a:lnSpc>
                <a:spcPct val="90000"/>
              </a:lnSpc>
            </a:pPr>
            <a:r>
              <a:rPr lang="en-GB" sz="1400">
                <a:ea typeface="+mn-lt"/>
                <a:cs typeface="+mn-lt"/>
              </a:rPr>
              <a:t>Offers personalised candles and gift collections </a:t>
            </a:r>
            <a:endParaRPr lang="en-GB" sz="1400"/>
          </a:p>
          <a:p>
            <a:pPr>
              <a:lnSpc>
                <a:spcPct val="90000"/>
              </a:lnSpc>
            </a:pPr>
            <a:r>
              <a:rPr lang="en-GB" sz="1400">
                <a:ea typeface="+mn-lt"/>
                <a:cs typeface="+mn-lt"/>
              </a:rPr>
              <a:t>Uses eco-friendly materials and recyclable packaging </a:t>
            </a:r>
            <a:endParaRPr lang="en-GB" sz="1400"/>
          </a:p>
          <a:p>
            <a:pPr>
              <a:lnSpc>
                <a:spcPct val="90000"/>
              </a:lnSpc>
            </a:pPr>
            <a:r>
              <a:rPr lang="en-GB" sz="1400">
                <a:ea typeface="+mn-lt"/>
                <a:cs typeface="+mn-lt"/>
              </a:rPr>
              <a:t>Focuses on quality, sustainability, and customer satisfaction </a:t>
            </a:r>
            <a:endParaRPr lang="en-GB" sz="1400"/>
          </a:p>
          <a:p>
            <a:pPr>
              <a:lnSpc>
                <a:spcPct val="90000"/>
              </a:lnSpc>
            </a:pPr>
            <a:r>
              <a:rPr lang="en-GB" sz="1400">
                <a:ea typeface="+mn-lt"/>
                <a:cs typeface="+mn-lt"/>
              </a:rPr>
              <a:t>Aims to become a recognised UK candle brand</a:t>
            </a:r>
            <a:endParaRPr lang="en-GB" sz="1400"/>
          </a:p>
          <a:p>
            <a:pPr>
              <a:lnSpc>
                <a:spcPct val="90000"/>
              </a:lnSpc>
            </a:pPr>
            <a:endParaRPr lang="en-GB" sz="140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64FA5DFF-7FE6-4855-84E6-DFA78EE978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2AFD8CBA-54A3-4363-991B-B9C631BBFA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3" name="Rectangle 23">
            <a:extLst>
              <a:ext uri="{FF2B5EF4-FFF2-40B4-BE49-F238E27FC236}">
                <a16:creationId xmlns:a16="http://schemas.microsoft.com/office/drawing/2014/main" id="{3F088236-D655-4F88-B238-E16762358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Rectangle 25">
            <a:extLst>
              <a:ext uri="{FF2B5EF4-FFF2-40B4-BE49-F238E27FC236}">
                <a16:creationId xmlns:a16="http://schemas.microsoft.com/office/drawing/2014/main" id="{3DAC0C92-199E-475C-9390-119A9B027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7" name="Isosceles Triangle 24">
            <a:extLst>
              <a:ext uri="{FF2B5EF4-FFF2-40B4-BE49-F238E27FC236}">
                <a16:creationId xmlns:a16="http://schemas.microsoft.com/office/drawing/2014/main" id="{C4CFB339-0ED8-4FE2-9EF1-6D1375B849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" name="Rectangle 27">
            <a:extLst>
              <a:ext uri="{FF2B5EF4-FFF2-40B4-BE49-F238E27FC236}">
                <a16:creationId xmlns:a16="http://schemas.microsoft.com/office/drawing/2014/main" id="{31896C80-2069-4431-9C19-83B913734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" name="Rectangle 28">
            <a:extLst>
              <a:ext uri="{FF2B5EF4-FFF2-40B4-BE49-F238E27FC236}">
                <a16:creationId xmlns:a16="http://schemas.microsoft.com/office/drawing/2014/main" id="{BF120A21-0841-4823-B0C4-28AEBCEF9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Rectangle 29">
            <a:extLst>
              <a:ext uri="{FF2B5EF4-FFF2-40B4-BE49-F238E27FC236}">
                <a16:creationId xmlns:a16="http://schemas.microsoft.com/office/drawing/2014/main" id="{DBB05BAE-BBD3-4289-899F-A6851503C6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5" name="Isosceles Triangle 29">
            <a:extLst>
              <a:ext uri="{FF2B5EF4-FFF2-40B4-BE49-F238E27FC236}">
                <a16:creationId xmlns:a16="http://schemas.microsoft.com/office/drawing/2014/main" id="{9874D11C-36F5-4BBE-A490-019A54E95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4378306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77FC03-6CCB-C419-3DDD-6B942C8693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Legal structure and </a:t>
            </a:r>
            <a:r>
              <a:rPr lang="en-GB"/>
              <a:t>Management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95B28F-2723-41D1-4BAC-DB07156F2FA2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>
              <a:buFont typeface="Arial"/>
              <a:buChar char="•"/>
            </a:pPr>
            <a:r>
              <a:rPr lang="en-GB">
                <a:ea typeface="+mn-lt"/>
                <a:cs typeface="+mn-lt"/>
              </a:rPr>
              <a:t>Operates as a </a:t>
            </a:r>
            <a:r>
              <a:rPr lang="en-GB" b="1">
                <a:ea typeface="+mn-lt"/>
                <a:cs typeface="+mn-lt"/>
              </a:rPr>
              <a:t>Sole Trader</a:t>
            </a:r>
            <a:r>
              <a:rPr lang="en-GB" dirty="0">
                <a:ea typeface="+mn-lt"/>
                <a:cs typeface="+mn-lt"/>
              </a:rPr>
              <a:t> </a:t>
            </a:r>
            <a:endParaRPr lang="en-US" dirty="0"/>
          </a:p>
          <a:p>
            <a:pPr>
              <a:buFont typeface="Arial"/>
              <a:buChar char="•"/>
            </a:pPr>
            <a:r>
              <a:rPr lang="en-GB">
                <a:ea typeface="+mn-lt"/>
                <a:cs typeface="+mn-lt"/>
              </a:rPr>
              <a:t>Owned and managed by </a:t>
            </a:r>
            <a:r>
              <a:rPr lang="en-GB" b="1">
                <a:ea typeface="+mn-lt"/>
                <a:cs typeface="+mn-lt"/>
              </a:rPr>
              <a:t>Evgeni Koka</a:t>
            </a:r>
            <a:r>
              <a:rPr lang="en-GB" dirty="0">
                <a:ea typeface="+mn-lt"/>
                <a:cs typeface="+mn-lt"/>
              </a:rPr>
              <a:t> </a:t>
            </a:r>
            <a:endParaRPr lang="en-GB" dirty="0"/>
          </a:p>
          <a:p>
            <a:pPr>
              <a:buFont typeface="Arial"/>
              <a:buChar char="•"/>
            </a:pPr>
            <a:r>
              <a:rPr lang="en-GB">
                <a:ea typeface="+mn-lt"/>
                <a:cs typeface="+mn-lt"/>
              </a:rPr>
              <a:t>Simple and low-cost to establish </a:t>
            </a:r>
            <a:endParaRPr lang="en-GB"/>
          </a:p>
          <a:p>
            <a:pPr>
              <a:buFont typeface="Arial"/>
              <a:buChar char="•"/>
            </a:pPr>
            <a:r>
              <a:rPr lang="en-GB">
                <a:ea typeface="+mn-lt"/>
                <a:cs typeface="+mn-lt"/>
              </a:rPr>
              <a:t>Full control over business decisions </a:t>
            </a:r>
            <a:endParaRPr lang="en-GB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6B21990-FDB1-6949-C07E-4EDEBF4274E6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b="1">
                <a:ea typeface="+mn-lt"/>
                <a:cs typeface="+mn-lt"/>
              </a:rPr>
              <a:t>Owner (Evgeni Koka)</a:t>
            </a:r>
            <a:r>
              <a:rPr lang="en-GB">
                <a:ea typeface="+mn-lt"/>
                <a:cs typeface="+mn-lt"/>
              </a:rPr>
              <a:t> – Manages operations, finance, and production. </a:t>
            </a:r>
            <a:endParaRPr lang="en-GB"/>
          </a:p>
          <a:p>
            <a:r>
              <a:rPr lang="en-GB" b="1">
                <a:ea typeface="+mn-lt"/>
                <a:cs typeface="+mn-lt"/>
              </a:rPr>
              <a:t>Production Assistant</a:t>
            </a:r>
            <a:r>
              <a:rPr lang="en-GB">
                <a:ea typeface="+mn-lt"/>
                <a:cs typeface="+mn-lt"/>
              </a:rPr>
              <a:t> – Supports candle making and packaging. </a:t>
            </a:r>
            <a:endParaRPr lang="en-GB"/>
          </a:p>
          <a:p>
            <a:r>
              <a:rPr lang="en-GB" b="1">
                <a:ea typeface="+mn-lt"/>
                <a:cs typeface="+mn-lt"/>
              </a:rPr>
              <a:t>Website &amp; Social Media Manager</a:t>
            </a:r>
            <a:r>
              <a:rPr lang="en-GB">
                <a:ea typeface="+mn-lt"/>
                <a:cs typeface="+mn-lt"/>
              </a:rPr>
              <a:t> – Manages the website and online marketing.</a:t>
            </a:r>
            <a:endParaRPr lang="en-GB"/>
          </a:p>
          <a:p>
            <a:endParaRPr lang="en-GB" dirty="0"/>
          </a:p>
        </p:txBody>
      </p:sp>
      <p:pic>
        <p:nvPicPr>
          <p:cNvPr id="5" name="Picture 4" descr="Sole Trader - Nutshell Business Consultant">
            <a:extLst>
              <a:ext uri="{FF2B5EF4-FFF2-40B4-BE49-F238E27FC236}">
                <a16:creationId xmlns:a16="http://schemas.microsoft.com/office/drawing/2014/main" id="{2699024B-3D51-AF77-7537-1B38975B5D0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0343" y="4097977"/>
            <a:ext cx="3323772" cy="14415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191106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4AAE00-BBEC-4018-4E40-BC790245BD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ea typeface="+mj-lt"/>
                <a:cs typeface="+mj-lt"/>
              </a:rPr>
              <a:t>Target Market, Sustainability &amp; Unique Selling Proposition</a:t>
            </a:r>
            <a:endParaRPr lang="en-US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1E6CF6D8-7DCF-9595-439F-38C7739B881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14290858"/>
              </p:ext>
            </p:extLst>
          </p:nvPr>
        </p:nvGraphicFramePr>
        <p:xfrm>
          <a:off x="762000" y="2039257"/>
          <a:ext cx="10515600" cy="46634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515600">
                  <a:extLst>
                    <a:ext uri="{9D8B030D-6E8A-4147-A177-3AD203B41FA5}">
                      <a16:colId xmlns:a16="http://schemas.microsoft.com/office/drawing/2014/main" val="1452723468"/>
                    </a:ext>
                  </a:extLst>
                </a:gridCol>
              </a:tblGrid>
              <a:tr h="1119555">
                <a:tc>
                  <a:txBody>
                    <a:bodyPr/>
                    <a:lstStyle/>
                    <a:p>
                      <a:pPr marL="28575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GB" sz="1800" b="0" i="0" u="none" strike="noStrike" noProof="0">
                          <a:latin typeface="Aptos"/>
                        </a:rPr>
                        <a:t>Women aged </a:t>
                      </a:r>
                      <a:r>
                        <a:rPr lang="en-GB" sz="1800" b="1" i="0" u="none" strike="noStrike" noProof="0">
                          <a:latin typeface="Aptos"/>
                        </a:rPr>
                        <a:t>25–55</a:t>
                      </a:r>
                      <a:r>
                        <a:rPr lang="en-GB" sz="1800" b="0" i="0" u="none" strike="noStrike" noProof="0" dirty="0">
                          <a:latin typeface="Aptos"/>
                        </a:rPr>
                        <a:t> </a:t>
                      </a:r>
                      <a:endParaRPr lang="en-US" dirty="0"/>
                    </a:p>
                    <a:p>
                      <a:pPr marL="28575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GB" sz="1800" b="0" i="0" u="none" strike="noStrike" noProof="0">
                          <a:latin typeface="Aptos"/>
                        </a:rPr>
                        <a:t>Home décor and gift buyers </a:t>
                      </a:r>
                      <a:endParaRPr lang="en-GB"/>
                    </a:p>
                    <a:p>
                      <a:pPr marL="28575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GB" sz="1800" b="0" i="0" u="none" strike="noStrike" noProof="0">
                          <a:latin typeface="Aptos"/>
                        </a:rPr>
                        <a:t>Eco-conscious consumers </a:t>
                      </a:r>
                      <a:endParaRPr lang="en-GB"/>
                    </a:p>
                    <a:p>
                      <a:pPr marL="28575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endParaRPr lang="en-GB" sz="1800" b="0" i="0" u="none" strike="noStrike" noProof="0" dirty="0">
                        <a:latin typeface="Aptos"/>
                      </a:endParaRPr>
                    </a:p>
                    <a:p>
                      <a:pPr lvl="0">
                        <a:buNone/>
                      </a:pP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38829107"/>
                  </a:ext>
                </a:extLst>
              </a:tr>
              <a:tr h="1119555">
                <a:tc>
                  <a:txBody>
                    <a:bodyPr/>
                    <a:lstStyle/>
                    <a:p>
                      <a:pPr marL="28575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GB" sz="1800" b="0" i="0" u="none" strike="noStrike" noProof="0">
                          <a:latin typeface="Aptos"/>
                        </a:rPr>
                        <a:t>Soy wax and cotton wicks </a:t>
                      </a:r>
                      <a:endParaRPr lang="en-US"/>
                    </a:p>
                    <a:p>
                      <a:pPr marL="28575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GB" sz="1800" b="0" i="0" u="none" strike="noStrike" noProof="0">
                          <a:latin typeface="Aptos"/>
                        </a:rPr>
                        <a:t>Recyclable packaging </a:t>
                      </a:r>
                      <a:endParaRPr lang="en-GB"/>
                    </a:p>
                    <a:p>
                      <a:pPr marL="28575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GB" sz="1800" b="0" i="0" u="none" strike="noStrike" noProof="0">
                          <a:latin typeface="Aptos"/>
                        </a:rPr>
                        <a:t>Small-batch handmade production </a:t>
                      </a:r>
                      <a:endParaRPr lang="en-GB"/>
                    </a:p>
                    <a:p>
                      <a:pPr marL="28575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GB" sz="1800" b="0" i="0" u="none" strike="noStrike" noProof="0">
                          <a:latin typeface="Aptos"/>
                        </a:rPr>
                        <a:t>Environmentally friendly materials</a:t>
                      </a:r>
                      <a:endParaRPr lang="en-GB"/>
                    </a:p>
                    <a:p>
                      <a:pPr lvl="0">
                        <a:buNone/>
                      </a:pP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93098476"/>
                  </a:ext>
                </a:extLst>
              </a:tr>
              <a:tr h="1119555">
                <a:tc>
                  <a:txBody>
                    <a:bodyPr/>
                    <a:lstStyle/>
                    <a:p>
                      <a:pPr marL="28575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GB" sz="1800" b="0" i="0" u="none" strike="noStrike" noProof="0">
                          <a:latin typeface="Aptos"/>
                        </a:rPr>
                        <a:t>Handmade soy candles </a:t>
                      </a:r>
                      <a:endParaRPr lang="en-US"/>
                    </a:p>
                    <a:p>
                      <a:pPr marL="28575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GB" sz="1800" b="0" i="0" u="none" strike="noStrike" noProof="0">
                          <a:latin typeface="Aptos"/>
                        </a:rPr>
                        <a:t>Premium fragrances </a:t>
                      </a:r>
                      <a:endParaRPr lang="en-GB"/>
                    </a:p>
                    <a:p>
                      <a:pPr marL="28575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GB" sz="1800" b="0" i="0" u="none" strike="noStrike" noProof="0">
                          <a:latin typeface="Aptos"/>
                        </a:rPr>
                        <a:t>Personalised designs </a:t>
                      </a:r>
                      <a:endParaRPr lang="en-GB"/>
                    </a:p>
                    <a:p>
                      <a:pPr marL="28575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GB" sz="1800" b="0" i="0" u="none" strike="noStrike" noProof="0">
                          <a:latin typeface="Aptos"/>
                        </a:rPr>
                        <a:t>Affordable prices </a:t>
                      </a:r>
                      <a:endParaRPr lang="en-GB"/>
                    </a:p>
                    <a:p>
                      <a:pPr marL="28575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GB" sz="1800" b="0" i="0" u="none" strike="noStrike" noProof="0">
                          <a:latin typeface="Aptos"/>
                        </a:rPr>
                        <a:t>Excellent customer service</a:t>
                      </a:r>
                      <a:endParaRPr lang="en-GB"/>
                    </a:p>
                    <a:p>
                      <a:pPr lvl="0">
                        <a:buNone/>
                      </a:pP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1252811"/>
                  </a:ext>
                </a:extLst>
              </a:tr>
            </a:tbl>
          </a:graphicData>
        </a:graphic>
      </p:graphicFrame>
      <p:pic>
        <p:nvPicPr>
          <p:cNvPr id="3" name="Picture 2" descr="Illustration of a target | Free stock vector - 327282">
            <a:extLst>
              <a:ext uri="{FF2B5EF4-FFF2-40B4-BE49-F238E27FC236}">
                <a16:creationId xmlns:a16="http://schemas.microsoft.com/office/drawing/2014/main" id="{6BE4285F-40D2-3679-DA46-BE5E6A6B567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56171" y="2035628"/>
            <a:ext cx="2126343" cy="1342573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7FB02150-DE60-9275-7618-EAA7F041DD0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 rot="-180000">
            <a:off x="8586335" y="5178226"/>
            <a:ext cx="2191658" cy="1188358"/>
          </a:xfrm>
          <a:prstGeom prst="rect">
            <a:avLst/>
          </a:prstGeom>
        </p:spPr>
      </p:pic>
      <p:pic>
        <p:nvPicPr>
          <p:cNvPr id="8" name="Picture 7" descr="Large 3-wick Floral Scented Candle: Botanical Gift Set - Etsy UK">
            <a:extLst>
              <a:ext uri="{FF2B5EF4-FFF2-40B4-BE49-F238E27FC236}">
                <a16:creationId xmlns:a16="http://schemas.microsoft.com/office/drawing/2014/main" id="{30AC594F-DFDC-696A-EC58-57E07CF3CE7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924470" y="3448955"/>
            <a:ext cx="1984830" cy="14840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30157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C8174BBF-CB6B-D258-E04C-8B14D9B0E32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2756" r="1291"/>
          <a:stretch>
            <a:fillRect/>
          </a:stretch>
        </p:blipFill>
        <p:spPr>
          <a:xfrm>
            <a:off x="4284368" y="-1"/>
            <a:ext cx="7922146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4C8006B-BE8C-2891-2FE8-347309F683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3" y="609600"/>
            <a:ext cx="3851123" cy="1320800"/>
          </a:xfrm>
        </p:spPr>
        <p:txBody>
          <a:bodyPr>
            <a:normAutofit/>
          </a:bodyPr>
          <a:lstStyle/>
          <a:p>
            <a:r>
              <a:rPr lang="en-GB" dirty="0"/>
              <a:t>Market Research </a:t>
            </a:r>
            <a:r>
              <a:rPr lang="en-GB"/>
              <a:t>–Pestel 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843371-A7E1-36D0-F47E-471E9F4E0E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60589"/>
            <a:ext cx="3851122" cy="3880773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b="1"/>
              <a:t>Why Market Research?</a:t>
            </a:r>
            <a:endParaRPr lang="en-GB"/>
          </a:p>
          <a:p>
            <a:r>
              <a:rPr lang="en-GB">
                <a:ea typeface="+mn-lt"/>
                <a:cs typeface="+mn-lt"/>
              </a:rPr>
              <a:t>Understand customer needs </a:t>
            </a:r>
            <a:endParaRPr lang="en-GB"/>
          </a:p>
          <a:p>
            <a:r>
              <a:rPr lang="en-GB">
                <a:ea typeface="+mn-lt"/>
                <a:cs typeface="+mn-lt"/>
              </a:rPr>
              <a:t>Identify market trends </a:t>
            </a:r>
            <a:endParaRPr lang="en-GB"/>
          </a:p>
          <a:p>
            <a:r>
              <a:rPr lang="en-GB">
                <a:ea typeface="+mn-lt"/>
                <a:cs typeface="+mn-lt"/>
              </a:rPr>
              <a:t>Analyse competitors </a:t>
            </a:r>
            <a:endParaRPr lang="en-GB"/>
          </a:p>
          <a:p>
            <a:r>
              <a:rPr lang="en-GB">
                <a:ea typeface="+mn-lt"/>
                <a:cs typeface="+mn-lt"/>
              </a:rPr>
              <a:t>Support business decisions </a:t>
            </a:r>
            <a:endParaRPr lang="en-GB"/>
          </a:p>
          <a:p>
            <a:r>
              <a:rPr lang="en-GB">
                <a:ea typeface="+mn-lt"/>
                <a:cs typeface="+mn-lt"/>
              </a:rPr>
              <a:t>Reduce business risks</a:t>
            </a:r>
            <a:endParaRPr lang="en-GB"/>
          </a:p>
          <a:p>
            <a:endParaRPr lang="en-GB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64FA5DFF-7FE6-4855-84E6-DFA78EE978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2AFD8CBA-54A3-4363-991B-B9C631BBFA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3" name="Rectangle 23">
            <a:extLst>
              <a:ext uri="{FF2B5EF4-FFF2-40B4-BE49-F238E27FC236}">
                <a16:creationId xmlns:a16="http://schemas.microsoft.com/office/drawing/2014/main" id="{3F088236-D655-4F88-B238-E16762358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Rectangle 25">
            <a:extLst>
              <a:ext uri="{FF2B5EF4-FFF2-40B4-BE49-F238E27FC236}">
                <a16:creationId xmlns:a16="http://schemas.microsoft.com/office/drawing/2014/main" id="{3DAC0C92-199E-475C-9390-119A9B027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7" name="Isosceles Triangle 24">
            <a:extLst>
              <a:ext uri="{FF2B5EF4-FFF2-40B4-BE49-F238E27FC236}">
                <a16:creationId xmlns:a16="http://schemas.microsoft.com/office/drawing/2014/main" id="{C4CFB339-0ED8-4FE2-9EF1-6D1375B849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" name="Rectangle 27">
            <a:extLst>
              <a:ext uri="{FF2B5EF4-FFF2-40B4-BE49-F238E27FC236}">
                <a16:creationId xmlns:a16="http://schemas.microsoft.com/office/drawing/2014/main" id="{31896C80-2069-4431-9C19-83B913734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" name="Rectangle 28">
            <a:extLst>
              <a:ext uri="{FF2B5EF4-FFF2-40B4-BE49-F238E27FC236}">
                <a16:creationId xmlns:a16="http://schemas.microsoft.com/office/drawing/2014/main" id="{BF120A21-0841-4823-B0C4-28AEBCEF9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Rectangle 29">
            <a:extLst>
              <a:ext uri="{FF2B5EF4-FFF2-40B4-BE49-F238E27FC236}">
                <a16:creationId xmlns:a16="http://schemas.microsoft.com/office/drawing/2014/main" id="{DBB05BAE-BBD3-4289-899F-A6851503C6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5" name="Isosceles Triangle 29">
            <a:extLst>
              <a:ext uri="{FF2B5EF4-FFF2-40B4-BE49-F238E27FC236}">
                <a16:creationId xmlns:a16="http://schemas.microsoft.com/office/drawing/2014/main" id="{9874D11C-36F5-4BBE-A490-019A54E95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94978829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F4444CE-BC8D-4D61-B303-4C05614E62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92489C7-904C-B315-8DC9-7DF3FC0138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6933" y="609600"/>
            <a:ext cx="10197494" cy="1099457"/>
          </a:xfrm>
        </p:spPr>
        <p:txBody>
          <a:bodyPr>
            <a:normAutofit/>
          </a:bodyPr>
          <a:lstStyle/>
          <a:p>
            <a:r>
              <a:rPr lang="en-GB" dirty="0"/>
              <a:t>Pestel </a:t>
            </a:r>
            <a:r>
              <a:rPr lang="en-GB"/>
              <a:t>analysis</a:t>
            </a:r>
            <a:endParaRPr lang="en-GB" dirty="0"/>
          </a:p>
        </p:txBody>
      </p:sp>
      <p:sp>
        <p:nvSpPr>
          <p:cNvPr id="12" name="Isosceles Triangle 11">
            <a:extLst>
              <a:ext uri="{FF2B5EF4-FFF2-40B4-BE49-F238E27FC236}">
                <a16:creationId xmlns:a16="http://schemas.microsoft.com/office/drawing/2014/main" id="{73772B81-181F-48B7-8826-4D9686D15D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4" name="Isosceles Triangle 13">
            <a:extLst>
              <a:ext uri="{FF2B5EF4-FFF2-40B4-BE49-F238E27FC236}">
                <a16:creationId xmlns:a16="http://schemas.microsoft.com/office/drawing/2014/main" id="{B2205F6E-03C6-4E92-877C-E2482F659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43267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FD77C8ED-3C11-8D9D-5A30-C7741604C47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41263269"/>
              </p:ext>
            </p:extLst>
          </p:nvPr>
        </p:nvGraphicFramePr>
        <p:xfrm>
          <a:off x="1794033" y="1948543"/>
          <a:ext cx="8603934" cy="4093488"/>
        </p:xfrm>
        <a:graphic>
          <a:graphicData uri="http://schemas.openxmlformats.org/drawingml/2006/table">
            <a:tbl>
              <a:tblPr bandRow="1">
                <a:noFill/>
                <a:tableStyleId>{5C22544A-7EE6-4342-B048-85BDC9FD1C3A}</a:tableStyleId>
              </a:tblPr>
              <a:tblGrid>
                <a:gridCol w="2459291">
                  <a:extLst>
                    <a:ext uri="{9D8B030D-6E8A-4147-A177-3AD203B41FA5}">
                      <a16:colId xmlns:a16="http://schemas.microsoft.com/office/drawing/2014/main" val="2361685308"/>
                    </a:ext>
                  </a:extLst>
                </a:gridCol>
                <a:gridCol w="6144643">
                  <a:extLst>
                    <a:ext uri="{9D8B030D-6E8A-4147-A177-3AD203B41FA5}">
                      <a16:colId xmlns:a16="http://schemas.microsoft.com/office/drawing/2014/main" val="461639637"/>
                    </a:ext>
                  </a:extLst>
                </a:gridCol>
              </a:tblGrid>
              <a:tr h="58478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300" b="1" cap="none" spc="0">
                          <a:solidFill>
                            <a:schemeClr val="tx1"/>
                          </a:solidFill>
                        </a:rPr>
                        <a:t>Factor</a:t>
                      </a:r>
                      <a:endParaRPr lang="en-GB" sz="2300" cap="none" spc="0">
                        <a:solidFill>
                          <a:schemeClr val="tx1"/>
                        </a:solidFill>
                      </a:endParaRPr>
                    </a:p>
                  </a:txBody>
                  <a:tcPr marL="0" marR="171995" marT="85998" marB="85998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accent1"/>
                      </a:solidFill>
                      <a:prstDash val="solid"/>
                    </a:lnT>
                    <a:lnB w="9525" cap="flat" cmpd="sng" algn="ctr">
                      <a:solidFill>
                        <a:schemeClr val="accent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300" b="1" cap="none" spc="0">
                          <a:solidFill>
                            <a:schemeClr val="tx1"/>
                          </a:solidFill>
                        </a:rPr>
                        <a:t>Impact on S² Candles</a:t>
                      </a:r>
                      <a:endParaRPr lang="en-GB" sz="2300" cap="none" spc="0">
                        <a:solidFill>
                          <a:schemeClr val="tx1"/>
                        </a:solidFill>
                      </a:endParaRPr>
                    </a:p>
                  </a:txBody>
                  <a:tcPr marL="0" marR="171995" marT="85998" marB="85998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accent1"/>
                      </a:solidFill>
                      <a:prstDash val="solid"/>
                    </a:lnT>
                    <a:lnB w="9525" cap="flat" cmpd="sng" algn="ctr">
                      <a:solidFill>
                        <a:schemeClr val="accent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123761302"/>
                  </a:ext>
                </a:extLst>
              </a:tr>
              <a:tr h="58478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300" b="1" cap="none" spc="0">
                          <a:solidFill>
                            <a:schemeClr val="tx1"/>
                          </a:solidFill>
                        </a:rPr>
                        <a:t>Political</a:t>
                      </a:r>
                      <a:endParaRPr lang="en-GB" sz="2300" cap="none" spc="0">
                        <a:solidFill>
                          <a:schemeClr val="tx1"/>
                        </a:solidFill>
                      </a:endParaRPr>
                    </a:p>
                  </a:txBody>
                  <a:tcPr marL="85998" marR="171995" marT="85998" marB="85998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accent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300" cap="none" spc="0">
                          <a:solidFill>
                            <a:schemeClr val="tx1"/>
                          </a:solidFill>
                        </a:rPr>
                        <a:t>Government support for small businesses</a:t>
                      </a:r>
                    </a:p>
                  </a:txBody>
                  <a:tcPr marL="85998" marR="171995" marT="85998" marB="85998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accent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06038824"/>
                  </a:ext>
                </a:extLst>
              </a:tr>
              <a:tr h="58478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300" b="1" cap="none" spc="0">
                          <a:solidFill>
                            <a:schemeClr val="tx1"/>
                          </a:solidFill>
                        </a:rPr>
                        <a:t>Economic</a:t>
                      </a:r>
                      <a:endParaRPr lang="en-GB" sz="2300" cap="none" spc="0">
                        <a:solidFill>
                          <a:schemeClr val="tx1"/>
                        </a:solidFill>
                      </a:endParaRPr>
                    </a:p>
                  </a:txBody>
                  <a:tcPr marL="0" marR="171995" marT="85998" marB="85998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solidFill>
                        <a:schemeClr val="accent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300" cap="none" spc="0">
                          <a:solidFill>
                            <a:schemeClr val="tx1"/>
                          </a:solidFill>
                        </a:rPr>
                        <a:t>Rising material costs may affect prices</a:t>
                      </a:r>
                    </a:p>
                  </a:txBody>
                  <a:tcPr marL="0" marR="171995" marT="85998" marB="85998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solidFill>
                        <a:schemeClr val="accent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65207777"/>
                  </a:ext>
                </a:extLst>
              </a:tr>
              <a:tr h="58478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300" b="1" cap="none" spc="0">
                          <a:solidFill>
                            <a:schemeClr val="tx1"/>
                          </a:solidFill>
                        </a:rPr>
                        <a:t>Social</a:t>
                      </a:r>
                      <a:endParaRPr lang="en-GB" sz="2300" cap="none" spc="0">
                        <a:solidFill>
                          <a:schemeClr val="tx1"/>
                        </a:solidFill>
                      </a:endParaRPr>
                    </a:p>
                  </a:txBody>
                  <a:tcPr marL="85998" marR="171995" marT="85998" marB="85998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accent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300" cap="none" spc="0">
                          <a:solidFill>
                            <a:schemeClr val="tx1"/>
                          </a:solidFill>
                        </a:rPr>
                        <a:t>Growing demand for eco-friendly products</a:t>
                      </a:r>
                    </a:p>
                  </a:txBody>
                  <a:tcPr marL="85998" marR="171995" marT="85998" marB="85998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accent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28781377"/>
                  </a:ext>
                </a:extLst>
              </a:tr>
              <a:tr h="58478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300" b="1" cap="none" spc="0">
                          <a:solidFill>
                            <a:schemeClr val="tx1"/>
                          </a:solidFill>
                        </a:rPr>
                        <a:t>Technological</a:t>
                      </a:r>
                      <a:endParaRPr lang="en-GB" sz="2300" cap="none" spc="0">
                        <a:solidFill>
                          <a:schemeClr val="tx1"/>
                        </a:solidFill>
                      </a:endParaRPr>
                    </a:p>
                  </a:txBody>
                  <a:tcPr marL="0" marR="171995" marT="85998" marB="85998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solidFill>
                        <a:schemeClr val="accent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300" cap="none" spc="0">
                          <a:solidFill>
                            <a:schemeClr val="tx1"/>
                          </a:solidFill>
                        </a:rPr>
                        <a:t>Social media and e-commerce increase sales</a:t>
                      </a:r>
                    </a:p>
                  </a:txBody>
                  <a:tcPr marL="0" marR="171995" marT="85998" marB="85998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solidFill>
                        <a:schemeClr val="accent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635204976"/>
                  </a:ext>
                </a:extLst>
              </a:tr>
              <a:tr h="58478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300" b="1" cap="none" spc="0">
                          <a:solidFill>
                            <a:schemeClr val="tx1"/>
                          </a:solidFill>
                        </a:rPr>
                        <a:t>Environmental</a:t>
                      </a:r>
                      <a:endParaRPr lang="en-GB" sz="2300" cap="none" spc="0">
                        <a:solidFill>
                          <a:schemeClr val="tx1"/>
                        </a:solidFill>
                      </a:endParaRPr>
                    </a:p>
                  </a:txBody>
                  <a:tcPr marL="85998" marR="171995" marT="85998" marB="85998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accent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300" cap="none" spc="0">
                          <a:solidFill>
                            <a:schemeClr val="tx1"/>
                          </a:solidFill>
                        </a:rPr>
                        <a:t>Preference for sustainable products</a:t>
                      </a:r>
                    </a:p>
                  </a:txBody>
                  <a:tcPr marL="85998" marR="171995" marT="85998" marB="85998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accent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09180787"/>
                  </a:ext>
                </a:extLst>
              </a:tr>
              <a:tr h="58478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300" b="1" cap="none" spc="0">
                          <a:solidFill>
                            <a:schemeClr val="tx1"/>
                          </a:solidFill>
                        </a:rPr>
                        <a:t>Legal</a:t>
                      </a:r>
                      <a:endParaRPr lang="en-GB" sz="2300" cap="none" spc="0">
                        <a:solidFill>
                          <a:schemeClr val="tx1"/>
                        </a:solidFill>
                      </a:endParaRPr>
                    </a:p>
                  </a:txBody>
                  <a:tcPr marL="0" marR="171995" marT="85998" marB="85998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300" cap="none" spc="0">
                          <a:solidFill>
                            <a:schemeClr val="tx1"/>
                          </a:solidFill>
                        </a:rPr>
                        <a:t>Compliance with UK safety and labelling laws</a:t>
                      </a:r>
                    </a:p>
                  </a:txBody>
                  <a:tcPr marL="0" marR="171995" marT="85998" marB="85998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28672874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3159474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415F85-7810-6CE6-9F2A-DE2638F611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36734" y="609600"/>
            <a:ext cx="3737268" cy="1320800"/>
          </a:xfrm>
        </p:spPr>
        <p:txBody>
          <a:bodyPr>
            <a:normAutofit/>
          </a:bodyPr>
          <a:lstStyle/>
          <a:p>
            <a:r>
              <a:rPr lang="en-GB"/>
              <a:t>Competitors analysis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79227D-BB5B-D4DB-1C26-C513AFA731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9563" y="2160589"/>
            <a:ext cx="4064439" cy="3880773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b="1"/>
              <a:t>Main Competitors</a:t>
            </a:r>
            <a:endParaRPr lang="en-GB"/>
          </a:p>
          <a:p>
            <a:r>
              <a:rPr lang="en-GB">
                <a:ea typeface="+mn-lt"/>
                <a:cs typeface="+mn-lt"/>
              </a:rPr>
              <a:t>Yankee Candle </a:t>
            </a:r>
            <a:endParaRPr lang="en-GB"/>
          </a:p>
          <a:p>
            <a:r>
              <a:rPr lang="en-GB">
                <a:ea typeface="+mn-lt"/>
                <a:cs typeface="+mn-lt"/>
              </a:rPr>
              <a:t>The White Company </a:t>
            </a:r>
            <a:endParaRPr lang="en-GB"/>
          </a:p>
          <a:p>
            <a:r>
              <a:rPr lang="en-GB">
                <a:ea typeface="+mn-lt"/>
                <a:cs typeface="+mn-lt"/>
              </a:rPr>
              <a:t>Independent Etsy and local candle sellers</a:t>
            </a:r>
            <a:endParaRPr lang="en-GB"/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9FD3378-3741-6537-0B92-11D4BF8A784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5619" r="22264" b="-1"/>
          <a:stretch>
            <a:fillRect/>
          </a:stretch>
        </p:blipFill>
        <p:spPr>
          <a:xfrm>
            <a:off x="20" y="-1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9" name="Isosceles Triangle 8">
            <a:extLst>
              <a:ext uri="{FF2B5EF4-FFF2-40B4-BE49-F238E27FC236}">
                <a16:creationId xmlns:a16="http://schemas.microsoft.com/office/drawing/2014/main" id="{3BCB5F6A-9EB0-40B0-9D13-3023E9A20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71310918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" name="Rectangle 5">
            <a:extLst>
              <a:ext uri="{FF2B5EF4-FFF2-40B4-BE49-F238E27FC236}">
                <a16:creationId xmlns:a16="http://schemas.microsoft.com/office/drawing/2014/main" id="{A65AC7D1-EAA9-48F5-B509-60A7F50BF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D6320AF9-619A-4175-865B-5663E1AEF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63B6EC6-D752-4EE7-908B-F8F19E8C7F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111313" y="0"/>
            <a:ext cx="1219200" cy="685800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EFECD4E8-AD3E-4228-82A2-9461958EA9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3290979" y="3681413"/>
            <a:ext cx="4763558" cy="3176587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Rectangle 23">
            <a:extLst>
              <a:ext uri="{FF2B5EF4-FFF2-40B4-BE49-F238E27FC236}">
                <a16:creationId xmlns:a16="http://schemas.microsoft.com/office/drawing/2014/main" id="{7E018740-5C2B-4A41-AC1A-7E68D1EC1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82568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4" name="Rectangle 25">
            <a:extLst>
              <a:ext uri="{FF2B5EF4-FFF2-40B4-BE49-F238E27FC236}">
                <a16:creationId xmlns:a16="http://schemas.microsoft.com/office/drawing/2014/main" id="{166F75A4-C475-4941-8EE2-B80A06A2C1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04534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6" name="Isosceles Triangle 15">
            <a:extLst>
              <a:ext uri="{FF2B5EF4-FFF2-40B4-BE49-F238E27FC236}">
                <a16:creationId xmlns:a16="http://schemas.microsoft.com/office/drawing/2014/main" id="{A032553A-72E8-4B0D-8405-FF9771C9AF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33425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8" name="Rectangle 27">
            <a:extLst>
              <a:ext uri="{FF2B5EF4-FFF2-40B4-BE49-F238E27FC236}">
                <a16:creationId xmlns:a16="http://schemas.microsoft.com/office/drawing/2014/main" id="{765800AC-C3B9-498E-87BC-29FAE4C76B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5592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1F9D6ACB-2FF4-49F9-978A-E0D5327FC6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72758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2" name="Freeform: Shape 26">
            <a:extLst>
              <a:ext uri="{FF2B5EF4-FFF2-40B4-BE49-F238E27FC236}">
                <a16:creationId xmlns:a16="http://schemas.microsoft.com/office/drawing/2014/main" id="{A5EC319D-0FEA-4B95-A3EA-01E35672C9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97631" y="-8467"/>
            <a:ext cx="5994369" cy="6866467"/>
          </a:xfrm>
          <a:custGeom>
            <a:avLst/>
            <a:gdLst>
              <a:gd name="connsiteX0" fmla="*/ 0 w 5994369"/>
              <a:gd name="connsiteY0" fmla="*/ 0 h 6866467"/>
              <a:gd name="connsiteX1" fmla="*/ 1249825 w 5994369"/>
              <a:gd name="connsiteY1" fmla="*/ 0 h 6866467"/>
              <a:gd name="connsiteX2" fmla="*/ 1249825 w 5994369"/>
              <a:gd name="connsiteY2" fmla="*/ 8467 h 6866467"/>
              <a:gd name="connsiteX3" fmla="*/ 5994369 w 5994369"/>
              <a:gd name="connsiteY3" fmla="*/ 8467 h 6866467"/>
              <a:gd name="connsiteX4" fmla="*/ 5994369 w 5994369"/>
              <a:gd name="connsiteY4" fmla="*/ 6866467 h 6866467"/>
              <a:gd name="connsiteX5" fmla="*/ 1249825 w 5994369"/>
              <a:gd name="connsiteY5" fmla="*/ 6866467 h 6866467"/>
              <a:gd name="connsiteX6" fmla="*/ 1109382 w 5994369"/>
              <a:gd name="connsiteY6" fmla="*/ 6866467 h 686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94369" h="6866467">
                <a:moveTo>
                  <a:pt x="0" y="0"/>
                </a:moveTo>
                <a:lnTo>
                  <a:pt x="1249825" y="0"/>
                </a:lnTo>
                <a:lnTo>
                  <a:pt x="1249825" y="8467"/>
                </a:lnTo>
                <a:lnTo>
                  <a:pt x="5994369" y="8467"/>
                </a:lnTo>
                <a:lnTo>
                  <a:pt x="5994369" y="6866467"/>
                </a:lnTo>
                <a:lnTo>
                  <a:pt x="1249825" y="6866467"/>
                </a:lnTo>
                <a:lnTo>
                  <a:pt x="1109382" y="6866467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2FE396D-1B33-D6CD-9A2E-0853CA1BDB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81723" y="609600"/>
            <a:ext cx="4512989" cy="2227730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Competitive Advantage</a:t>
            </a:r>
            <a:endParaRPr lang="en-GB">
              <a:solidFill>
                <a:srgbClr val="FFFFFF"/>
              </a:solidFill>
              <a:latin typeface="Aptos Display"/>
            </a:endParaRPr>
          </a:p>
        </p:txBody>
      </p:sp>
      <p:pic>
        <p:nvPicPr>
          <p:cNvPr id="4" name="Graphic 3" descr="A candle in a candleholder">
            <a:extLst>
              <a:ext uri="{FF2B5EF4-FFF2-40B4-BE49-F238E27FC236}">
                <a16:creationId xmlns:a16="http://schemas.microsoft.com/office/drawing/2014/main" id="{A1779D1D-5B48-DECB-9F63-C3E6C5728C20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757251" y="1545062"/>
            <a:ext cx="3856774" cy="3856774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FB33EA-4162-6220-6831-F2A95C1EB0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81725" y="2837329"/>
            <a:ext cx="4512988" cy="331793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solidFill>
                  <a:srgbClr val="FFFFFF"/>
                </a:solidFill>
                <a:ea typeface="+mn-lt"/>
                <a:cs typeface="+mn-lt"/>
              </a:rPr>
              <a:t>Handmade soy wax candles </a:t>
            </a:r>
            <a:endParaRPr lang="en-GB">
              <a:solidFill>
                <a:srgbClr val="FFFFFF"/>
              </a:solidFill>
            </a:endParaRPr>
          </a:p>
          <a:p>
            <a:r>
              <a:rPr lang="en-GB">
                <a:solidFill>
                  <a:srgbClr val="FFFFFF"/>
                </a:solidFill>
                <a:ea typeface="+mn-lt"/>
                <a:cs typeface="+mn-lt"/>
              </a:rPr>
              <a:t>Eco-friendly materials </a:t>
            </a:r>
            <a:endParaRPr lang="en-GB">
              <a:solidFill>
                <a:srgbClr val="FFFFFF"/>
              </a:solidFill>
            </a:endParaRPr>
          </a:p>
          <a:p>
            <a:r>
              <a:rPr lang="en-GB">
                <a:solidFill>
                  <a:srgbClr val="FFFFFF"/>
                </a:solidFill>
                <a:ea typeface="+mn-lt"/>
                <a:cs typeface="+mn-lt"/>
              </a:rPr>
              <a:t>Personalised products </a:t>
            </a:r>
            <a:endParaRPr lang="en-GB">
              <a:solidFill>
                <a:srgbClr val="FFFFFF"/>
              </a:solidFill>
            </a:endParaRPr>
          </a:p>
          <a:p>
            <a:r>
              <a:rPr lang="en-GB">
                <a:solidFill>
                  <a:srgbClr val="FFFFFF"/>
                </a:solidFill>
                <a:ea typeface="+mn-lt"/>
                <a:cs typeface="+mn-lt"/>
              </a:rPr>
              <a:t>Affordable pricing </a:t>
            </a:r>
            <a:endParaRPr lang="en-GB">
              <a:solidFill>
                <a:srgbClr val="FFFFFF"/>
              </a:solidFill>
            </a:endParaRPr>
          </a:p>
          <a:p>
            <a:r>
              <a:rPr lang="en-GB">
                <a:solidFill>
                  <a:srgbClr val="FFFFFF"/>
                </a:solidFill>
                <a:ea typeface="+mn-lt"/>
                <a:cs typeface="+mn-lt"/>
              </a:rPr>
              <a:t>Excellent customer service</a:t>
            </a:r>
            <a:endParaRPr lang="en-GB">
              <a:solidFill>
                <a:srgbClr val="FFFFFF"/>
              </a:solidFill>
            </a:endParaRPr>
          </a:p>
          <a:p>
            <a:endParaRPr lang="en-GB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2068237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889084-D0E8-0EA8-4E90-68B3862DB9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36734" y="609600"/>
            <a:ext cx="3737268" cy="1320800"/>
          </a:xfrm>
        </p:spPr>
        <p:txBody>
          <a:bodyPr>
            <a:normAutofit/>
          </a:bodyPr>
          <a:lstStyle/>
          <a:p>
            <a:r>
              <a:rPr lang="en-GB" dirty="0"/>
              <a:t>Marketing </a:t>
            </a:r>
            <a:r>
              <a:rPr lang="en-GB"/>
              <a:t>strategy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75D245-1329-0D2A-9E6A-45F881BB6A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9563" y="2160589"/>
            <a:ext cx="4064439" cy="3880773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</a:pPr>
            <a:r>
              <a:rPr lang="en-GB" b="1">
                <a:ea typeface="+mn-lt"/>
                <a:cs typeface="+mn-lt"/>
              </a:rPr>
              <a:t>Social Media:</a:t>
            </a:r>
            <a:r>
              <a:rPr lang="en-GB">
                <a:ea typeface="+mn-lt"/>
                <a:cs typeface="+mn-lt"/>
              </a:rPr>
              <a:t> Instagram, Facebook, and TikTok </a:t>
            </a:r>
            <a:endParaRPr lang="en-GB"/>
          </a:p>
          <a:p>
            <a:pPr>
              <a:lnSpc>
                <a:spcPct val="90000"/>
              </a:lnSpc>
            </a:pPr>
            <a:r>
              <a:rPr lang="en-GB" b="1">
                <a:ea typeface="+mn-lt"/>
                <a:cs typeface="+mn-lt"/>
              </a:rPr>
              <a:t>Website:</a:t>
            </a:r>
            <a:r>
              <a:rPr lang="en-GB">
                <a:ea typeface="+mn-lt"/>
                <a:cs typeface="+mn-lt"/>
              </a:rPr>
              <a:t> Online store for product sales </a:t>
            </a:r>
            <a:endParaRPr lang="en-GB"/>
          </a:p>
          <a:p>
            <a:pPr>
              <a:lnSpc>
                <a:spcPct val="90000"/>
              </a:lnSpc>
            </a:pPr>
            <a:r>
              <a:rPr lang="en-GB" b="1">
                <a:ea typeface="+mn-lt"/>
                <a:cs typeface="+mn-lt"/>
              </a:rPr>
              <a:t>Online Advertising:</a:t>
            </a:r>
            <a:r>
              <a:rPr lang="en-GB">
                <a:ea typeface="+mn-lt"/>
                <a:cs typeface="+mn-lt"/>
              </a:rPr>
              <a:t> Paid social media adverts </a:t>
            </a:r>
            <a:endParaRPr lang="en-GB"/>
          </a:p>
          <a:p>
            <a:pPr>
              <a:lnSpc>
                <a:spcPct val="90000"/>
              </a:lnSpc>
            </a:pPr>
            <a:r>
              <a:rPr lang="en-GB" b="1">
                <a:ea typeface="+mn-lt"/>
                <a:cs typeface="+mn-lt"/>
              </a:rPr>
              <a:t>Promotions:</a:t>
            </a:r>
            <a:r>
              <a:rPr lang="en-GB">
                <a:ea typeface="+mn-lt"/>
                <a:cs typeface="+mn-lt"/>
              </a:rPr>
              <a:t> Seasonal offers and discounts </a:t>
            </a:r>
            <a:endParaRPr lang="en-GB"/>
          </a:p>
          <a:p>
            <a:pPr>
              <a:lnSpc>
                <a:spcPct val="90000"/>
              </a:lnSpc>
            </a:pPr>
            <a:r>
              <a:rPr lang="en-GB" b="1">
                <a:ea typeface="+mn-lt"/>
                <a:cs typeface="+mn-lt"/>
              </a:rPr>
              <a:t>Customer Engagement:</a:t>
            </a:r>
            <a:r>
              <a:rPr lang="en-GB">
                <a:ea typeface="+mn-lt"/>
                <a:cs typeface="+mn-lt"/>
              </a:rPr>
              <a:t> Reviews and recommendations </a:t>
            </a:r>
            <a:endParaRPr lang="en-GB"/>
          </a:p>
          <a:p>
            <a:pPr>
              <a:lnSpc>
                <a:spcPct val="90000"/>
              </a:lnSpc>
            </a:pPr>
            <a:r>
              <a:rPr lang="en-GB" b="1">
                <a:ea typeface="+mn-lt"/>
                <a:cs typeface="+mn-lt"/>
              </a:rPr>
              <a:t>Local Events:</a:t>
            </a:r>
            <a:r>
              <a:rPr lang="en-GB">
                <a:ea typeface="+mn-lt"/>
                <a:cs typeface="+mn-lt"/>
              </a:rPr>
              <a:t> Craft fairs and local markets</a:t>
            </a:r>
            <a:endParaRPr lang="en-GB"/>
          </a:p>
          <a:p>
            <a:pPr>
              <a:lnSpc>
                <a:spcPct val="90000"/>
              </a:lnSpc>
            </a:pPr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AB1843A-ED83-19C9-D130-36D4888AB72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9643" r="14730" b="-1"/>
          <a:stretch>
            <a:fillRect/>
          </a:stretch>
        </p:blipFill>
        <p:spPr>
          <a:xfrm>
            <a:off x="20" y="-1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9" name="Isosceles Triangle 8">
            <a:extLst>
              <a:ext uri="{FF2B5EF4-FFF2-40B4-BE49-F238E27FC236}">
                <a16:creationId xmlns:a16="http://schemas.microsoft.com/office/drawing/2014/main" id="{3BCB5F6A-9EB0-40B0-9D13-3023E9A20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54267950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Desk with productivity items">
            <a:extLst>
              <a:ext uri="{FF2B5EF4-FFF2-40B4-BE49-F238E27FC236}">
                <a16:creationId xmlns:a16="http://schemas.microsoft.com/office/drawing/2014/main" id="{47ADBE04-48C7-3225-48C2-FF3F3C246EF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9664" r="3341" b="-4"/>
          <a:stretch>
            <a:fillRect/>
          </a:stretch>
        </p:blipFill>
        <p:spPr>
          <a:xfrm>
            <a:off x="4269854" y="-1"/>
            <a:ext cx="7922146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2AA5A64-1A96-B633-0D52-CB341391D6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3" y="609600"/>
            <a:ext cx="3851123" cy="1320800"/>
          </a:xfrm>
        </p:spPr>
        <p:txBody>
          <a:bodyPr>
            <a:normAutofit/>
          </a:bodyPr>
          <a:lstStyle/>
          <a:p>
            <a:r>
              <a:rPr lang="en-GB"/>
              <a:t>Financial Plan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3C7934-9B48-E214-F59E-BD9E49EBA5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60589"/>
            <a:ext cx="3851122" cy="3880773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b="1">
                <a:ea typeface="+mn-lt"/>
                <a:cs typeface="+mn-lt"/>
              </a:rPr>
              <a:t>Funding Method:</a:t>
            </a:r>
            <a:r>
              <a:rPr lang="en-GB">
                <a:ea typeface="+mn-lt"/>
                <a:cs typeface="+mn-lt"/>
              </a:rPr>
              <a:t> Bootstrapping (Personal Savings) </a:t>
            </a:r>
            <a:endParaRPr lang="en-GB"/>
          </a:p>
          <a:p>
            <a:r>
              <a:rPr lang="en-GB" b="1">
                <a:ea typeface="+mn-lt"/>
                <a:cs typeface="+mn-lt"/>
              </a:rPr>
              <a:t>Owner's Investment:</a:t>
            </a:r>
            <a:r>
              <a:rPr lang="en-GB" dirty="0">
                <a:ea typeface="+mn-lt"/>
                <a:cs typeface="+mn-lt"/>
              </a:rPr>
              <a:t> </a:t>
            </a:r>
            <a:r>
              <a:rPr lang="en-GB" b="1">
                <a:ea typeface="+mn-lt"/>
                <a:cs typeface="+mn-lt"/>
              </a:rPr>
              <a:t>£5,000</a:t>
            </a:r>
            <a:r>
              <a:rPr lang="en-GB">
                <a:ea typeface="+mn-lt"/>
                <a:cs typeface="+mn-lt"/>
              </a:rPr>
              <a:t> </a:t>
            </a:r>
            <a:endParaRPr lang="en-GB"/>
          </a:p>
          <a:p>
            <a:r>
              <a:rPr lang="en-GB">
                <a:ea typeface="+mn-lt"/>
                <a:cs typeface="+mn-lt"/>
              </a:rPr>
              <a:t>Remaining funds used as </a:t>
            </a:r>
            <a:r>
              <a:rPr lang="en-GB" b="1">
                <a:ea typeface="+mn-lt"/>
                <a:cs typeface="+mn-lt"/>
              </a:rPr>
              <a:t>working capital</a:t>
            </a:r>
            <a:r>
              <a:rPr lang="en-GB" dirty="0">
                <a:ea typeface="+mn-lt"/>
                <a:cs typeface="+mn-lt"/>
              </a:rPr>
              <a:t> </a:t>
            </a:r>
            <a:endParaRPr lang="en-GB" dirty="0"/>
          </a:p>
          <a:p>
            <a:r>
              <a:rPr lang="en-GB">
                <a:ea typeface="+mn-lt"/>
                <a:cs typeface="+mn-lt"/>
              </a:rPr>
              <a:t>Profits will be </a:t>
            </a:r>
            <a:r>
              <a:rPr lang="en-GB" b="1">
                <a:ea typeface="+mn-lt"/>
                <a:cs typeface="+mn-lt"/>
              </a:rPr>
              <a:t>reinvested</a:t>
            </a:r>
            <a:r>
              <a:rPr lang="en-GB">
                <a:ea typeface="+mn-lt"/>
                <a:cs typeface="+mn-lt"/>
              </a:rPr>
              <a:t> to support business growth</a:t>
            </a:r>
            <a:endParaRPr lang="en-GB"/>
          </a:p>
          <a:p>
            <a:pPr marL="0" indent="0">
              <a:buNone/>
            </a:pPr>
            <a:endParaRPr lang="en-GB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64FA5DFF-7FE6-4855-84E6-DFA78EE978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2AFD8CBA-54A3-4363-991B-B9C631BBFA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3" name="Rectangle 23">
            <a:extLst>
              <a:ext uri="{FF2B5EF4-FFF2-40B4-BE49-F238E27FC236}">
                <a16:creationId xmlns:a16="http://schemas.microsoft.com/office/drawing/2014/main" id="{3F088236-D655-4F88-B238-E16762358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Rectangle 25">
            <a:extLst>
              <a:ext uri="{FF2B5EF4-FFF2-40B4-BE49-F238E27FC236}">
                <a16:creationId xmlns:a16="http://schemas.microsoft.com/office/drawing/2014/main" id="{3DAC0C92-199E-475C-9390-119A9B027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7" name="Isosceles Triangle 24">
            <a:extLst>
              <a:ext uri="{FF2B5EF4-FFF2-40B4-BE49-F238E27FC236}">
                <a16:creationId xmlns:a16="http://schemas.microsoft.com/office/drawing/2014/main" id="{C4CFB339-0ED8-4FE2-9EF1-6D1375B849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" name="Rectangle 27">
            <a:extLst>
              <a:ext uri="{FF2B5EF4-FFF2-40B4-BE49-F238E27FC236}">
                <a16:creationId xmlns:a16="http://schemas.microsoft.com/office/drawing/2014/main" id="{31896C80-2069-4431-9C19-83B913734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" name="Rectangle 28">
            <a:extLst>
              <a:ext uri="{FF2B5EF4-FFF2-40B4-BE49-F238E27FC236}">
                <a16:creationId xmlns:a16="http://schemas.microsoft.com/office/drawing/2014/main" id="{BF120A21-0841-4823-B0C4-28AEBCEF9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Rectangle 29">
            <a:extLst>
              <a:ext uri="{FF2B5EF4-FFF2-40B4-BE49-F238E27FC236}">
                <a16:creationId xmlns:a16="http://schemas.microsoft.com/office/drawing/2014/main" id="{DBB05BAE-BBD3-4289-899F-A6851503C6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5" name="Isosceles Triangle 29">
            <a:extLst>
              <a:ext uri="{FF2B5EF4-FFF2-40B4-BE49-F238E27FC236}">
                <a16:creationId xmlns:a16="http://schemas.microsoft.com/office/drawing/2014/main" id="{9874D11C-36F5-4BBE-A490-019A54E95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73992200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B76D21-D7FE-465D-1505-917F1E0DE9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6746" y="609600"/>
            <a:ext cx="3729076" cy="1320800"/>
          </a:xfrm>
        </p:spPr>
        <p:txBody>
          <a:bodyPr anchor="ctr">
            <a:normAutofit/>
          </a:bodyPr>
          <a:lstStyle/>
          <a:p>
            <a:r>
              <a:rPr lang="en-GB"/>
              <a:t>Cash Flow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4D9153-96CA-F964-0345-1234FF1481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167" y="2160589"/>
            <a:ext cx="3720916" cy="3560733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EDF3F7F-49BA-88EB-6311-A2078FDA12D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35" y="1001936"/>
            <a:ext cx="4602747" cy="43495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22882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0B5F7E3B-C5F1-40E0-A491-558BAFBC1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241804" y="1460500"/>
            <a:ext cx="0" cy="3937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E3CF2A41-D0AB-D115-09B2-4BDE827FE6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816638"/>
            <a:ext cx="3367359" cy="5224724"/>
          </a:xfrm>
        </p:spPr>
        <p:txBody>
          <a:bodyPr anchor="ctr">
            <a:normAutofit/>
          </a:bodyPr>
          <a:lstStyle/>
          <a:p>
            <a:r>
              <a:rPr lang="en-GB">
                <a:ea typeface="+mj-lt"/>
                <a:cs typeface="+mj-lt"/>
              </a:rPr>
              <a:t>Business Objectives &amp; Future Growth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54E718-46CD-DB3B-5F6D-785BD18DD6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4295" y="816638"/>
            <a:ext cx="4619706" cy="522472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GB" b="1">
                <a:latin typeface="Arial"/>
                <a:cs typeface="Arial"/>
              </a:rPr>
              <a:t>Short-Term</a:t>
            </a:r>
            <a:endParaRPr lang="en-GB">
              <a:latin typeface="Arial"/>
              <a:cs typeface="Arial"/>
            </a:endParaRPr>
          </a:p>
          <a:p>
            <a:r>
              <a:rPr lang="en-GB">
                <a:latin typeface="Arial"/>
                <a:ea typeface="+mn-lt"/>
                <a:cs typeface="Arial"/>
              </a:rPr>
              <a:t>Launch S² Candles </a:t>
            </a:r>
            <a:endParaRPr lang="en-GB">
              <a:latin typeface="Arial"/>
              <a:cs typeface="Arial"/>
            </a:endParaRPr>
          </a:p>
          <a:p>
            <a:r>
              <a:rPr lang="en-GB">
                <a:latin typeface="Arial"/>
                <a:ea typeface="+mn-lt"/>
                <a:cs typeface="Arial"/>
              </a:rPr>
              <a:t>Build brand awareness </a:t>
            </a:r>
            <a:endParaRPr lang="en-GB">
              <a:latin typeface="Arial"/>
              <a:cs typeface="Arial"/>
            </a:endParaRPr>
          </a:p>
          <a:p>
            <a:r>
              <a:rPr lang="en-GB">
                <a:latin typeface="Arial"/>
                <a:ea typeface="+mn-lt"/>
                <a:cs typeface="Arial"/>
              </a:rPr>
              <a:t>Achieve 100+ sales </a:t>
            </a:r>
            <a:endParaRPr lang="en-GB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b="1">
                <a:latin typeface="Arial"/>
                <a:cs typeface="Arial"/>
              </a:rPr>
              <a:t>Medium-Term</a:t>
            </a:r>
            <a:endParaRPr lang="en-GB">
              <a:latin typeface="Arial"/>
              <a:cs typeface="Arial"/>
            </a:endParaRPr>
          </a:p>
          <a:p>
            <a:r>
              <a:rPr lang="en-GB">
                <a:latin typeface="Arial"/>
                <a:ea typeface="+mn-lt"/>
                <a:cs typeface="Arial"/>
              </a:rPr>
              <a:t>Expand product range </a:t>
            </a:r>
            <a:endParaRPr lang="en-GB">
              <a:latin typeface="Arial"/>
              <a:cs typeface="Arial"/>
            </a:endParaRPr>
          </a:p>
          <a:p>
            <a:r>
              <a:rPr lang="en-GB">
                <a:latin typeface="Arial"/>
                <a:ea typeface="+mn-lt"/>
                <a:cs typeface="Arial"/>
              </a:rPr>
              <a:t>Increase online sales </a:t>
            </a:r>
            <a:endParaRPr lang="en-GB">
              <a:latin typeface="Arial"/>
              <a:cs typeface="Arial"/>
            </a:endParaRPr>
          </a:p>
          <a:p>
            <a:r>
              <a:rPr lang="en-GB">
                <a:latin typeface="Arial"/>
                <a:ea typeface="+mn-lt"/>
                <a:cs typeface="Arial"/>
              </a:rPr>
              <a:t>Attend local markets </a:t>
            </a:r>
            <a:endParaRPr lang="en-GB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b="1">
                <a:latin typeface="Arial"/>
                <a:cs typeface="Arial"/>
              </a:rPr>
              <a:t>Long-Term</a:t>
            </a:r>
            <a:endParaRPr lang="en-GB">
              <a:latin typeface="Arial"/>
              <a:cs typeface="Arial"/>
            </a:endParaRPr>
          </a:p>
          <a:p>
            <a:r>
              <a:rPr lang="en-GB">
                <a:latin typeface="Arial"/>
                <a:ea typeface="+mn-lt"/>
                <a:cs typeface="Arial"/>
              </a:rPr>
              <a:t>Become a recognised UK brand </a:t>
            </a:r>
            <a:endParaRPr lang="en-GB">
              <a:latin typeface="Arial"/>
              <a:cs typeface="Arial"/>
            </a:endParaRPr>
          </a:p>
          <a:p>
            <a:r>
              <a:rPr lang="en-GB">
                <a:latin typeface="Arial"/>
                <a:ea typeface="+mn-lt"/>
                <a:cs typeface="Arial"/>
              </a:rPr>
              <a:t>Expand into wholesale </a:t>
            </a:r>
            <a:endParaRPr lang="en-GB">
              <a:latin typeface="Arial"/>
              <a:cs typeface="Arial"/>
            </a:endParaRPr>
          </a:p>
          <a:p>
            <a:r>
              <a:rPr lang="en-GB">
                <a:latin typeface="Arial"/>
                <a:ea typeface="+mn-lt"/>
                <a:cs typeface="Arial"/>
              </a:rPr>
              <a:t>Achieve sustainable growth</a:t>
            </a:r>
            <a:endParaRPr lang="en-GB">
              <a:latin typeface="Arial"/>
              <a:cs typeface="Arial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4799692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F79E8F-E110-137D-F683-C253E36947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>
            <a:normAutofit/>
          </a:bodyPr>
          <a:lstStyle/>
          <a:p>
            <a:r>
              <a:rPr lang="en-GB"/>
              <a:t>Key points of presentation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104806E-0424-B17A-1CBE-07B73261A15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99997473"/>
              </p:ext>
            </p:extLst>
          </p:nvPr>
        </p:nvGraphicFramePr>
        <p:xfrm>
          <a:off x="677863" y="2160588"/>
          <a:ext cx="8596312" cy="38814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1269262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88C9B83F-64CD-41C1-925F-A08801FFD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E1655065-0BD7-4422-BEC0-4401E99809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4DDD90AC-ABEC-4A76-9C9C-AD0A5F8FC7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2" name="Rectangle 23">
              <a:extLst>
                <a:ext uri="{FF2B5EF4-FFF2-40B4-BE49-F238E27FC236}">
                  <a16:creationId xmlns:a16="http://schemas.microsoft.com/office/drawing/2014/main" id="{21A8AFEF-EC50-4C0B-9C64-814B76C820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Rectangle 25">
              <a:extLst>
                <a:ext uri="{FF2B5EF4-FFF2-40B4-BE49-F238E27FC236}">
                  <a16:creationId xmlns:a16="http://schemas.microsoft.com/office/drawing/2014/main" id="{CAFAA800-E117-4357-84E4-56B63EA03E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Isosceles Triangle 13">
              <a:extLst>
                <a:ext uri="{FF2B5EF4-FFF2-40B4-BE49-F238E27FC236}">
                  <a16:creationId xmlns:a16="http://schemas.microsoft.com/office/drawing/2014/main" id="{8DDFC9F4-3B45-402D-8AD7-60B3F08ED7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Rectangle 27">
              <a:extLst>
                <a:ext uri="{FF2B5EF4-FFF2-40B4-BE49-F238E27FC236}">
                  <a16:creationId xmlns:a16="http://schemas.microsoft.com/office/drawing/2014/main" id="{F26A0854-FBE4-4587-B349-06BE192BD7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Rectangle 28">
              <a:extLst>
                <a:ext uri="{FF2B5EF4-FFF2-40B4-BE49-F238E27FC236}">
                  <a16:creationId xmlns:a16="http://schemas.microsoft.com/office/drawing/2014/main" id="{54A9C4C6-FF7D-470E-BFCA-CE4F60A1F0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Rectangle 29">
              <a:extLst>
                <a:ext uri="{FF2B5EF4-FFF2-40B4-BE49-F238E27FC236}">
                  <a16:creationId xmlns:a16="http://schemas.microsoft.com/office/drawing/2014/main" id="{B1721EA8-4871-45D4-B78F-AE805A3004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Isosceles Triangle 17">
              <a:extLst>
                <a:ext uri="{FF2B5EF4-FFF2-40B4-BE49-F238E27FC236}">
                  <a16:creationId xmlns:a16="http://schemas.microsoft.com/office/drawing/2014/main" id="{E5763971-E3A3-45C6-9BA8-2E032C7A55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32752E94-0E01-4AF5-A43A-F2FAD8737C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pic>
        <p:nvPicPr>
          <p:cNvPr id="5" name="Picture 4" descr="Spa setting of candles">
            <a:extLst>
              <a:ext uri="{FF2B5EF4-FFF2-40B4-BE49-F238E27FC236}">
                <a16:creationId xmlns:a16="http://schemas.microsoft.com/office/drawing/2014/main" id="{CF97EBF3-2B4A-5DB4-6507-366F991C31A7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prstClr val="black"/>
              <a:prstClr val="white"/>
            </a:duotone>
          </a:blip>
          <a:srcRect l="11605" r="26202" b="9092"/>
          <a:stretch>
            <a:fillRect/>
          </a:stretch>
        </p:blipFill>
        <p:spPr>
          <a:xfrm>
            <a:off x="5123543" y="-1"/>
            <a:ext cx="7065281" cy="6858001"/>
          </a:xfrm>
          <a:custGeom>
            <a:avLst/>
            <a:gdLst/>
            <a:ahLst/>
            <a:cxnLst/>
            <a:rect l="l" t="t" r="r" b="b"/>
            <a:pathLst>
              <a:path w="7065281" h="6858001">
                <a:moveTo>
                  <a:pt x="379987" y="0"/>
                </a:moveTo>
                <a:lnTo>
                  <a:pt x="7065281" y="0"/>
                </a:lnTo>
                <a:lnTo>
                  <a:pt x="7065281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BCDD587-4797-93E4-04AB-79C46B3C5D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8866" y="1678666"/>
            <a:ext cx="5123515" cy="2369093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>
              <a:lnSpc>
                <a:spcPct val="90000"/>
              </a:lnSpc>
            </a:pPr>
            <a:r>
              <a:rPr lang="en-US" sz="3000"/>
              <a:t>S² Candles combines creativity, sustainability, and strong business planning to create a brand with long-term growth potential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5B5C1EE-A6F9-26CB-CBB8-B760A3ABF6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77335" y="4050831"/>
            <a:ext cx="5113217" cy="1096901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r"/>
            <a:r>
              <a:rPr lang="en-US" sz="1600"/>
              <a:t>             Any Question??</a:t>
            </a:r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A57C1A16-B8AB-4D99-A195-A38F556A6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F8A9B20B-D1DD-4573-B5EC-5580295192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5" name="Rectangle 23">
            <a:extLst>
              <a:ext uri="{FF2B5EF4-FFF2-40B4-BE49-F238E27FC236}">
                <a16:creationId xmlns:a16="http://schemas.microsoft.com/office/drawing/2014/main" id="{66D61E08-70C3-48D8-BEA0-787111DC30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7" name="Rectangle 25">
            <a:extLst>
              <a:ext uri="{FF2B5EF4-FFF2-40B4-BE49-F238E27FC236}">
                <a16:creationId xmlns:a16="http://schemas.microsoft.com/office/drawing/2014/main" id="{FC55298F-0AE5-478E-AD2B-03C2614C58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9" name="Isosceles Triangle 24">
            <a:extLst>
              <a:ext uri="{FF2B5EF4-FFF2-40B4-BE49-F238E27FC236}">
                <a16:creationId xmlns:a16="http://schemas.microsoft.com/office/drawing/2014/main" id="{C180E4EA-0B63-4779-A895-7E90E71088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1" name="Rectangle 27">
            <a:extLst>
              <a:ext uri="{FF2B5EF4-FFF2-40B4-BE49-F238E27FC236}">
                <a16:creationId xmlns:a16="http://schemas.microsoft.com/office/drawing/2014/main" id="{CEE01D9D-3DE8-4EED-B0D3-8F3C79CC76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3" name="Rectangle 28">
            <a:extLst>
              <a:ext uri="{FF2B5EF4-FFF2-40B4-BE49-F238E27FC236}">
                <a16:creationId xmlns:a16="http://schemas.microsoft.com/office/drawing/2014/main" id="{89AF5CE9-607F-43F4-8983-DCD6DA4051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5" name="Rectangle 29">
            <a:extLst>
              <a:ext uri="{FF2B5EF4-FFF2-40B4-BE49-F238E27FC236}">
                <a16:creationId xmlns:a16="http://schemas.microsoft.com/office/drawing/2014/main" id="{6EEA2DBD-9E1E-4521-8C01-F32AD18A89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7" name="Isosceles Triangle 29">
            <a:extLst>
              <a:ext uri="{FF2B5EF4-FFF2-40B4-BE49-F238E27FC236}">
                <a16:creationId xmlns:a16="http://schemas.microsoft.com/office/drawing/2014/main" id="{15BBD2C1-BA9B-46A9-A27A-33498B1692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363671612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7" baseType="lpstr">
      <vt:lpstr>Facet</vt:lpstr>
      <vt:lpstr>                                                    S² Candles                                      Homemade candles by Evgeni Koka</vt:lpstr>
      <vt:lpstr>Business Plan Presentation</vt:lpstr>
      <vt:lpstr>Overview of presentation</vt:lpstr>
      <vt:lpstr>Business overview</vt:lpstr>
      <vt:lpstr>Legal structure and Management</vt:lpstr>
      <vt:lpstr>Target Market, Sustainability &amp; Unique Selling Proposition</vt:lpstr>
      <vt:lpstr>Market Research –Pestel analysis</vt:lpstr>
      <vt:lpstr>Pestel analysis</vt:lpstr>
      <vt:lpstr>Competitors analysis</vt:lpstr>
      <vt:lpstr>Competitive Advantage</vt:lpstr>
      <vt:lpstr>Marketing strategy</vt:lpstr>
      <vt:lpstr>Financial Plan</vt:lpstr>
      <vt:lpstr>Cash Flow</vt:lpstr>
      <vt:lpstr>Business Objectives &amp; Future Growth</vt:lpstr>
      <vt:lpstr>Key points of presentation</vt:lpstr>
      <vt:lpstr>S² Candles combines creativity, sustainability, and strong business planning to create a brand with long-term growth potential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431</cp:revision>
  <dcterms:created xsi:type="dcterms:W3CDTF">2026-06-27T10:19:00Z</dcterms:created>
  <dcterms:modified xsi:type="dcterms:W3CDTF">2026-07-11T10:09:50Z</dcterms:modified>
</cp:coreProperties>
</file>