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9"/>
  </p:notesMasterIdLst>
  <p:handoutMasterIdLst>
    <p:handoutMasterId r:id="rId20"/>
  </p:handoutMasterIdLst>
  <p:sldIdLst>
    <p:sldId id="257" r:id="rId5"/>
    <p:sldId id="389" r:id="rId6"/>
    <p:sldId id="393" r:id="rId7"/>
    <p:sldId id="384" r:id="rId8"/>
    <p:sldId id="317" r:id="rId9"/>
    <p:sldId id="277" r:id="rId10"/>
    <p:sldId id="278" r:id="rId11"/>
    <p:sldId id="279" r:id="rId12"/>
    <p:sldId id="268" r:id="rId13"/>
    <p:sldId id="272" r:id="rId14"/>
    <p:sldId id="281" r:id="rId15"/>
    <p:sldId id="321" r:id="rId16"/>
    <p:sldId id="391" r:id="rId17"/>
    <p:sldId id="39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335B"/>
    <a:srgbClr val="CCE8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CDA1C2-5000-44F8-AC65-01FECB8C077F}" v="22" dt="2022-12-16T14:17:10.1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3725" autoAdjust="0"/>
  </p:normalViewPr>
  <p:slideViewPr>
    <p:cSldViewPr snapToGrid="0">
      <p:cViewPr varScale="1">
        <p:scale>
          <a:sx n="75" d="100"/>
          <a:sy n="75" d="100"/>
        </p:scale>
        <p:origin x="132" y="56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2709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1911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6B4D82-4B07-4608-B892-F180133EF8E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A027773-0280-406A-A59E-3048CF6A3B41}">
      <dgm:prSet/>
      <dgm:spPr/>
      <dgm:t>
        <a:bodyPr/>
        <a:lstStyle/>
        <a:p>
          <a:r>
            <a:rPr lang="en-GB" dirty="0"/>
            <a:t>Gibbs Reflective Cycle</a:t>
          </a:r>
          <a:endParaRPr lang="en-US" dirty="0"/>
        </a:p>
      </dgm:t>
    </dgm:pt>
    <dgm:pt modelId="{4EF93C94-70FE-4D99-B339-5DA7C2A7513E}" type="parTrans" cxnId="{FA4B4CBC-039B-4B9A-9D91-97E2D426C11D}">
      <dgm:prSet/>
      <dgm:spPr/>
      <dgm:t>
        <a:bodyPr/>
        <a:lstStyle/>
        <a:p>
          <a:endParaRPr lang="en-US"/>
        </a:p>
      </dgm:t>
    </dgm:pt>
    <dgm:pt modelId="{C62A06A1-F2D6-47E5-9833-5C4F8F18C9F3}" type="sibTrans" cxnId="{FA4B4CBC-039B-4B9A-9D91-97E2D426C11D}">
      <dgm:prSet/>
      <dgm:spPr/>
      <dgm:t>
        <a:bodyPr/>
        <a:lstStyle/>
        <a:p>
          <a:endParaRPr lang="en-US"/>
        </a:p>
      </dgm:t>
    </dgm:pt>
    <dgm:pt modelId="{603606B7-0548-4A2B-AA23-DEBCC8D69ED3}">
      <dgm:prSet/>
      <dgm:spPr/>
      <dgm:t>
        <a:bodyPr/>
        <a:lstStyle/>
        <a:p>
          <a:r>
            <a:rPr lang="en-GB"/>
            <a:t>What is Innovation </a:t>
          </a:r>
          <a:endParaRPr lang="en-US"/>
        </a:p>
      </dgm:t>
    </dgm:pt>
    <dgm:pt modelId="{C9A49145-6F28-44A9-A71F-E499F740015A}" type="parTrans" cxnId="{1B6E4088-83F0-433D-BCF8-D08694C5B76A}">
      <dgm:prSet/>
      <dgm:spPr/>
      <dgm:t>
        <a:bodyPr/>
        <a:lstStyle/>
        <a:p>
          <a:endParaRPr lang="en-US"/>
        </a:p>
      </dgm:t>
    </dgm:pt>
    <dgm:pt modelId="{2234BA54-FA03-4E1D-80C3-663C5B14D976}" type="sibTrans" cxnId="{1B6E4088-83F0-433D-BCF8-D08694C5B76A}">
      <dgm:prSet/>
      <dgm:spPr/>
      <dgm:t>
        <a:bodyPr/>
        <a:lstStyle/>
        <a:p>
          <a:endParaRPr lang="en-US"/>
        </a:p>
      </dgm:t>
    </dgm:pt>
    <dgm:pt modelId="{48EADECC-6136-41F3-B74A-68019E595418}">
      <dgm:prSet/>
      <dgm:spPr/>
      <dgm:t>
        <a:bodyPr/>
        <a:lstStyle/>
        <a:p>
          <a:r>
            <a:rPr lang="en-GB"/>
            <a:t>What is Creativity </a:t>
          </a:r>
          <a:endParaRPr lang="en-US"/>
        </a:p>
      </dgm:t>
    </dgm:pt>
    <dgm:pt modelId="{203A259A-8C4D-4EF9-9E47-BE714B212930}" type="parTrans" cxnId="{47D96EAE-9389-46C8-BCCB-F8E4706E3F28}">
      <dgm:prSet/>
      <dgm:spPr/>
      <dgm:t>
        <a:bodyPr/>
        <a:lstStyle/>
        <a:p>
          <a:endParaRPr lang="en-US"/>
        </a:p>
      </dgm:t>
    </dgm:pt>
    <dgm:pt modelId="{32712176-B76F-4BA1-B8A0-19215CC7672F}" type="sibTrans" cxnId="{47D96EAE-9389-46C8-BCCB-F8E4706E3F28}">
      <dgm:prSet/>
      <dgm:spPr/>
      <dgm:t>
        <a:bodyPr/>
        <a:lstStyle/>
        <a:p>
          <a:endParaRPr lang="en-US"/>
        </a:p>
      </dgm:t>
    </dgm:pt>
    <dgm:pt modelId="{7E133A65-C776-4214-8F1A-FF0730AC0925}">
      <dgm:prSet/>
      <dgm:spPr/>
      <dgm:t>
        <a:bodyPr/>
        <a:lstStyle/>
        <a:p>
          <a:r>
            <a:rPr lang="en-GB"/>
            <a:t>Innovation Matrix</a:t>
          </a:r>
          <a:endParaRPr lang="en-US"/>
        </a:p>
      </dgm:t>
    </dgm:pt>
    <dgm:pt modelId="{E017A8E5-FA3D-4705-8595-07A1E7D0C489}" type="parTrans" cxnId="{2ED14511-6CA8-48DC-9DF1-E98A7A753E99}">
      <dgm:prSet/>
      <dgm:spPr/>
      <dgm:t>
        <a:bodyPr/>
        <a:lstStyle/>
        <a:p>
          <a:endParaRPr lang="en-US"/>
        </a:p>
      </dgm:t>
    </dgm:pt>
    <dgm:pt modelId="{0D5D670D-05AF-4AB5-BE72-5CD086783DC9}" type="sibTrans" cxnId="{2ED14511-6CA8-48DC-9DF1-E98A7A753E99}">
      <dgm:prSet/>
      <dgm:spPr/>
      <dgm:t>
        <a:bodyPr/>
        <a:lstStyle/>
        <a:p>
          <a:endParaRPr lang="en-US"/>
        </a:p>
      </dgm:t>
    </dgm:pt>
    <dgm:pt modelId="{060E0551-D03F-473B-AADE-F7F7822D0D0C}">
      <dgm:prSet/>
      <dgm:spPr/>
      <dgm:t>
        <a:bodyPr/>
        <a:lstStyle/>
        <a:p>
          <a:r>
            <a:rPr lang="en-GB"/>
            <a:t>Open and Closed Innovation</a:t>
          </a:r>
          <a:endParaRPr lang="en-US"/>
        </a:p>
      </dgm:t>
    </dgm:pt>
    <dgm:pt modelId="{A0A92406-16B4-4987-9035-F08EC9B933F7}" type="parTrans" cxnId="{6F93E511-91C7-46BB-AAE4-DFA7E3D2915F}">
      <dgm:prSet/>
      <dgm:spPr/>
      <dgm:t>
        <a:bodyPr/>
        <a:lstStyle/>
        <a:p>
          <a:endParaRPr lang="en-US"/>
        </a:p>
      </dgm:t>
    </dgm:pt>
    <dgm:pt modelId="{4AF95DC7-BD01-47EF-80D2-E6911078F945}" type="sibTrans" cxnId="{6F93E511-91C7-46BB-AAE4-DFA7E3D2915F}">
      <dgm:prSet/>
      <dgm:spPr/>
      <dgm:t>
        <a:bodyPr/>
        <a:lstStyle/>
        <a:p>
          <a:endParaRPr lang="en-US"/>
        </a:p>
      </dgm:t>
    </dgm:pt>
    <dgm:pt modelId="{6E705CC7-4FD9-416A-BEC3-CC18749F9D7A}">
      <dgm:prSet/>
      <dgm:spPr/>
      <dgm:t>
        <a:bodyPr/>
        <a:lstStyle/>
        <a:p>
          <a:r>
            <a:rPr lang="en-GB"/>
            <a:t>Innovation Process</a:t>
          </a:r>
          <a:endParaRPr lang="en-US"/>
        </a:p>
      </dgm:t>
    </dgm:pt>
    <dgm:pt modelId="{3A12B32B-863F-4D33-A46A-95986453DD43}" type="parTrans" cxnId="{FDDF96A2-D077-495F-AF06-7290C74E6E0C}">
      <dgm:prSet/>
      <dgm:spPr/>
      <dgm:t>
        <a:bodyPr/>
        <a:lstStyle/>
        <a:p>
          <a:endParaRPr lang="en-US"/>
        </a:p>
      </dgm:t>
    </dgm:pt>
    <dgm:pt modelId="{99D8A4D6-A20C-4C11-83A0-08CA501DF723}" type="sibTrans" cxnId="{FDDF96A2-D077-495F-AF06-7290C74E6E0C}">
      <dgm:prSet/>
      <dgm:spPr/>
      <dgm:t>
        <a:bodyPr/>
        <a:lstStyle/>
        <a:p>
          <a:endParaRPr lang="en-US"/>
        </a:p>
      </dgm:t>
    </dgm:pt>
    <dgm:pt modelId="{BBC83E66-6899-4807-8452-D127175C7EF9}">
      <dgm:prSet/>
      <dgm:spPr/>
      <dgm:t>
        <a:bodyPr/>
        <a:lstStyle/>
        <a:p>
          <a:r>
            <a:rPr lang="en-GB" dirty="0"/>
            <a:t>4Ps of Innovation</a:t>
          </a:r>
          <a:endParaRPr lang="en-US" dirty="0"/>
        </a:p>
      </dgm:t>
    </dgm:pt>
    <dgm:pt modelId="{22550033-AD92-4ACB-A366-D6CF5EFD79C5}" type="parTrans" cxnId="{7B1F7709-5763-4084-8013-4C3119060F0A}">
      <dgm:prSet/>
      <dgm:spPr/>
      <dgm:t>
        <a:bodyPr/>
        <a:lstStyle/>
        <a:p>
          <a:endParaRPr lang="en-US"/>
        </a:p>
      </dgm:t>
    </dgm:pt>
    <dgm:pt modelId="{96A2EA27-0118-4010-A25E-8136F6D5AB35}" type="sibTrans" cxnId="{7B1F7709-5763-4084-8013-4C3119060F0A}">
      <dgm:prSet/>
      <dgm:spPr/>
      <dgm:t>
        <a:bodyPr/>
        <a:lstStyle/>
        <a:p>
          <a:endParaRPr lang="en-US"/>
        </a:p>
      </dgm:t>
    </dgm:pt>
    <dgm:pt modelId="{DC91ED8A-5E00-4EA1-B809-9E23EE8E405F}">
      <dgm:prSet/>
      <dgm:spPr/>
      <dgm:t>
        <a:bodyPr/>
        <a:lstStyle/>
        <a:p>
          <a:r>
            <a:rPr lang="en-GB" dirty="0"/>
            <a:t>Lewin Force Field Analysis </a:t>
          </a:r>
          <a:endParaRPr lang="en-US" dirty="0"/>
        </a:p>
      </dgm:t>
    </dgm:pt>
    <dgm:pt modelId="{4EDF90F0-3055-4D14-9F31-F30617206B77}" type="parTrans" cxnId="{4857F41E-2D9D-4A18-8928-CA6743FEE835}">
      <dgm:prSet/>
      <dgm:spPr/>
      <dgm:t>
        <a:bodyPr/>
        <a:lstStyle/>
        <a:p>
          <a:endParaRPr lang="en-US"/>
        </a:p>
      </dgm:t>
    </dgm:pt>
    <dgm:pt modelId="{C94626CD-E958-4060-A4D8-C997670A5B88}" type="sibTrans" cxnId="{4857F41E-2D9D-4A18-8928-CA6743FEE835}">
      <dgm:prSet/>
      <dgm:spPr/>
      <dgm:t>
        <a:bodyPr/>
        <a:lstStyle/>
        <a:p>
          <a:endParaRPr lang="en-US"/>
        </a:p>
      </dgm:t>
    </dgm:pt>
    <dgm:pt modelId="{B8F78C48-05E1-497C-802C-19204BBAD2B9}">
      <dgm:prSet/>
      <dgm:spPr/>
      <dgm:t>
        <a:bodyPr/>
        <a:lstStyle/>
        <a:p>
          <a:r>
            <a:rPr lang="en-GB" dirty="0"/>
            <a:t>Leadership and Management </a:t>
          </a:r>
          <a:endParaRPr lang="en-US" dirty="0"/>
        </a:p>
      </dgm:t>
    </dgm:pt>
    <dgm:pt modelId="{188EC0A8-8443-4260-BE3F-3840ED6E03D6}" type="parTrans" cxnId="{C2615FC4-4ABC-4EEF-930C-D28EF533C32B}">
      <dgm:prSet/>
      <dgm:spPr/>
      <dgm:t>
        <a:bodyPr/>
        <a:lstStyle/>
        <a:p>
          <a:endParaRPr lang="en-US"/>
        </a:p>
      </dgm:t>
    </dgm:pt>
    <dgm:pt modelId="{BFAB2B26-C5E4-4915-8310-70C613D90D62}" type="sibTrans" cxnId="{C2615FC4-4ABC-4EEF-930C-D28EF533C32B}">
      <dgm:prSet/>
      <dgm:spPr/>
      <dgm:t>
        <a:bodyPr/>
        <a:lstStyle/>
        <a:p>
          <a:endParaRPr lang="en-US"/>
        </a:p>
      </dgm:t>
    </dgm:pt>
    <dgm:pt modelId="{FFBDC7C0-125B-42CC-94C1-64A97FFE6682}">
      <dgm:prSet/>
      <dgm:spPr/>
      <dgm:t>
        <a:bodyPr/>
        <a:lstStyle/>
        <a:p>
          <a:r>
            <a:rPr lang="en-GB"/>
            <a:t>Conclusion </a:t>
          </a:r>
          <a:endParaRPr lang="en-US"/>
        </a:p>
      </dgm:t>
    </dgm:pt>
    <dgm:pt modelId="{5D30F6AC-CB85-4912-AB68-136286210EE5}" type="parTrans" cxnId="{C5081CA5-6F40-439C-A6C1-B373406379F6}">
      <dgm:prSet/>
      <dgm:spPr/>
      <dgm:t>
        <a:bodyPr/>
        <a:lstStyle/>
        <a:p>
          <a:endParaRPr lang="en-US"/>
        </a:p>
      </dgm:t>
    </dgm:pt>
    <dgm:pt modelId="{1EF80A66-FE27-434A-BC95-1143030FCAE0}" type="sibTrans" cxnId="{C5081CA5-6F40-439C-A6C1-B373406379F6}">
      <dgm:prSet/>
      <dgm:spPr/>
      <dgm:t>
        <a:bodyPr/>
        <a:lstStyle/>
        <a:p>
          <a:endParaRPr lang="en-US"/>
        </a:p>
      </dgm:t>
    </dgm:pt>
    <dgm:pt modelId="{55B7EA6C-A8E2-4670-99D5-9A0C48B50D3E}">
      <dgm:prSet/>
      <dgm:spPr/>
      <dgm:t>
        <a:bodyPr/>
        <a:lstStyle/>
        <a:p>
          <a:r>
            <a:rPr lang="en-GB" dirty="0"/>
            <a:t>Reference list</a:t>
          </a:r>
          <a:endParaRPr lang="en-US" dirty="0"/>
        </a:p>
      </dgm:t>
    </dgm:pt>
    <dgm:pt modelId="{2E0B80BF-F672-48FF-9A55-9E848BCA6030}" type="parTrans" cxnId="{4AFE4FC4-9761-46B0-85A6-BCA76166FB57}">
      <dgm:prSet/>
      <dgm:spPr/>
      <dgm:t>
        <a:bodyPr/>
        <a:lstStyle/>
        <a:p>
          <a:endParaRPr lang="en-US"/>
        </a:p>
      </dgm:t>
    </dgm:pt>
    <dgm:pt modelId="{5B626448-7229-45A1-85DD-99D0E9790FDB}" type="sibTrans" cxnId="{4AFE4FC4-9761-46B0-85A6-BCA76166FB57}">
      <dgm:prSet/>
      <dgm:spPr/>
      <dgm:t>
        <a:bodyPr/>
        <a:lstStyle/>
        <a:p>
          <a:endParaRPr lang="en-US"/>
        </a:p>
      </dgm:t>
    </dgm:pt>
    <dgm:pt modelId="{DB94116B-32EF-40B3-A5CC-2A124984A534}" type="pres">
      <dgm:prSet presAssocID="{1C6B4D82-4B07-4608-B892-F180133EF8E7}" presName="vert0" presStyleCnt="0">
        <dgm:presLayoutVars>
          <dgm:dir/>
          <dgm:animOne val="branch"/>
          <dgm:animLvl val="lvl"/>
        </dgm:presLayoutVars>
      </dgm:prSet>
      <dgm:spPr/>
    </dgm:pt>
    <dgm:pt modelId="{59D55F5A-0570-49A6-AE96-066AD465A42A}" type="pres">
      <dgm:prSet presAssocID="{0A027773-0280-406A-A59E-3048CF6A3B41}" presName="thickLine" presStyleLbl="alignNode1" presStyleIdx="0" presStyleCnt="11"/>
      <dgm:spPr/>
    </dgm:pt>
    <dgm:pt modelId="{BA61844F-CB6D-4DAA-9532-E8515B0B75E5}" type="pres">
      <dgm:prSet presAssocID="{0A027773-0280-406A-A59E-3048CF6A3B41}" presName="horz1" presStyleCnt="0"/>
      <dgm:spPr/>
    </dgm:pt>
    <dgm:pt modelId="{F6FDEC64-8007-4C8B-83DB-76F66CBBF532}" type="pres">
      <dgm:prSet presAssocID="{0A027773-0280-406A-A59E-3048CF6A3B41}" presName="tx1" presStyleLbl="revTx" presStyleIdx="0" presStyleCnt="11"/>
      <dgm:spPr/>
    </dgm:pt>
    <dgm:pt modelId="{B4A0069D-6451-4DB0-992F-3DF6A92F9876}" type="pres">
      <dgm:prSet presAssocID="{0A027773-0280-406A-A59E-3048CF6A3B41}" presName="vert1" presStyleCnt="0"/>
      <dgm:spPr/>
    </dgm:pt>
    <dgm:pt modelId="{A0BC9720-140B-454F-8DD9-CB40D236DAA3}" type="pres">
      <dgm:prSet presAssocID="{603606B7-0548-4A2B-AA23-DEBCC8D69ED3}" presName="thickLine" presStyleLbl="alignNode1" presStyleIdx="1" presStyleCnt="11"/>
      <dgm:spPr/>
    </dgm:pt>
    <dgm:pt modelId="{EE8D9858-6E31-40D7-A303-B1EE162EB68A}" type="pres">
      <dgm:prSet presAssocID="{603606B7-0548-4A2B-AA23-DEBCC8D69ED3}" presName="horz1" presStyleCnt="0"/>
      <dgm:spPr/>
    </dgm:pt>
    <dgm:pt modelId="{DBEBF305-ABFD-463D-BCE0-7DF2519820C0}" type="pres">
      <dgm:prSet presAssocID="{603606B7-0548-4A2B-AA23-DEBCC8D69ED3}" presName="tx1" presStyleLbl="revTx" presStyleIdx="1" presStyleCnt="11"/>
      <dgm:spPr/>
    </dgm:pt>
    <dgm:pt modelId="{F1BA2A13-124B-4DA8-B5DE-FBFC2B3CC9E3}" type="pres">
      <dgm:prSet presAssocID="{603606B7-0548-4A2B-AA23-DEBCC8D69ED3}" presName="vert1" presStyleCnt="0"/>
      <dgm:spPr/>
    </dgm:pt>
    <dgm:pt modelId="{D73EF16F-4F1C-4446-9F28-1611B50AEAC7}" type="pres">
      <dgm:prSet presAssocID="{48EADECC-6136-41F3-B74A-68019E595418}" presName="thickLine" presStyleLbl="alignNode1" presStyleIdx="2" presStyleCnt="11"/>
      <dgm:spPr/>
    </dgm:pt>
    <dgm:pt modelId="{086FBACC-4908-4A03-91EB-DF32385375ED}" type="pres">
      <dgm:prSet presAssocID="{48EADECC-6136-41F3-B74A-68019E595418}" presName="horz1" presStyleCnt="0"/>
      <dgm:spPr/>
    </dgm:pt>
    <dgm:pt modelId="{D20294BC-9594-49A8-9F67-C09E29251B60}" type="pres">
      <dgm:prSet presAssocID="{48EADECC-6136-41F3-B74A-68019E595418}" presName="tx1" presStyleLbl="revTx" presStyleIdx="2" presStyleCnt="11"/>
      <dgm:spPr/>
    </dgm:pt>
    <dgm:pt modelId="{EF21B541-BB01-457E-AA22-EEBFBDA5FA36}" type="pres">
      <dgm:prSet presAssocID="{48EADECC-6136-41F3-B74A-68019E595418}" presName="vert1" presStyleCnt="0"/>
      <dgm:spPr/>
    </dgm:pt>
    <dgm:pt modelId="{27B4C6A2-6105-402F-AFCF-16152FF715C5}" type="pres">
      <dgm:prSet presAssocID="{7E133A65-C776-4214-8F1A-FF0730AC0925}" presName="thickLine" presStyleLbl="alignNode1" presStyleIdx="3" presStyleCnt="11"/>
      <dgm:spPr/>
    </dgm:pt>
    <dgm:pt modelId="{B5135643-A081-427A-BC77-AE668428E5A1}" type="pres">
      <dgm:prSet presAssocID="{7E133A65-C776-4214-8F1A-FF0730AC0925}" presName="horz1" presStyleCnt="0"/>
      <dgm:spPr/>
    </dgm:pt>
    <dgm:pt modelId="{68AAD8FF-B6ED-4714-AEFF-697279DD2419}" type="pres">
      <dgm:prSet presAssocID="{7E133A65-C776-4214-8F1A-FF0730AC0925}" presName="tx1" presStyleLbl="revTx" presStyleIdx="3" presStyleCnt="11"/>
      <dgm:spPr/>
    </dgm:pt>
    <dgm:pt modelId="{6DC3CC12-E013-4A9B-AB59-89CBA917C183}" type="pres">
      <dgm:prSet presAssocID="{7E133A65-C776-4214-8F1A-FF0730AC0925}" presName="vert1" presStyleCnt="0"/>
      <dgm:spPr/>
    </dgm:pt>
    <dgm:pt modelId="{F4CB891C-64BE-4372-AE39-C637E3672D7B}" type="pres">
      <dgm:prSet presAssocID="{060E0551-D03F-473B-AADE-F7F7822D0D0C}" presName="thickLine" presStyleLbl="alignNode1" presStyleIdx="4" presStyleCnt="11"/>
      <dgm:spPr/>
    </dgm:pt>
    <dgm:pt modelId="{232BD2F0-2C4A-4056-91CC-9A1C5CAD257C}" type="pres">
      <dgm:prSet presAssocID="{060E0551-D03F-473B-AADE-F7F7822D0D0C}" presName="horz1" presStyleCnt="0"/>
      <dgm:spPr/>
    </dgm:pt>
    <dgm:pt modelId="{7EABEEB2-B22D-4573-8F7E-E5F95F02DB27}" type="pres">
      <dgm:prSet presAssocID="{060E0551-D03F-473B-AADE-F7F7822D0D0C}" presName="tx1" presStyleLbl="revTx" presStyleIdx="4" presStyleCnt="11"/>
      <dgm:spPr/>
    </dgm:pt>
    <dgm:pt modelId="{63024566-6A9C-4836-88FF-386C8CCA02E9}" type="pres">
      <dgm:prSet presAssocID="{060E0551-D03F-473B-AADE-F7F7822D0D0C}" presName="vert1" presStyleCnt="0"/>
      <dgm:spPr/>
    </dgm:pt>
    <dgm:pt modelId="{3D4D26F2-A8FC-401B-87D6-41A0BC3A1C76}" type="pres">
      <dgm:prSet presAssocID="{6E705CC7-4FD9-416A-BEC3-CC18749F9D7A}" presName="thickLine" presStyleLbl="alignNode1" presStyleIdx="5" presStyleCnt="11"/>
      <dgm:spPr/>
    </dgm:pt>
    <dgm:pt modelId="{88F080B7-8566-441C-8EB2-75945A089FA0}" type="pres">
      <dgm:prSet presAssocID="{6E705CC7-4FD9-416A-BEC3-CC18749F9D7A}" presName="horz1" presStyleCnt="0"/>
      <dgm:spPr/>
    </dgm:pt>
    <dgm:pt modelId="{FEF4605C-681A-4147-B8F1-4724D7D47984}" type="pres">
      <dgm:prSet presAssocID="{6E705CC7-4FD9-416A-BEC3-CC18749F9D7A}" presName="tx1" presStyleLbl="revTx" presStyleIdx="5" presStyleCnt="11"/>
      <dgm:spPr/>
    </dgm:pt>
    <dgm:pt modelId="{BEC89A86-C7A0-435B-B1FC-359671E901E9}" type="pres">
      <dgm:prSet presAssocID="{6E705CC7-4FD9-416A-BEC3-CC18749F9D7A}" presName="vert1" presStyleCnt="0"/>
      <dgm:spPr/>
    </dgm:pt>
    <dgm:pt modelId="{3784A39A-83D7-4D40-B950-F196E7BD70B6}" type="pres">
      <dgm:prSet presAssocID="{BBC83E66-6899-4807-8452-D127175C7EF9}" presName="thickLine" presStyleLbl="alignNode1" presStyleIdx="6" presStyleCnt="11"/>
      <dgm:spPr/>
    </dgm:pt>
    <dgm:pt modelId="{EB28CFCE-D078-4258-93C5-FF4578917B12}" type="pres">
      <dgm:prSet presAssocID="{BBC83E66-6899-4807-8452-D127175C7EF9}" presName="horz1" presStyleCnt="0"/>
      <dgm:spPr/>
    </dgm:pt>
    <dgm:pt modelId="{576D13C2-A901-477D-A677-9C12F856FE9D}" type="pres">
      <dgm:prSet presAssocID="{BBC83E66-6899-4807-8452-D127175C7EF9}" presName="tx1" presStyleLbl="revTx" presStyleIdx="6" presStyleCnt="11"/>
      <dgm:spPr/>
    </dgm:pt>
    <dgm:pt modelId="{22818B6B-A195-449D-A7CE-92FBA8AF5A72}" type="pres">
      <dgm:prSet presAssocID="{BBC83E66-6899-4807-8452-D127175C7EF9}" presName="vert1" presStyleCnt="0"/>
      <dgm:spPr/>
    </dgm:pt>
    <dgm:pt modelId="{C7E17844-7EE0-4F6A-AF02-97C229259036}" type="pres">
      <dgm:prSet presAssocID="{DC91ED8A-5E00-4EA1-B809-9E23EE8E405F}" presName="thickLine" presStyleLbl="alignNode1" presStyleIdx="7" presStyleCnt="11"/>
      <dgm:spPr/>
    </dgm:pt>
    <dgm:pt modelId="{3436DAF2-21DA-4D19-983A-F7591075C4EB}" type="pres">
      <dgm:prSet presAssocID="{DC91ED8A-5E00-4EA1-B809-9E23EE8E405F}" presName="horz1" presStyleCnt="0"/>
      <dgm:spPr/>
    </dgm:pt>
    <dgm:pt modelId="{8C523AC1-FA87-41A3-BB29-8E1C3DDA96B3}" type="pres">
      <dgm:prSet presAssocID="{DC91ED8A-5E00-4EA1-B809-9E23EE8E405F}" presName="tx1" presStyleLbl="revTx" presStyleIdx="7" presStyleCnt="11"/>
      <dgm:spPr/>
    </dgm:pt>
    <dgm:pt modelId="{9364E48C-DB39-4140-96EA-5D4B9A35169A}" type="pres">
      <dgm:prSet presAssocID="{DC91ED8A-5E00-4EA1-B809-9E23EE8E405F}" presName="vert1" presStyleCnt="0"/>
      <dgm:spPr/>
    </dgm:pt>
    <dgm:pt modelId="{733BAC79-4C9E-4F28-853D-DED541E79A0E}" type="pres">
      <dgm:prSet presAssocID="{B8F78C48-05E1-497C-802C-19204BBAD2B9}" presName="thickLine" presStyleLbl="alignNode1" presStyleIdx="8" presStyleCnt="11"/>
      <dgm:spPr/>
    </dgm:pt>
    <dgm:pt modelId="{2B0EDF08-CB30-4891-A781-5E6D1CCD1FCE}" type="pres">
      <dgm:prSet presAssocID="{B8F78C48-05E1-497C-802C-19204BBAD2B9}" presName="horz1" presStyleCnt="0"/>
      <dgm:spPr/>
    </dgm:pt>
    <dgm:pt modelId="{80DDD3B0-8226-4C11-8A41-C6C3F9452726}" type="pres">
      <dgm:prSet presAssocID="{B8F78C48-05E1-497C-802C-19204BBAD2B9}" presName="tx1" presStyleLbl="revTx" presStyleIdx="8" presStyleCnt="11"/>
      <dgm:spPr/>
    </dgm:pt>
    <dgm:pt modelId="{CB4274CD-2501-4B01-A39B-75695456D9DE}" type="pres">
      <dgm:prSet presAssocID="{B8F78C48-05E1-497C-802C-19204BBAD2B9}" presName="vert1" presStyleCnt="0"/>
      <dgm:spPr/>
    </dgm:pt>
    <dgm:pt modelId="{ED7F4C73-3ED7-43DD-BFBD-73714AA42BCE}" type="pres">
      <dgm:prSet presAssocID="{FFBDC7C0-125B-42CC-94C1-64A97FFE6682}" presName="thickLine" presStyleLbl="alignNode1" presStyleIdx="9" presStyleCnt="11"/>
      <dgm:spPr/>
    </dgm:pt>
    <dgm:pt modelId="{3AC931F1-72D0-4DDD-BD48-FB4B8A653865}" type="pres">
      <dgm:prSet presAssocID="{FFBDC7C0-125B-42CC-94C1-64A97FFE6682}" presName="horz1" presStyleCnt="0"/>
      <dgm:spPr/>
    </dgm:pt>
    <dgm:pt modelId="{0B09BC3B-8F5E-454B-8BF4-EC14E32EBD58}" type="pres">
      <dgm:prSet presAssocID="{FFBDC7C0-125B-42CC-94C1-64A97FFE6682}" presName="tx1" presStyleLbl="revTx" presStyleIdx="9" presStyleCnt="11"/>
      <dgm:spPr/>
    </dgm:pt>
    <dgm:pt modelId="{544EDE9C-9E2E-43AE-91D6-22FAE5F0BA2C}" type="pres">
      <dgm:prSet presAssocID="{FFBDC7C0-125B-42CC-94C1-64A97FFE6682}" presName="vert1" presStyleCnt="0"/>
      <dgm:spPr/>
    </dgm:pt>
    <dgm:pt modelId="{98738250-8B1F-410F-A317-3B4994C832BB}" type="pres">
      <dgm:prSet presAssocID="{55B7EA6C-A8E2-4670-99D5-9A0C48B50D3E}" presName="thickLine" presStyleLbl="alignNode1" presStyleIdx="10" presStyleCnt="11"/>
      <dgm:spPr/>
    </dgm:pt>
    <dgm:pt modelId="{87538A0A-1E7F-4B60-962F-2A5D26F2EA0B}" type="pres">
      <dgm:prSet presAssocID="{55B7EA6C-A8E2-4670-99D5-9A0C48B50D3E}" presName="horz1" presStyleCnt="0"/>
      <dgm:spPr/>
    </dgm:pt>
    <dgm:pt modelId="{A9A1EFD2-A68B-4FC2-A3C4-081ADDE54874}" type="pres">
      <dgm:prSet presAssocID="{55B7EA6C-A8E2-4670-99D5-9A0C48B50D3E}" presName="tx1" presStyleLbl="revTx" presStyleIdx="10" presStyleCnt="11"/>
      <dgm:spPr/>
    </dgm:pt>
    <dgm:pt modelId="{7A655F75-751C-467D-A0DA-63FBAFDAD3EC}" type="pres">
      <dgm:prSet presAssocID="{55B7EA6C-A8E2-4670-99D5-9A0C48B50D3E}" presName="vert1" presStyleCnt="0"/>
      <dgm:spPr/>
    </dgm:pt>
  </dgm:ptLst>
  <dgm:cxnLst>
    <dgm:cxn modelId="{7B1F7709-5763-4084-8013-4C3119060F0A}" srcId="{1C6B4D82-4B07-4608-B892-F180133EF8E7}" destId="{BBC83E66-6899-4807-8452-D127175C7EF9}" srcOrd="6" destOrd="0" parTransId="{22550033-AD92-4ACB-A366-D6CF5EFD79C5}" sibTransId="{96A2EA27-0118-4010-A25E-8136F6D5AB35}"/>
    <dgm:cxn modelId="{2ED14511-6CA8-48DC-9DF1-E98A7A753E99}" srcId="{1C6B4D82-4B07-4608-B892-F180133EF8E7}" destId="{7E133A65-C776-4214-8F1A-FF0730AC0925}" srcOrd="3" destOrd="0" parTransId="{E017A8E5-FA3D-4705-8595-07A1E7D0C489}" sibTransId="{0D5D670D-05AF-4AB5-BE72-5CD086783DC9}"/>
    <dgm:cxn modelId="{6F93E511-91C7-46BB-AAE4-DFA7E3D2915F}" srcId="{1C6B4D82-4B07-4608-B892-F180133EF8E7}" destId="{060E0551-D03F-473B-AADE-F7F7822D0D0C}" srcOrd="4" destOrd="0" parTransId="{A0A92406-16B4-4987-9035-F08EC9B933F7}" sibTransId="{4AF95DC7-BD01-47EF-80D2-E6911078F945}"/>
    <dgm:cxn modelId="{E9CBA915-1EB3-4547-8E36-81B146462703}" type="presOf" srcId="{060E0551-D03F-473B-AADE-F7F7822D0D0C}" destId="{7EABEEB2-B22D-4573-8F7E-E5F95F02DB27}" srcOrd="0" destOrd="0" presId="urn:microsoft.com/office/officeart/2008/layout/LinedList"/>
    <dgm:cxn modelId="{545B3F1B-E32B-42F0-8347-03C568F6EADE}" type="presOf" srcId="{DC91ED8A-5E00-4EA1-B809-9E23EE8E405F}" destId="{8C523AC1-FA87-41A3-BB29-8E1C3DDA96B3}" srcOrd="0" destOrd="0" presId="urn:microsoft.com/office/officeart/2008/layout/LinedList"/>
    <dgm:cxn modelId="{4857F41E-2D9D-4A18-8928-CA6743FEE835}" srcId="{1C6B4D82-4B07-4608-B892-F180133EF8E7}" destId="{DC91ED8A-5E00-4EA1-B809-9E23EE8E405F}" srcOrd="7" destOrd="0" parTransId="{4EDF90F0-3055-4D14-9F31-F30617206B77}" sibTransId="{C94626CD-E958-4060-A4D8-C997670A5B88}"/>
    <dgm:cxn modelId="{3B8BD64D-3056-4A76-A826-CB4A0DE03E7B}" type="presOf" srcId="{0A027773-0280-406A-A59E-3048CF6A3B41}" destId="{F6FDEC64-8007-4C8B-83DB-76F66CBBF532}" srcOrd="0" destOrd="0" presId="urn:microsoft.com/office/officeart/2008/layout/LinedList"/>
    <dgm:cxn modelId="{BEA0CD7F-2680-46EC-8C8C-FC16495A6191}" type="presOf" srcId="{6E705CC7-4FD9-416A-BEC3-CC18749F9D7A}" destId="{FEF4605C-681A-4147-B8F1-4724D7D47984}" srcOrd="0" destOrd="0" presId="urn:microsoft.com/office/officeart/2008/layout/LinedList"/>
    <dgm:cxn modelId="{1B6E4088-83F0-433D-BCF8-D08694C5B76A}" srcId="{1C6B4D82-4B07-4608-B892-F180133EF8E7}" destId="{603606B7-0548-4A2B-AA23-DEBCC8D69ED3}" srcOrd="1" destOrd="0" parTransId="{C9A49145-6F28-44A9-A71F-E499F740015A}" sibTransId="{2234BA54-FA03-4E1D-80C3-663C5B14D976}"/>
    <dgm:cxn modelId="{3FC5B693-4703-4BFF-9232-A2B07CEB6DFC}" type="presOf" srcId="{FFBDC7C0-125B-42CC-94C1-64A97FFE6682}" destId="{0B09BC3B-8F5E-454B-8BF4-EC14E32EBD58}" srcOrd="0" destOrd="0" presId="urn:microsoft.com/office/officeart/2008/layout/LinedList"/>
    <dgm:cxn modelId="{6155609A-82FA-40AE-8953-4BDE6B73485E}" type="presOf" srcId="{BBC83E66-6899-4807-8452-D127175C7EF9}" destId="{576D13C2-A901-477D-A677-9C12F856FE9D}" srcOrd="0" destOrd="0" presId="urn:microsoft.com/office/officeart/2008/layout/LinedList"/>
    <dgm:cxn modelId="{FDDF96A2-D077-495F-AF06-7290C74E6E0C}" srcId="{1C6B4D82-4B07-4608-B892-F180133EF8E7}" destId="{6E705CC7-4FD9-416A-BEC3-CC18749F9D7A}" srcOrd="5" destOrd="0" parTransId="{3A12B32B-863F-4D33-A46A-95986453DD43}" sibTransId="{99D8A4D6-A20C-4C11-83A0-08CA501DF723}"/>
    <dgm:cxn modelId="{C5081CA5-6F40-439C-A6C1-B373406379F6}" srcId="{1C6B4D82-4B07-4608-B892-F180133EF8E7}" destId="{FFBDC7C0-125B-42CC-94C1-64A97FFE6682}" srcOrd="9" destOrd="0" parTransId="{5D30F6AC-CB85-4912-AB68-136286210EE5}" sibTransId="{1EF80A66-FE27-434A-BC95-1143030FCAE0}"/>
    <dgm:cxn modelId="{A7A543A5-2DCA-4C04-8777-2D33D3798618}" type="presOf" srcId="{48EADECC-6136-41F3-B74A-68019E595418}" destId="{D20294BC-9594-49A8-9F67-C09E29251B60}" srcOrd="0" destOrd="0" presId="urn:microsoft.com/office/officeart/2008/layout/LinedList"/>
    <dgm:cxn modelId="{47D96EAE-9389-46C8-BCCB-F8E4706E3F28}" srcId="{1C6B4D82-4B07-4608-B892-F180133EF8E7}" destId="{48EADECC-6136-41F3-B74A-68019E595418}" srcOrd="2" destOrd="0" parTransId="{203A259A-8C4D-4EF9-9E47-BE714B212930}" sibTransId="{32712176-B76F-4BA1-B8A0-19215CC7672F}"/>
    <dgm:cxn modelId="{9EC8E8BB-5358-4756-AA61-314078B29D9C}" type="presOf" srcId="{1C6B4D82-4B07-4608-B892-F180133EF8E7}" destId="{DB94116B-32EF-40B3-A5CC-2A124984A534}" srcOrd="0" destOrd="0" presId="urn:microsoft.com/office/officeart/2008/layout/LinedList"/>
    <dgm:cxn modelId="{FA4B4CBC-039B-4B9A-9D91-97E2D426C11D}" srcId="{1C6B4D82-4B07-4608-B892-F180133EF8E7}" destId="{0A027773-0280-406A-A59E-3048CF6A3B41}" srcOrd="0" destOrd="0" parTransId="{4EF93C94-70FE-4D99-B339-5DA7C2A7513E}" sibTransId="{C62A06A1-F2D6-47E5-9833-5C4F8F18C9F3}"/>
    <dgm:cxn modelId="{1DB32FC2-A362-4606-89B2-7404FB996816}" type="presOf" srcId="{603606B7-0548-4A2B-AA23-DEBCC8D69ED3}" destId="{DBEBF305-ABFD-463D-BCE0-7DF2519820C0}" srcOrd="0" destOrd="0" presId="urn:microsoft.com/office/officeart/2008/layout/LinedList"/>
    <dgm:cxn modelId="{C2615FC4-4ABC-4EEF-930C-D28EF533C32B}" srcId="{1C6B4D82-4B07-4608-B892-F180133EF8E7}" destId="{B8F78C48-05E1-497C-802C-19204BBAD2B9}" srcOrd="8" destOrd="0" parTransId="{188EC0A8-8443-4260-BE3F-3840ED6E03D6}" sibTransId="{BFAB2B26-C5E4-4915-8310-70C613D90D62}"/>
    <dgm:cxn modelId="{4AFE4FC4-9761-46B0-85A6-BCA76166FB57}" srcId="{1C6B4D82-4B07-4608-B892-F180133EF8E7}" destId="{55B7EA6C-A8E2-4670-99D5-9A0C48B50D3E}" srcOrd="10" destOrd="0" parTransId="{2E0B80BF-F672-48FF-9A55-9E848BCA6030}" sibTransId="{5B626448-7229-45A1-85DD-99D0E9790FDB}"/>
    <dgm:cxn modelId="{9E4B79C5-734E-4E61-B885-300FCB3CEA41}" type="presOf" srcId="{B8F78C48-05E1-497C-802C-19204BBAD2B9}" destId="{80DDD3B0-8226-4C11-8A41-C6C3F9452726}" srcOrd="0" destOrd="0" presId="urn:microsoft.com/office/officeart/2008/layout/LinedList"/>
    <dgm:cxn modelId="{2B94B6D8-B765-4DC7-8A3D-5193367B06FF}" type="presOf" srcId="{55B7EA6C-A8E2-4670-99D5-9A0C48B50D3E}" destId="{A9A1EFD2-A68B-4FC2-A3C4-081ADDE54874}" srcOrd="0" destOrd="0" presId="urn:microsoft.com/office/officeart/2008/layout/LinedList"/>
    <dgm:cxn modelId="{6E880ADB-FCFA-4F33-95B2-2CDC826E92C6}" type="presOf" srcId="{7E133A65-C776-4214-8F1A-FF0730AC0925}" destId="{68AAD8FF-B6ED-4714-AEFF-697279DD2419}" srcOrd="0" destOrd="0" presId="urn:microsoft.com/office/officeart/2008/layout/LinedList"/>
    <dgm:cxn modelId="{7F26E10D-91FB-4421-9680-42A7CDC3FAF4}" type="presParOf" srcId="{DB94116B-32EF-40B3-A5CC-2A124984A534}" destId="{59D55F5A-0570-49A6-AE96-066AD465A42A}" srcOrd="0" destOrd="0" presId="urn:microsoft.com/office/officeart/2008/layout/LinedList"/>
    <dgm:cxn modelId="{DE336401-E83D-433E-A6EE-236DD020A247}" type="presParOf" srcId="{DB94116B-32EF-40B3-A5CC-2A124984A534}" destId="{BA61844F-CB6D-4DAA-9532-E8515B0B75E5}" srcOrd="1" destOrd="0" presId="urn:microsoft.com/office/officeart/2008/layout/LinedList"/>
    <dgm:cxn modelId="{2D2DA595-7461-4F9F-934B-AE6662B5CF85}" type="presParOf" srcId="{BA61844F-CB6D-4DAA-9532-E8515B0B75E5}" destId="{F6FDEC64-8007-4C8B-83DB-76F66CBBF532}" srcOrd="0" destOrd="0" presId="urn:microsoft.com/office/officeart/2008/layout/LinedList"/>
    <dgm:cxn modelId="{B2BA98E0-AA51-42EB-861C-D5D84AC8D60D}" type="presParOf" srcId="{BA61844F-CB6D-4DAA-9532-E8515B0B75E5}" destId="{B4A0069D-6451-4DB0-992F-3DF6A92F9876}" srcOrd="1" destOrd="0" presId="urn:microsoft.com/office/officeart/2008/layout/LinedList"/>
    <dgm:cxn modelId="{DDCBB611-40E6-4B27-8BCA-114238E59962}" type="presParOf" srcId="{DB94116B-32EF-40B3-A5CC-2A124984A534}" destId="{A0BC9720-140B-454F-8DD9-CB40D236DAA3}" srcOrd="2" destOrd="0" presId="urn:microsoft.com/office/officeart/2008/layout/LinedList"/>
    <dgm:cxn modelId="{DA966DFE-B605-4C05-B9E4-2B319DBF3AFB}" type="presParOf" srcId="{DB94116B-32EF-40B3-A5CC-2A124984A534}" destId="{EE8D9858-6E31-40D7-A303-B1EE162EB68A}" srcOrd="3" destOrd="0" presId="urn:microsoft.com/office/officeart/2008/layout/LinedList"/>
    <dgm:cxn modelId="{647EE31D-2C54-44D6-A10F-25FD007589E2}" type="presParOf" srcId="{EE8D9858-6E31-40D7-A303-B1EE162EB68A}" destId="{DBEBF305-ABFD-463D-BCE0-7DF2519820C0}" srcOrd="0" destOrd="0" presId="urn:microsoft.com/office/officeart/2008/layout/LinedList"/>
    <dgm:cxn modelId="{E11DB022-2D37-4335-A1D2-6C3F53FB6EA6}" type="presParOf" srcId="{EE8D9858-6E31-40D7-A303-B1EE162EB68A}" destId="{F1BA2A13-124B-4DA8-B5DE-FBFC2B3CC9E3}" srcOrd="1" destOrd="0" presId="urn:microsoft.com/office/officeart/2008/layout/LinedList"/>
    <dgm:cxn modelId="{995078C9-7304-48A9-99F0-3674627442F1}" type="presParOf" srcId="{DB94116B-32EF-40B3-A5CC-2A124984A534}" destId="{D73EF16F-4F1C-4446-9F28-1611B50AEAC7}" srcOrd="4" destOrd="0" presId="urn:microsoft.com/office/officeart/2008/layout/LinedList"/>
    <dgm:cxn modelId="{9CB69FF8-20AD-43DF-A82E-988AF1EA886F}" type="presParOf" srcId="{DB94116B-32EF-40B3-A5CC-2A124984A534}" destId="{086FBACC-4908-4A03-91EB-DF32385375ED}" srcOrd="5" destOrd="0" presId="urn:microsoft.com/office/officeart/2008/layout/LinedList"/>
    <dgm:cxn modelId="{B77D3D1C-8F68-45D2-AE91-9021FA84A064}" type="presParOf" srcId="{086FBACC-4908-4A03-91EB-DF32385375ED}" destId="{D20294BC-9594-49A8-9F67-C09E29251B60}" srcOrd="0" destOrd="0" presId="urn:microsoft.com/office/officeart/2008/layout/LinedList"/>
    <dgm:cxn modelId="{61A13887-AD63-41D7-AF87-EBE1954900CB}" type="presParOf" srcId="{086FBACC-4908-4A03-91EB-DF32385375ED}" destId="{EF21B541-BB01-457E-AA22-EEBFBDA5FA36}" srcOrd="1" destOrd="0" presId="urn:microsoft.com/office/officeart/2008/layout/LinedList"/>
    <dgm:cxn modelId="{E7F873E4-EBEF-4C3D-A8D7-0CF1FF256CF1}" type="presParOf" srcId="{DB94116B-32EF-40B3-A5CC-2A124984A534}" destId="{27B4C6A2-6105-402F-AFCF-16152FF715C5}" srcOrd="6" destOrd="0" presId="urn:microsoft.com/office/officeart/2008/layout/LinedList"/>
    <dgm:cxn modelId="{8E3B7340-4FA5-4E18-922C-5D0F21B0AAF5}" type="presParOf" srcId="{DB94116B-32EF-40B3-A5CC-2A124984A534}" destId="{B5135643-A081-427A-BC77-AE668428E5A1}" srcOrd="7" destOrd="0" presId="urn:microsoft.com/office/officeart/2008/layout/LinedList"/>
    <dgm:cxn modelId="{82794E28-CB8A-4889-95FD-CD5C5C197FA7}" type="presParOf" srcId="{B5135643-A081-427A-BC77-AE668428E5A1}" destId="{68AAD8FF-B6ED-4714-AEFF-697279DD2419}" srcOrd="0" destOrd="0" presId="urn:microsoft.com/office/officeart/2008/layout/LinedList"/>
    <dgm:cxn modelId="{A077BD70-1436-41F4-A6AE-312F64DC1910}" type="presParOf" srcId="{B5135643-A081-427A-BC77-AE668428E5A1}" destId="{6DC3CC12-E013-4A9B-AB59-89CBA917C183}" srcOrd="1" destOrd="0" presId="urn:microsoft.com/office/officeart/2008/layout/LinedList"/>
    <dgm:cxn modelId="{CBD35E86-2A5F-4D8C-90D6-B8725969E45B}" type="presParOf" srcId="{DB94116B-32EF-40B3-A5CC-2A124984A534}" destId="{F4CB891C-64BE-4372-AE39-C637E3672D7B}" srcOrd="8" destOrd="0" presId="urn:microsoft.com/office/officeart/2008/layout/LinedList"/>
    <dgm:cxn modelId="{12704A97-68C9-45AF-BBD5-6001CA013D87}" type="presParOf" srcId="{DB94116B-32EF-40B3-A5CC-2A124984A534}" destId="{232BD2F0-2C4A-4056-91CC-9A1C5CAD257C}" srcOrd="9" destOrd="0" presId="urn:microsoft.com/office/officeart/2008/layout/LinedList"/>
    <dgm:cxn modelId="{84B6DA98-8A28-41D8-ACD6-4289DCE116DD}" type="presParOf" srcId="{232BD2F0-2C4A-4056-91CC-9A1C5CAD257C}" destId="{7EABEEB2-B22D-4573-8F7E-E5F95F02DB27}" srcOrd="0" destOrd="0" presId="urn:microsoft.com/office/officeart/2008/layout/LinedList"/>
    <dgm:cxn modelId="{1976AA32-573A-4510-B026-954E31DA3350}" type="presParOf" srcId="{232BD2F0-2C4A-4056-91CC-9A1C5CAD257C}" destId="{63024566-6A9C-4836-88FF-386C8CCA02E9}" srcOrd="1" destOrd="0" presId="urn:microsoft.com/office/officeart/2008/layout/LinedList"/>
    <dgm:cxn modelId="{B1D0E0F1-D221-4E07-93C8-698628A7460E}" type="presParOf" srcId="{DB94116B-32EF-40B3-A5CC-2A124984A534}" destId="{3D4D26F2-A8FC-401B-87D6-41A0BC3A1C76}" srcOrd="10" destOrd="0" presId="urn:microsoft.com/office/officeart/2008/layout/LinedList"/>
    <dgm:cxn modelId="{C3C0CCB3-C9C0-469F-84CA-8C192876997C}" type="presParOf" srcId="{DB94116B-32EF-40B3-A5CC-2A124984A534}" destId="{88F080B7-8566-441C-8EB2-75945A089FA0}" srcOrd="11" destOrd="0" presId="urn:microsoft.com/office/officeart/2008/layout/LinedList"/>
    <dgm:cxn modelId="{C0D7C3D1-B583-4F3D-9073-6A6096B47A77}" type="presParOf" srcId="{88F080B7-8566-441C-8EB2-75945A089FA0}" destId="{FEF4605C-681A-4147-B8F1-4724D7D47984}" srcOrd="0" destOrd="0" presId="urn:microsoft.com/office/officeart/2008/layout/LinedList"/>
    <dgm:cxn modelId="{1103823C-172B-4333-A7BA-3318587BD3C9}" type="presParOf" srcId="{88F080B7-8566-441C-8EB2-75945A089FA0}" destId="{BEC89A86-C7A0-435B-B1FC-359671E901E9}" srcOrd="1" destOrd="0" presId="urn:microsoft.com/office/officeart/2008/layout/LinedList"/>
    <dgm:cxn modelId="{A34A6047-F5C7-4B5F-B7EB-51ED2A101BB1}" type="presParOf" srcId="{DB94116B-32EF-40B3-A5CC-2A124984A534}" destId="{3784A39A-83D7-4D40-B950-F196E7BD70B6}" srcOrd="12" destOrd="0" presId="urn:microsoft.com/office/officeart/2008/layout/LinedList"/>
    <dgm:cxn modelId="{9AAC864F-2FC2-414F-863D-C304D20F74A9}" type="presParOf" srcId="{DB94116B-32EF-40B3-A5CC-2A124984A534}" destId="{EB28CFCE-D078-4258-93C5-FF4578917B12}" srcOrd="13" destOrd="0" presId="urn:microsoft.com/office/officeart/2008/layout/LinedList"/>
    <dgm:cxn modelId="{D0AD0BAE-78E0-4BA7-9243-9B3DA2FDC912}" type="presParOf" srcId="{EB28CFCE-D078-4258-93C5-FF4578917B12}" destId="{576D13C2-A901-477D-A677-9C12F856FE9D}" srcOrd="0" destOrd="0" presId="urn:microsoft.com/office/officeart/2008/layout/LinedList"/>
    <dgm:cxn modelId="{CB83842D-2B74-4A4C-973A-B22D326234E2}" type="presParOf" srcId="{EB28CFCE-D078-4258-93C5-FF4578917B12}" destId="{22818B6B-A195-449D-A7CE-92FBA8AF5A72}" srcOrd="1" destOrd="0" presId="urn:microsoft.com/office/officeart/2008/layout/LinedList"/>
    <dgm:cxn modelId="{EC7493FB-A279-415B-B0DA-FE14C1D94A0D}" type="presParOf" srcId="{DB94116B-32EF-40B3-A5CC-2A124984A534}" destId="{C7E17844-7EE0-4F6A-AF02-97C229259036}" srcOrd="14" destOrd="0" presId="urn:microsoft.com/office/officeart/2008/layout/LinedList"/>
    <dgm:cxn modelId="{23F1B342-DFD5-4FDE-ACC5-DE2A052E969F}" type="presParOf" srcId="{DB94116B-32EF-40B3-A5CC-2A124984A534}" destId="{3436DAF2-21DA-4D19-983A-F7591075C4EB}" srcOrd="15" destOrd="0" presId="urn:microsoft.com/office/officeart/2008/layout/LinedList"/>
    <dgm:cxn modelId="{7AEE6D80-2F74-4CA9-A8E2-42AE3579F499}" type="presParOf" srcId="{3436DAF2-21DA-4D19-983A-F7591075C4EB}" destId="{8C523AC1-FA87-41A3-BB29-8E1C3DDA96B3}" srcOrd="0" destOrd="0" presId="urn:microsoft.com/office/officeart/2008/layout/LinedList"/>
    <dgm:cxn modelId="{FF674F42-C721-4516-86DC-6EF8664419B2}" type="presParOf" srcId="{3436DAF2-21DA-4D19-983A-F7591075C4EB}" destId="{9364E48C-DB39-4140-96EA-5D4B9A35169A}" srcOrd="1" destOrd="0" presId="urn:microsoft.com/office/officeart/2008/layout/LinedList"/>
    <dgm:cxn modelId="{1514C9E4-6C66-4A88-9AF6-FF45E5D52AD2}" type="presParOf" srcId="{DB94116B-32EF-40B3-A5CC-2A124984A534}" destId="{733BAC79-4C9E-4F28-853D-DED541E79A0E}" srcOrd="16" destOrd="0" presId="urn:microsoft.com/office/officeart/2008/layout/LinedList"/>
    <dgm:cxn modelId="{1952818B-69C7-4819-AB77-8D20AE579D49}" type="presParOf" srcId="{DB94116B-32EF-40B3-A5CC-2A124984A534}" destId="{2B0EDF08-CB30-4891-A781-5E6D1CCD1FCE}" srcOrd="17" destOrd="0" presId="urn:microsoft.com/office/officeart/2008/layout/LinedList"/>
    <dgm:cxn modelId="{27E50FA2-D44E-4804-8F94-BD8DB5AC47BF}" type="presParOf" srcId="{2B0EDF08-CB30-4891-A781-5E6D1CCD1FCE}" destId="{80DDD3B0-8226-4C11-8A41-C6C3F9452726}" srcOrd="0" destOrd="0" presId="urn:microsoft.com/office/officeart/2008/layout/LinedList"/>
    <dgm:cxn modelId="{34DDBC6F-D64F-43BD-B5FC-185A6248E903}" type="presParOf" srcId="{2B0EDF08-CB30-4891-A781-5E6D1CCD1FCE}" destId="{CB4274CD-2501-4B01-A39B-75695456D9DE}" srcOrd="1" destOrd="0" presId="urn:microsoft.com/office/officeart/2008/layout/LinedList"/>
    <dgm:cxn modelId="{1E872F95-C2CE-4688-B628-2DB652D789FE}" type="presParOf" srcId="{DB94116B-32EF-40B3-A5CC-2A124984A534}" destId="{ED7F4C73-3ED7-43DD-BFBD-73714AA42BCE}" srcOrd="18" destOrd="0" presId="urn:microsoft.com/office/officeart/2008/layout/LinedList"/>
    <dgm:cxn modelId="{459520B7-0130-497F-8CCC-B60EC837B206}" type="presParOf" srcId="{DB94116B-32EF-40B3-A5CC-2A124984A534}" destId="{3AC931F1-72D0-4DDD-BD48-FB4B8A653865}" srcOrd="19" destOrd="0" presId="urn:microsoft.com/office/officeart/2008/layout/LinedList"/>
    <dgm:cxn modelId="{8A17CCAF-7B15-46A1-81A6-CAF8F66C4C0A}" type="presParOf" srcId="{3AC931F1-72D0-4DDD-BD48-FB4B8A653865}" destId="{0B09BC3B-8F5E-454B-8BF4-EC14E32EBD58}" srcOrd="0" destOrd="0" presId="urn:microsoft.com/office/officeart/2008/layout/LinedList"/>
    <dgm:cxn modelId="{D91AC1DA-C943-49A8-AE2E-1B4A5D682128}" type="presParOf" srcId="{3AC931F1-72D0-4DDD-BD48-FB4B8A653865}" destId="{544EDE9C-9E2E-43AE-91D6-22FAE5F0BA2C}" srcOrd="1" destOrd="0" presId="urn:microsoft.com/office/officeart/2008/layout/LinedList"/>
    <dgm:cxn modelId="{8BD9E898-884A-4DC1-8B99-240A3A6D5CED}" type="presParOf" srcId="{DB94116B-32EF-40B3-A5CC-2A124984A534}" destId="{98738250-8B1F-410F-A317-3B4994C832BB}" srcOrd="20" destOrd="0" presId="urn:microsoft.com/office/officeart/2008/layout/LinedList"/>
    <dgm:cxn modelId="{86A1577C-0309-4289-BDC7-482F38655DF9}" type="presParOf" srcId="{DB94116B-32EF-40B3-A5CC-2A124984A534}" destId="{87538A0A-1E7F-4B60-962F-2A5D26F2EA0B}" srcOrd="21" destOrd="0" presId="urn:microsoft.com/office/officeart/2008/layout/LinedList"/>
    <dgm:cxn modelId="{1665236B-743C-4E49-8B01-ADF3299020BE}" type="presParOf" srcId="{87538A0A-1E7F-4B60-962F-2A5D26F2EA0B}" destId="{A9A1EFD2-A68B-4FC2-A3C4-081ADDE54874}" srcOrd="0" destOrd="0" presId="urn:microsoft.com/office/officeart/2008/layout/LinedList"/>
    <dgm:cxn modelId="{CD9F3E14-9D43-400A-8F45-556D57E59BED}" type="presParOf" srcId="{87538A0A-1E7F-4B60-962F-2A5D26F2EA0B}" destId="{7A655F75-751C-467D-A0DA-63FBAFDAD3E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D55F5A-0570-49A6-AE96-066AD465A42A}">
      <dsp:nvSpPr>
        <dsp:cNvPr id="0" name=""/>
        <dsp:cNvSpPr/>
      </dsp:nvSpPr>
      <dsp:spPr>
        <a:xfrm>
          <a:off x="0" y="2935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FDEC64-8007-4C8B-83DB-76F66CBBF532}">
      <dsp:nvSpPr>
        <dsp:cNvPr id="0" name=""/>
        <dsp:cNvSpPr/>
      </dsp:nvSpPr>
      <dsp:spPr>
        <a:xfrm>
          <a:off x="0" y="2935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Gibbs Reflective Cycle</a:t>
          </a:r>
          <a:endParaRPr lang="en-US" sz="2600" kern="1200" dirty="0"/>
        </a:p>
      </dsp:txBody>
      <dsp:txXfrm>
        <a:off x="0" y="2935"/>
        <a:ext cx="7157666" cy="546076"/>
      </dsp:txXfrm>
    </dsp:sp>
    <dsp:sp modelId="{A0BC9720-140B-454F-8DD9-CB40D236DAA3}">
      <dsp:nvSpPr>
        <dsp:cNvPr id="0" name=""/>
        <dsp:cNvSpPr/>
      </dsp:nvSpPr>
      <dsp:spPr>
        <a:xfrm>
          <a:off x="0" y="549012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EBF305-ABFD-463D-BCE0-7DF2519820C0}">
      <dsp:nvSpPr>
        <dsp:cNvPr id="0" name=""/>
        <dsp:cNvSpPr/>
      </dsp:nvSpPr>
      <dsp:spPr>
        <a:xfrm>
          <a:off x="0" y="549012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What is Innovation </a:t>
          </a:r>
          <a:endParaRPr lang="en-US" sz="2600" kern="1200"/>
        </a:p>
      </dsp:txBody>
      <dsp:txXfrm>
        <a:off x="0" y="549012"/>
        <a:ext cx="7157666" cy="546076"/>
      </dsp:txXfrm>
    </dsp:sp>
    <dsp:sp modelId="{D73EF16F-4F1C-4446-9F28-1611B50AEAC7}">
      <dsp:nvSpPr>
        <dsp:cNvPr id="0" name=""/>
        <dsp:cNvSpPr/>
      </dsp:nvSpPr>
      <dsp:spPr>
        <a:xfrm>
          <a:off x="0" y="1095088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0294BC-9594-49A8-9F67-C09E29251B60}">
      <dsp:nvSpPr>
        <dsp:cNvPr id="0" name=""/>
        <dsp:cNvSpPr/>
      </dsp:nvSpPr>
      <dsp:spPr>
        <a:xfrm>
          <a:off x="0" y="1095088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What is Creativity </a:t>
          </a:r>
          <a:endParaRPr lang="en-US" sz="2600" kern="1200"/>
        </a:p>
      </dsp:txBody>
      <dsp:txXfrm>
        <a:off x="0" y="1095088"/>
        <a:ext cx="7157666" cy="546076"/>
      </dsp:txXfrm>
    </dsp:sp>
    <dsp:sp modelId="{27B4C6A2-6105-402F-AFCF-16152FF715C5}">
      <dsp:nvSpPr>
        <dsp:cNvPr id="0" name=""/>
        <dsp:cNvSpPr/>
      </dsp:nvSpPr>
      <dsp:spPr>
        <a:xfrm>
          <a:off x="0" y="1641164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AD8FF-B6ED-4714-AEFF-697279DD2419}">
      <dsp:nvSpPr>
        <dsp:cNvPr id="0" name=""/>
        <dsp:cNvSpPr/>
      </dsp:nvSpPr>
      <dsp:spPr>
        <a:xfrm>
          <a:off x="0" y="1641164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Innovation Matrix</a:t>
          </a:r>
          <a:endParaRPr lang="en-US" sz="2600" kern="1200"/>
        </a:p>
      </dsp:txBody>
      <dsp:txXfrm>
        <a:off x="0" y="1641164"/>
        <a:ext cx="7157666" cy="546076"/>
      </dsp:txXfrm>
    </dsp:sp>
    <dsp:sp modelId="{F4CB891C-64BE-4372-AE39-C637E3672D7B}">
      <dsp:nvSpPr>
        <dsp:cNvPr id="0" name=""/>
        <dsp:cNvSpPr/>
      </dsp:nvSpPr>
      <dsp:spPr>
        <a:xfrm>
          <a:off x="0" y="2187240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ABEEB2-B22D-4573-8F7E-E5F95F02DB27}">
      <dsp:nvSpPr>
        <dsp:cNvPr id="0" name=""/>
        <dsp:cNvSpPr/>
      </dsp:nvSpPr>
      <dsp:spPr>
        <a:xfrm>
          <a:off x="0" y="2187240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Open and Closed Innovation</a:t>
          </a:r>
          <a:endParaRPr lang="en-US" sz="2600" kern="1200"/>
        </a:p>
      </dsp:txBody>
      <dsp:txXfrm>
        <a:off x="0" y="2187240"/>
        <a:ext cx="7157666" cy="546076"/>
      </dsp:txXfrm>
    </dsp:sp>
    <dsp:sp modelId="{3D4D26F2-A8FC-401B-87D6-41A0BC3A1C76}">
      <dsp:nvSpPr>
        <dsp:cNvPr id="0" name=""/>
        <dsp:cNvSpPr/>
      </dsp:nvSpPr>
      <dsp:spPr>
        <a:xfrm>
          <a:off x="0" y="2733316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F4605C-681A-4147-B8F1-4724D7D47984}">
      <dsp:nvSpPr>
        <dsp:cNvPr id="0" name=""/>
        <dsp:cNvSpPr/>
      </dsp:nvSpPr>
      <dsp:spPr>
        <a:xfrm>
          <a:off x="0" y="2733316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Innovation Process</a:t>
          </a:r>
          <a:endParaRPr lang="en-US" sz="2600" kern="1200"/>
        </a:p>
      </dsp:txBody>
      <dsp:txXfrm>
        <a:off x="0" y="2733316"/>
        <a:ext cx="7157666" cy="546076"/>
      </dsp:txXfrm>
    </dsp:sp>
    <dsp:sp modelId="{3784A39A-83D7-4D40-B950-F196E7BD70B6}">
      <dsp:nvSpPr>
        <dsp:cNvPr id="0" name=""/>
        <dsp:cNvSpPr/>
      </dsp:nvSpPr>
      <dsp:spPr>
        <a:xfrm>
          <a:off x="0" y="3279393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6D13C2-A901-477D-A677-9C12F856FE9D}">
      <dsp:nvSpPr>
        <dsp:cNvPr id="0" name=""/>
        <dsp:cNvSpPr/>
      </dsp:nvSpPr>
      <dsp:spPr>
        <a:xfrm>
          <a:off x="0" y="3279393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4Ps of Innovation</a:t>
          </a:r>
          <a:endParaRPr lang="en-US" sz="2600" kern="1200" dirty="0"/>
        </a:p>
      </dsp:txBody>
      <dsp:txXfrm>
        <a:off x="0" y="3279393"/>
        <a:ext cx="7157666" cy="546076"/>
      </dsp:txXfrm>
    </dsp:sp>
    <dsp:sp modelId="{C7E17844-7EE0-4F6A-AF02-97C229259036}">
      <dsp:nvSpPr>
        <dsp:cNvPr id="0" name=""/>
        <dsp:cNvSpPr/>
      </dsp:nvSpPr>
      <dsp:spPr>
        <a:xfrm>
          <a:off x="0" y="3825469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523AC1-FA87-41A3-BB29-8E1C3DDA96B3}">
      <dsp:nvSpPr>
        <dsp:cNvPr id="0" name=""/>
        <dsp:cNvSpPr/>
      </dsp:nvSpPr>
      <dsp:spPr>
        <a:xfrm>
          <a:off x="0" y="3825469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Lewin Force Field Analysis </a:t>
          </a:r>
          <a:endParaRPr lang="en-US" sz="2600" kern="1200" dirty="0"/>
        </a:p>
      </dsp:txBody>
      <dsp:txXfrm>
        <a:off x="0" y="3825469"/>
        <a:ext cx="7157666" cy="546076"/>
      </dsp:txXfrm>
    </dsp:sp>
    <dsp:sp modelId="{733BAC79-4C9E-4F28-853D-DED541E79A0E}">
      <dsp:nvSpPr>
        <dsp:cNvPr id="0" name=""/>
        <dsp:cNvSpPr/>
      </dsp:nvSpPr>
      <dsp:spPr>
        <a:xfrm>
          <a:off x="0" y="4371545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DDD3B0-8226-4C11-8A41-C6C3F9452726}">
      <dsp:nvSpPr>
        <dsp:cNvPr id="0" name=""/>
        <dsp:cNvSpPr/>
      </dsp:nvSpPr>
      <dsp:spPr>
        <a:xfrm>
          <a:off x="0" y="4371545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Leadership and Management </a:t>
          </a:r>
          <a:endParaRPr lang="en-US" sz="2600" kern="1200" dirty="0"/>
        </a:p>
      </dsp:txBody>
      <dsp:txXfrm>
        <a:off x="0" y="4371545"/>
        <a:ext cx="7157666" cy="546076"/>
      </dsp:txXfrm>
    </dsp:sp>
    <dsp:sp modelId="{ED7F4C73-3ED7-43DD-BFBD-73714AA42BCE}">
      <dsp:nvSpPr>
        <dsp:cNvPr id="0" name=""/>
        <dsp:cNvSpPr/>
      </dsp:nvSpPr>
      <dsp:spPr>
        <a:xfrm>
          <a:off x="0" y="4917621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09BC3B-8F5E-454B-8BF4-EC14E32EBD58}">
      <dsp:nvSpPr>
        <dsp:cNvPr id="0" name=""/>
        <dsp:cNvSpPr/>
      </dsp:nvSpPr>
      <dsp:spPr>
        <a:xfrm>
          <a:off x="0" y="4917621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Conclusion </a:t>
          </a:r>
          <a:endParaRPr lang="en-US" sz="2600" kern="1200"/>
        </a:p>
      </dsp:txBody>
      <dsp:txXfrm>
        <a:off x="0" y="4917621"/>
        <a:ext cx="7157666" cy="546076"/>
      </dsp:txXfrm>
    </dsp:sp>
    <dsp:sp modelId="{98738250-8B1F-410F-A317-3B4994C832BB}">
      <dsp:nvSpPr>
        <dsp:cNvPr id="0" name=""/>
        <dsp:cNvSpPr/>
      </dsp:nvSpPr>
      <dsp:spPr>
        <a:xfrm>
          <a:off x="0" y="5463697"/>
          <a:ext cx="71576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A1EFD2-A68B-4FC2-A3C4-081ADDE54874}">
      <dsp:nvSpPr>
        <dsp:cNvPr id="0" name=""/>
        <dsp:cNvSpPr/>
      </dsp:nvSpPr>
      <dsp:spPr>
        <a:xfrm>
          <a:off x="0" y="5463697"/>
          <a:ext cx="7157666" cy="54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Reference list</a:t>
          </a:r>
          <a:endParaRPr lang="en-US" sz="2600" kern="1200" dirty="0"/>
        </a:p>
      </dsp:txBody>
      <dsp:txXfrm>
        <a:off x="0" y="5463697"/>
        <a:ext cx="7157666" cy="5460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1471C2C-1567-47F4-803E-468024209D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8F5B09-2954-46C6-97BB-9E10649FE2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F2C1D-F243-42AB-ADF2-E7CB4E04900E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9A204B-EBA9-4C6D-BFB2-A104F00C8E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5F72FC-4D2D-4E5B-A4DD-62E2C822FB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CDBB5-5B4A-4483-935D-A73935186B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2377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CE34E-5667-4A32-A6BA-10C7A552BC63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CE34D-CFF1-4FFE-815B-D050E7ED2D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62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835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33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550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30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C0559-D619-4E56-BF6F-3712370C215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541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892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E68F591-F3C7-4872-BBA0-0693794F4F1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99414" y="1051551"/>
            <a:ext cx="3565524" cy="2384898"/>
          </a:xfrm>
        </p:spPr>
        <p:txBody>
          <a:bodyPr anchor="b" anchorCtr="0">
            <a:noAutofit/>
          </a:bodyPr>
          <a:lstStyle/>
          <a:p>
            <a:r>
              <a:rPr lang="en-US" sz="4800" dirty="0"/>
              <a:t>3DFloat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67766A8-18D5-4391-8DB7-7BFF6427636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452360" cy="685800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38AD48E-7D67-4BE9-97B6-DB64DE525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7999413" y="445272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B6FF8E2-165B-49EB-8120-14190F949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5400000">
            <a:off x="10915300" y="5534727"/>
            <a:ext cx="667802" cy="631474"/>
            <a:chOff x="10478914" y="1506691"/>
            <a:chExt cx="667802" cy="631474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9B763A7-EE7D-4306-8306-01E8C86E6350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B3A935F-6844-4FCE-B0AE-5492715A58F1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6EB97-6E8A-4B50-8701-7CB158044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3" y="3568700"/>
            <a:ext cx="3565524" cy="1731963"/>
          </a:xfrm>
        </p:spPr>
        <p:txBody>
          <a:bodyPr>
            <a:noAutofit/>
          </a:bodyPr>
          <a:lstStyle>
            <a:lvl1pPr>
              <a:buNone/>
              <a:defRPr sz="200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00948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923D16-1EC5-4C17-ABA8-B13A1256B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4" y="549275"/>
            <a:ext cx="3565524" cy="1997855"/>
          </a:xfrm>
        </p:spPr>
        <p:txBody>
          <a:bodyPr wrap="square" anchor="b" anchorCtr="0">
            <a:no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0294D8B-CF64-4C26-8C78-57A375E7D33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50863" y="2677306"/>
            <a:ext cx="3565525" cy="3415519"/>
          </a:xfrm>
        </p:spPr>
        <p:txBody>
          <a:bodyPr anchor="t" anchorCtr="0">
            <a:noAutofit/>
          </a:bodyPr>
          <a:lstStyle>
            <a:lvl1pPr>
              <a:buNone/>
              <a:defRPr/>
            </a:lvl1pPr>
          </a:lstStyle>
          <a:p>
            <a:pPr>
              <a:lnSpc>
                <a:spcPct val="120000"/>
              </a:lnSpc>
            </a:pPr>
            <a:r>
              <a:rPr lang="en-US" sz="1600" dirty="0"/>
              <a:t>Click to add text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7BCF456-426F-435B-8DF0-A32A44F5A8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08928" y="1596771"/>
            <a:ext cx="3448558" cy="3448558"/>
          </a:xfrm>
          <a:custGeom>
            <a:avLst/>
            <a:gdLst>
              <a:gd name="connsiteX0" fmla="*/ 1724279 w 3448558"/>
              <a:gd name="connsiteY0" fmla="*/ 0 h 3448558"/>
              <a:gd name="connsiteX1" fmla="*/ 3448558 w 3448558"/>
              <a:gd name="connsiteY1" fmla="*/ 1724279 h 3448558"/>
              <a:gd name="connsiteX2" fmla="*/ 1724279 w 3448558"/>
              <a:gd name="connsiteY2" fmla="*/ 3448558 h 3448558"/>
              <a:gd name="connsiteX3" fmla="*/ 0 w 3448558"/>
              <a:gd name="connsiteY3" fmla="*/ 1724279 h 3448558"/>
              <a:gd name="connsiteX4" fmla="*/ 1724279 w 3448558"/>
              <a:gd name="connsiteY4" fmla="*/ 0 h 3448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8558" h="3448558">
                <a:moveTo>
                  <a:pt x="1724279" y="0"/>
                </a:moveTo>
                <a:cubicBezTo>
                  <a:pt x="2676572" y="0"/>
                  <a:pt x="3448558" y="771986"/>
                  <a:pt x="3448558" y="1724279"/>
                </a:cubicBezTo>
                <a:cubicBezTo>
                  <a:pt x="3448558" y="2676572"/>
                  <a:pt x="2676572" y="3448558"/>
                  <a:pt x="1724279" y="3448558"/>
                </a:cubicBezTo>
                <a:cubicBezTo>
                  <a:pt x="771986" y="3448558"/>
                  <a:pt x="0" y="2676572"/>
                  <a:pt x="0" y="1724279"/>
                </a:cubicBezTo>
                <a:cubicBezTo>
                  <a:pt x="0" y="771986"/>
                  <a:pt x="771986" y="0"/>
                  <a:pt x="1724279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813A609-7079-46D5-9C1D-52004ABDAC9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18575" y="596392"/>
            <a:ext cx="2263776" cy="2263776"/>
          </a:xfrm>
          <a:custGeom>
            <a:avLst/>
            <a:gdLst>
              <a:gd name="connsiteX0" fmla="*/ 1131888 w 2263776"/>
              <a:gd name="connsiteY0" fmla="*/ 0 h 2263776"/>
              <a:gd name="connsiteX1" fmla="*/ 2263776 w 2263776"/>
              <a:gd name="connsiteY1" fmla="*/ 1131888 h 2263776"/>
              <a:gd name="connsiteX2" fmla="*/ 1131888 w 2263776"/>
              <a:gd name="connsiteY2" fmla="*/ 2263776 h 2263776"/>
              <a:gd name="connsiteX3" fmla="*/ 0 w 2263776"/>
              <a:gd name="connsiteY3" fmla="*/ 1131888 h 2263776"/>
              <a:gd name="connsiteX4" fmla="*/ 1131888 w 2263776"/>
              <a:gd name="connsiteY4" fmla="*/ 0 h 2263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3776" h="2263776">
                <a:moveTo>
                  <a:pt x="1131888" y="0"/>
                </a:moveTo>
                <a:cubicBezTo>
                  <a:pt x="1757012" y="0"/>
                  <a:pt x="2263776" y="506764"/>
                  <a:pt x="2263776" y="1131888"/>
                </a:cubicBezTo>
                <a:cubicBezTo>
                  <a:pt x="2263776" y="1757012"/>
                  <a:pt x="1757012" y="2263776"/>
                  <a:pt x="1131888" y="2263776"/>
                </a:cubicBezTo>
                <a:cubicBezTo>
                  <a:pt x="506764" y="2263776"/>
                  <a:pt x="0" y="1757012"/>
                  <a:pt x="0" y="1131888"/>
                </a:cubicBezTo>
                <a:cubicBezTo>
                  <a:pt x="0" y="506764"/>
                  <a:pt x="506764" y="0"/>
                  <a:pt x="113188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A14F21DF-D5E0-4C6C-BA2C-D69D65DBB18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91612" y="3324733"/>
            <a:ext cx="2936876" cy="2936876"/>
          </a:xfrm>
          <a:custGeom>
            <a:avLst/>
            <a:gdLst>
              <a:gd name="connsiteX0" fmla="*/ 1468438 w 2936876"/>
              <a:gd name="connsiteY0" fmla="*/ 0 h 2936876"/>
              <a:gd name="connsiteX1" fmla="*/ 2936876 w 2936876"/>
              <a:gd name="connsiteY1" fmla="*/ 1468438 h 2936876"/>
              <a:gd name="connsiteX2" fmla="*/ 1468438 w 2936876"/>
              <a:gd name="connsiteY2" fmla="*/ 2936876 h 2936876"/>
              <a:gd name="connsiteX3" fmla="*/ 0 w 2936876"/>
              <a:gd name="connsiteY3" fmla="*/ 1468438 h 2936876"/>
              <a:gd name="connsiteX4" fmla="*/ 1468438 w 2936876"/>
              <a:gd name="connsiteY4" fmla="*/ 0 h 293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36876" h="2936876">
                <a:moveTo>
                  <a:pt x="1468438" y="0"/>
                </a:moveTo>
                <a:cubicBezTo>
                  <a:pt x="2279434" y="0"/>
                  <a:pt x="2936876" y="657442"/>
                  <a:pt x="2936876" y="1468438"/>
                </a:cubicBezTo>
                <a:cubicBezTo>
                  <a:pt x="2936876" y="2279434"/>
                  <a:pt x="2279434" y="2936876"/>
                  <a:pt x="1468438" y="2936876"/>
                </a:cubicBezTo>
                <a:cubicBezTo>
                  <a:pt x="657442" y="2936876"/>
                  <a:pt x="0" y="2279434"/>
                  <a:pt x="0" y="1468438"/>
                </a:cubicBezTo>
                <a:cubicBezTo>
                  <a:pt x="0" y="657442"/>
                  <a:pt x="657442" y="0"/>
                  <a:pt x="146843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2FF63B4-C261-4597-9EE0-811D250B9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6548755" y="850167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92CF088-7F97-4A11-8A81-0EF641F69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602297" y="5691007"/>
            <a:ext cx="667802" cy="631474"/>
            <a:chOff x="3409557" y="4940429"/>
            <a:chExt cx="667802" cy="631474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65B23B7-CE74-4974-ABD8-BFA31D583416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3537358" y="4940429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F99BB1F-6C9D-4972-9EF4-98ACD7BE71E5}"/>
                </a:ext>
              </a:extLst>
            </p:cNvPr>
            <p:cNvSpPr/>
            <p:nvPr/>
          </p:nvSpPr>
          <p:spPr>
            <a:xfrm rot="13500000">
              <a:off x="3544558" y="4858365"/>
              <a:ext cx="270000" cy="540001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284120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458B3A1-C77D-4AFC-B2C8-79520B53C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7200"/>
            <a:ext cx="4500562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F551DA26-B267-4F28-B4D0-65B3EF6E11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Picture Placeholder 11">
            <a:extLst>
              <a:ext uri="{FF2B5EF4-FFF2-40B4-BE49-F238E27FC236}">
                <a16:creationId xmlns:a16="http://schemas.microsoft.com/office/drawing/2014/main" id="{95544A62-DA23-4840-99DE-09AFC8F4DC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54096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:a16="http://schemas.microsoft.com/office/drawing/2014/main" id="{0C91AF30-C5BB-4601-BDEB-E60C93A1693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83808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0" name="Picture Placeholder 11">
            <a:extLst>
              <a:ext uri="{FF2B5EF4-FFF2-40B4-BE49-F238E27FC236}">
                <a16:creationId xmlns:a16="http://schemas.microsoft.com/office/drawing/2014/main" id="{5B625AA5-EA5B-4115-A461-DA2C7087D83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37904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1B1AE41C-3196-4E6F-A3A8-313A92677FF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>
            <a:noAutofit/>
          </a:bodyPr>
          <a:lstStyle>
            <a:lvl1pPr marL="228600" indent="-228600">
              <a:lnSpc>
                <a:spcPct val="100000"/>
              </a:lnSpc>
              <a:buFont typeface="Arial" panose="020B0604020202020204" pitchFamily="34" charset="0"/>
              <a:buChar char="•"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0260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517979-166D-4AAA-ABBC-0C3E5C2EC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E111559-B769-4E2A-A891-97B3C4AA6BAC}"/>
              </a:ext>
            </a:extLst>
          </p:cNvPr>
          <p:cNvSpPr/>
          <p:nvPr userDrawn="1"/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anchor="b" anchorCtr="0">
            <a:noAutofit/>
          </a:bodyPr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16724"/>
            <a:ext cx="5437187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429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57281"/>
            <a:ext cx="6640285" cy="3300719"/>
          </a:xfrm>
          <a:gradFill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60000"/>
                </a:schemeClr>
              </a:gs>
            </a:gsLst>
            <a:lin ang="10800000" scaled="1"/>
          </a:gradFill>
        </p:spPr>
        <p:txBody>
          <a:bodyPr>
            <a:noAutofit/>
          </a:bodyPr>
          <a:lstStyle>
            <a:lvl1pPr marL="548640" indent="0">
              <a:lnSpc>
                <a:spcPct val="200000"/>
              </a:lnSpc>
              <a:buNone/>
              <a:defRPr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6640285" cy="3535509"/>
          </a:xfrm>
          <a:gradFill flip="none"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70000"/>
                </a:schemeClr>
              </a:gs>
            </a:gsLst>
            <a:lin ang="10800000" scaled="1"/>
            <a:tileRect/>
          </a:gradFill>
        </p:spPr>
        <p:txBody>
          <a:bodyPr anchor="b" anchorCtr="0">
            <a:noAutofit/>
          </a:bodyPr>
          <a:lstStyle>
            <a:lvl1pPr marL="548640">
              <a:spcAft>
                <a:spcPts val="1200"/>
              </a:spcAft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304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Chart Tabl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07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062BF5C-3876-4161-B4FF-14CA94D32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3566160" cy="3384550"/>
          </a:xfrm>
        </p:spPr>
        <p:txBody>
          <a:bodyPr wrap="square" anchor="b" anchorCtr="0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17C5C60-EC4D-410B-9997-0B7328960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22156" y="4143453"/>
            <a:ext cx="734257" cy="760506"/>
            <a:chOff x="5243759" y="1363788"/>
            <a:chExt cx="734257" cy="760506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0573155C-3428-4F4F-AE66-A519D777EAAE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1853496C-159E-4D47-94B5-0835FB6511B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CE93E330-715B-44E8-84D9-CE166D428DA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80A2FA6F-99B7-4984-A80C-570644889F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439C8C03-81B3-4DE8-B96A-78258E4467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50863" y="4097338"/>
            <a:ext cx="3565524" cy="2351087"/>
          </a:xfrm>
        </p:spPr>
        <p:txBody>
          <a:bodyPr>
            <a:noAutofit/>
          </a:bodyPr>
          <a:lstStyle>
            <a:lvl1pPr>
              <a:buNone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1FBB56D-C8B1-4ED9-A5DB-72BA636DAD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35809" y="656633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087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38C6F9E-A74F-4F54-9409-B6B93DF8C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F0F71C5-78A4-4793-9BD4-3DF0EE3E3E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0288775" y="7626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Title 5">
            <a:extLst>
              <a:ext uri="{FF2B5EF4-FFF2-40B4-BE49-F238E27FC236}">
                <a16:creationId xmlns:a16="http://schemas.microsoft.com/office/drawing/2014/main" id="{36F60F77-4CC9-4F86-B70A-85012C6588A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" y="548640"/>
            <a:ext cx="8281987" cy="1253041"/>
          </a:xfrm>
        </p:spPr>
        <p:txBody>
          <a:bodyPr>
            <a:noAutofit/>
          </a:bodyPr>
          <a:lstStyle/>
          <a:p>
            <a:r>
              <a:rPr lang="en-US" dirty="0"/>
              <a:t>Team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E6093F87-C1F6-4FAB-B891-6F7D7FC20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800565" y="4518946"/>
            <a:ext cx="1980001" cy="1363916"/>
            <a:chOff x="4879602" y="3781429"/>
            <a:chExt cx="1980001" cy="1363916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E1A4FD5C-1E5B-46D1-BA9D-99928D19AF04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B7DF0ED5-A971-408F-A055-C7E5D7A623C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AA81F353-4C5B-4A37-9846-2C1E2D0FC25F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2B74EA3-11CE-4D3F-99AD-162563447653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6" name="Picture Placeholder 55">
            <a:extLst>
              <a:ext uri="{FF2B5EF4-FFF2-40B4-BE49-F238E27FC236}">
                <a16:creationId xmlns:a16="http://schemas.microsoft.com/office/drawing/2014/main" id="{8F41896B-6DDA-4F82-9F74-3EBF93A3CD5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78992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7" name="Picture Placeholder 55">
            <a:extLst>
              <a:ext uri="{FF2B5EF4-FFF2-40B4-BE49-F238E27FC236}">
                <a16:creationId xmlns:a16="http://schemas.microsoft.com/office/drawing/2014/main" id="{EF85499B-C29A-4C8B-922C-7CE4771E352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38384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8" name="Picture Placeholder 55">
            <a:extLst>
              <a:ext uri="{FF2B5EF4-FFF2-40B4-BE49-F238E27FC236}">
                <a16:creationId xmlns:a16="http://schemas.microsoft.com/office/drawing/2014/main" id="{F82A1DB8-0AE7-4E17-B07B-FCF45B85EE1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61976" y="1993392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9" name="Picture Placeholder 55">
            <a:extLst>
              <a:ext uri="{FF2B5EF4-FFF2-40B4-BE49-F238E27FC236}">
                <a16:creationId xmlns:a16="http://schemas.microsoft.com/office/drawing/2014/main" id="{A83EEB6C-83B7-471D-B5A4-4071534048D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85568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63" name="Text Placeholder 62">
            <a:extLst>
              <a:ext uri="{FF2B5EF4-FFF2-40B4-BE49-F238E27FC236}">
                <a16:creationId xmlns:a16="http://schemas.microsoft.com/office/drawing/2014/main" id="{17A96A8C-F792-485A-9BB9-4DEDCA0CE6B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9500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6C65AE07-519E-4E3B-8521-621C834391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78733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5" name="Text Placeholder 62">
            <a:extLst>
              <a:ext uri="{FF2B5EF4-FFF2-40B4-BE49-F238E27FC236}">
                <a16:creationId xmlns:a16="http://schemas.microsoft.com/office/drawing/2014/main" id="{FB878318-C287-428B-8105-429BC4B03F5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39151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id="{1465E516-2CEF-4F9E-9375-7D41DCFCBB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38384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7" name="Text Placeholder 62">
            <a:extLst>
              <a:ext uri="{FF2B5EF4-FFF2-40B4-BE49-F238E27FC236}">
                <a16:creationId xmlns:a16="http://schemas.microsoft.com/office/drawing/2014/main" id="{FE012CE3-36AA-4016-A88E-27BCFFEFD69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62743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:a16="http://schemas.microsoft.com/office/drawing/2014/main" id="{8D5671AF-0137-4226-8A84-2784817E519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61976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9" name="Text Placeholder 62">
            <a:extLst>
              <a:ext uri="{FF2B5EF4-FFF2-40B4-BE49-F238E27FC236}">
                <a16:creationId xmlns:a16="http://schemas.microsoft.com/office/drawing/2014/main" id="{DA1587F0-23BF-4FB8-B06C-2B0AA928E93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433112" y="3787288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:a16="http://schemas.microsoft.com/office/drawing/2014/main" id="{565C0B22-B5E7-44BB-A17C-7FB5BB5D82B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432345" y="4238812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77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5437186" cy="535354"/>
          </a:xfrm>
        </p:spPr>
        <p:txBody>
          <a:bodyPr anchor="b">
            <a:no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427370"/>
            <a:ext cx="5429114" cy="3515555"/>
          </a:xfrm>
        </p:spPr>
        <p:txBody>
          <a:bodyPr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731375"/>
            <a:ext cx="5436392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427370"/>
            <a:ext cx="5436391" cy="3515555"/>
          </a:xfrm>
        </p:spPr>
        <p:txBody>
          <a:bodyPr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39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7931" y="5260967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rot="2700000">
            <a:off x="10834944" y="17126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8100000">
            <a:off x="10849344" y="51834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BCCE83C-72C8-4181-8D03-7CFB23A6F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C6FCDFCC-38D1-43A4-918F-491DBA6B2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3563936" cy="535354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8A9CB740-8581-4D62-8481-7ECBBEDA7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476" y="2432304"/>
            <a:ext cx="3563936" cy="3515555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AB16E493-D962-46EC-BBB8-D7E68A6404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1573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23" name="Content Placeholder 5">
            <a:extLst>
              <a:ext uri="{FF2B5EF4-FFF2-40B4-BE49-F238E27FC236}">
                <a16:creationId xmlns:a16="http://schemas.microsoft.com/office/drawing/2014/main" id="{88CC7C67-1BA6-42A6-B9D3-8EDF70A3DB3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41573" y="2427370"/>
            <a:ext cx="3508755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C17092A6-D0E6-4EF2-B3B8-AE35438D4D77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139659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 dirty="0"/>
              <a:t>Click to EDIT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4534254A-2561-400F-87CB-18A8D35381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39659" y="2427370"/>
            <a:ext cx="3508755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2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949202B-67AE-417A-A336-DF5257FFD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8500"/>
            <a:ext cx="4500562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786D546-2834-435F-950F-DCEFE654B3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BD763BD-EAC5-4DB8-81AF-9743BB6A957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46AF837-10C6-44A5-B8D6-960A57487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3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47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7246E34-E6EE-4BF3-A0D3-A20868B5A5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45BE5FFB-47D1-4474-B6CA-C3C936DF2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27610"/>
            <a:ext cx="5437187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008D9209-1A62-4AC3-BF92-94348A9BC0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56248" y="54864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FADBFB6B-1787-4549-91B6-D748C66B13C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56248" y="342900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6966E3E-9B30-4375-AC9A-23256CC87D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161347" y="125399"/>
            <a:ext cx="1404698" cy="1155641"/>
            <a:chOff x="11161347" y="125399"/>
            <a:chExt cx="1404698" cy="1155641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4EBBC5A2-A37E-47DF-9230-9A75067F188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161347" y="125399"/>
              <a:ext cx="1341675" cy="926985"/>
            </a:xfrm>
            <a:custGeom>
              <a:avLst/>
              <a:gdLst>
                <a:gd name="connsiteX0" fmla="*/ 1049126 w 1341675"/>
                <a:gd name="connsiteY0" fmla="*/ 8962 h 926985"/>
                <a:gd name="connsiteX1" fmla="*/ 1341675 w 1341675"/>
                <a:gd name="connsiteY1" fmla="*/ 301511 h 926985"/>
                <a:gd name="connsiteX2" fmla="*/ 1130649 w 1341675"/>
                <a:gd name="connsiteY2" fmla="*/ 512537 h 926985"/>
                <a:gd name="connsiteX3" fmla="*/ 1107397 w 1341675"/>
                <a:gd name="connsiteY3" fmla="*/ 499917 h 926985"/>
                <a:gd name="connsiteX4" fmla="*/ 926985 w 1341675"/>
                <a:gd name="connsiteY4" fmla="*/ 463493 h 926985"/>
                <a:gd name="connsiteX5" fmla="*/ 463493 w 1341675"/>
                <a:gd name="connsiteY5" fmla="*/ 926985 h 926985"/>
                <a:gd name="connsiteX6" fmla="*/ 0 w 1341675"/>
                <a:gd name="connsiteY6" fmla="*/ 926985 h 926985"/>
                <a:gd name="connsiteX7" fmla="*/ 926985 w 1341675"/>
                <a:gd name="connsiteY7" fmla="*/ 0 h 926985"/>
                <a:gd name="connsiteX8" fmla="*/ 1021763 w 1341675"/>
                <a:gd name="connsiteY8" fmla="*/ 4786 h 926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1675" h="926985">
                  <a:moveTo>
                    <a:pt x="1049126" y="8962"/>
                  </a:moveTo>
                  <a:lnTo>
                    <a:pt x="1341675" y="301511"/>
                  </a:lnTo>
                  <a:lnTo>
                    <a:pt x="1130649" y="512537"/>
                  </a:lnTo>
                  <a:lnTo>
                    <a:pt x="1107397" y="499917"/>
                  </a:lnTo>
                  <a:cubicBezTo>
                    <a:pt x="1051945" y="476462"/>
                    <a:pt x="990979" y="463493"/>
                    <a:pt x="926985" y="463493"/>
                  </a:cubicBezTo>
                  <a:cubicBezTo>
                    <a:pt x="671005" y="463493"/>
                    <a:pt x="463493" y="671005"/>
                    <a:pt x="463493" y="926985"/>
                  </a:cubicBezTo>
                  <a:lnTo>
                    <a:pt x="0" y="926985"/>
                  </a:lnTo>
                  <a:cubicBezTo>
                    <a:pt x="0" y="415026"/>
                    <a:pt x="415025" y="0"/>
                    <a:pt x="926985" y="0"/>
                  </a:cubicBezTo>
                  <a:cubicBezTo>
                    <a:pt x="958982" y="0"/>
                    <a:pt x="990601" y="1621"/>
                    <a:pt x="1021763" y="478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54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11781B9A-C230-4FFC-90A8-E0571B1DEDA7}"/>
                </a:ext>
              </a:extLst>
            </p:cNvPr>
            <p:cNvSpPr/>
            <p:nvPr/>
          </p:nvSpPr>
          <p:spPr>
            <a:xfrm rot="2700000">
              <a:off x="11798454" y="994196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295925C-3570-40F1-B3CE-07D947ED464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228590" y="129580"/>
              <a:ext cx="1337455" cy="1042921"/>
            </a:xfrm>
            <a:custGeom>
              <a:avLst/>
              <a:gdLst>
                <a:gd name="connsiteX0" fmla="*/ 1084058 w 1337455"/>
                <a:gd name="connsiteY0" fmla="*/ 16081 h 1042921"/>
                <a:gd name="connsiteX1" fmla="*/ 1337455 w 1337455"/>
                <a:gd name="connsiteY1" fmla="*/ 269477 h 1042921"/>
                <a:gd name="connsiteX2" fmla="*/ 1060775 w 1337455"/>
                <a:gd name="connsiteY2" fmla="*/ 546158 h 1042921"/>
                <a:gd name="connsiteX3" fmla="*/ 1020394 w 1337455"/>
                <a:gd name="connsiteY3" fmla="*/ 532055 h 1042921"/>
                <a:gd name="connsiteX4" fmla="*/ 926985 w 1337455"/>
                <a:gd name="connsiteY4" fmla="*/ 521461 h 1042921"/>
                <a:gd name="connsiteX5" fmla="*/ 463492 w 1337455"/>
                <a:gd name="connsiteY5" fmla="*/ 1042921 h 1042921"/>
                <a:gd name="connsiteX6" fmla="*/ 0 w 1337455"/>
                <a:gd name="connsiteY6" fmla="*/ 1042921 h 1042921"/>
                <a:gd name="connsiteX7" fmla="*/ 926984 w 1337455"/>
                <a:gd name="connsiteY7" fmla="*/ 0 h 1042921"/>
                <a:gd name="connsiteX8" fmla="*/ 1021763 w 1337455"/>
                <a:gd name="connsiteY8" fmla="*/ 5384 h 1042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37455" h="1042921">
                  <a:moveTo>
                    <a:pt x="1084058" y="16081"/>
                  </a:moveTo>
                  <a:lnTo>
                    <a:pt x="1337455" y="269477"/>
                  </a:lnTo>
                  <a:lnTo>
                    <a:pt x="1060775" y="546158"/>
                  </a:lnTo>
                  <a:lnTo>
                    <a:pt x="1020394" y="532055"/>
                  </a:lnTo>
                  <a:cubicBezTo>
                    <a:pt x="990222" y="525109"/>
                    <a:pt x="958982" y="521461"/>
                    <a:pt x="926985" y="521461"/>
                  </a:cubicBezTo>
                  <a:cubicBezTo>
                    <a:pt x="671005" y="521461"/>
                    <a:pt x="463493" y="754927"/>
                    <a:pt x="463492" y="1042921"/>
                  </a:cubicBezTo>
                  <a:lnTo>
                    <a:pt x="0" y="1042921"/>
                  </a:lnTo>
                  <a:cubicBezTo>
                    <a:pt x="0" y="466932"/>
                    <a:pt x="415025" y="0"/>
                    <a:pt x="926984" y="0"/>
                  </a:cubicBezTo>
                  <a:cubicBezTo>
                    <a:pt x="958982" y="0"/>
                    <a:pt x="990600" y="1824"/>
                    <a:pt x="1021763" y="5384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94664AE-6DC5-428F-9AC4-5A8F67571F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4036" y="5610392"/>
            <a:ext cx="667802" cy="631474"/>
            <a:chOff x="10478914" y="1506691"/>
            <a:chExt cx="667802" cy="63147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288F304-7DF7-42FB-BD6F-D575128A1DDE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04835D9-7DE9-4DDD-A6C2-1C526822700A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3C43C1C-00B3-40E0-B073-B8C56206D0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303845" y="5427212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319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12362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165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32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56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2557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33" r:id="rId3"/>
    <p:sldLayoutId id="2147483687" r:id="rId4"/>
    <p:sldLayoutId id="2147483734" r:id="rId5"/>
    <p:sldLayoutId id="2147483686" r:id="rId6"/>
    <p:sldLayoutId id="2147483696" r:id="rId7"/>
    <p:sldLayoutId id="2147483707" r:id="rId8"/>
    <p:sldLayoutId id="2147483689" r:id="rId9"/>
    <p:sldLayoutId id="2147483697" r:id="rId10"/>
    <p:sldLayoutId id="2147483731" r:id="rId11"/>
    <p:sldLayoutId id="2147483693" r:id="rId12"/>
    <p:sldLayoutId id="2147483685" r:id="rId13"/>
    <p:sldLayoutId id="2147483688" r:id="rId14"/>
    <p:sldLayoutId id="2147483691" r:id="rId15"/>
    <p:sldLayoutId id="2147483692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2" pos="3840">
          <p15:clr>
            <a:srgbClr val="F26B43"/>
          </p15:clr>
        </p15:guide>
        <p15:guide id="33" orient="horz" pos="2160">
          <p15:clr>
            <a:srgbClr val="F26B43"/>
          </p15:clr>
        </p15:guide>
        <p15:guide id="34" pos="347">
          <p15:clr>
            <a:srgbClr val="F26B43"/>
          </p15:clr>
        </p15:guide>
        <p15:guide id="35" pos="7333">
          <p15:clr>
            <a:srgbClr val="F26B43"/>
          </p15:clr>
        </p15:guide>
        <p15:guide id="36" orient="horz" pos="346">
          <p15:clr>
            <a:srgbClr val="F26B43"/>
          </p15:clr>
        </p15:guide>
        <p15:guide id="37" orient="horz" pos="3974">
          <p15:clr>
            <a:srgbClr val="F26B43"/>
          </p15:clr>
        </p15:guide>
        <p15:guide id="38" pos="824">
          <p15:clr>
            <a:srgbClr val="A4A3A4"/>
          </p15:clr>
        </p15:guide>
        <p15:guide id="39" pos="937">
          <p15:clr>
            <a:srgbClr val="A4A3A4"/>
          </p15:clr>
        </p15:guide>
        <p15:guide id="40" pos="1413">
          <p15:clr>
            <a:srgbClr val="A4A3A4"/>
          </p15:clr>
        </p15:guide>
        <p15:guide id="41" pos="1527">
          <p15:clr>
            <a:srgbClr val="A4A3A4"/>
          </p15:clr>
        </p15:guide>
        <p15:guide id="42" pos="2003">
          <p15:clr>
            <a:srgbClr val="A4A3A4"/>
          </p15:clr>
        </p15:guide>
        <p15:guide id="43" pos="2116">
          <p15:clr>
            <a:srgbClr val="A4A3A4"/>
          </p15:clr>
        </p15:guide>
        <p15:guide id="44" pos="2593">
          <p15:clr>
            <a:srgbClr val="A4A3A4"/>
          </p15:clr>
        </p15:guide>
        <p15:guide id="45" pos="2706">
          <p15:clr>
            <a:srgbClr val="A4A3A4"/>
          </p15:clr>
        </p15:guide>
        <p15:guide id="46" pos="3182">
          <p15:clr>
            <a:srgbClr val="A4A3A4"/>
          </p15:clr>
        </p15:guide>
        <p15:guide id="47" pos="3318">
          <p15:clr>
            <a:srgbClr val="A4A3A4"/>
          </p15:clr>
        </p15:guide>
        <p15:guide id="48" pos="3772">
          <p15:clr>
            <a:srgbClr val="A4A3A4"/>
          </p15:clr>
        </p15:guide>
        <p15:guide id="49" pos="3908">
          <p15:clr>
            <a:srgbClr val="A4A3A4"/>
          </p15:clr>
        </p15:guide>
        <p15:guide id="50" pos="4362">
          <p15:clr>
            <a:srgbClr val="A4A3A4"/>
          </p15:clr>
        </p15:guide>
        <p15:guide id="51" pos="4498">
          <p15:clr>
            <a:srgbClr val="A4A3A4"/>
          </p15:clr>
        </p15:guide>
        <p15:guide id="52" pos="4951">
          <p15:clr>
            <a:srgbClr val="A4A3A4"/>
          </p15:clr>
        </p15:guide>
        <p15:guide id="53" pos="5087">
          <p15:clr>
            <a:srgbClr val="A4A3A4"/>
          </p15:clr>
        </p15:guide>
        <p15:guide id="54" pos="5541">
          <p15:clr>
            <a:srgbClr val="A4A3A4"/>
          </p15:clr>
        </p15:guide>
        <p15:guide id="55" pos="5677">
          <p15:clr>
            <a:srgbClr val="A4A3A4"/>
          </p15:clr>
        </p15:guide>
        <p15:guide id="56" pos="6153">
          <p15:clr>
            <a:srgbClr val="A4A3A4"/>
          </p15:clr>
        </p15:guide>
        <p15:guide id="57" pos="6267">
          <p15:clr>
            <a:srgbClr val="A4A3A4"/>
          </p15:clr>
        </p15:guide>
        <p15:guide id="58" pos="6743">
          <p15:clr>
            <a:srgbClr val="A4A3A4"/>
          </p15:clr>
        </p15:guide>
        <p15:guide id="59" pos="6856">
          <p15:clr>
            <a:srgbClr val="A4A3A4"/>
          </p15:clr>
        </p15:guide>
        <p15:guide id="60" orient="horz" pos="3838">
          <p15:clr>
            <a:srgbClr val="A4A3A4"/>
          </p15:clr>
        </p15:guide>
        <p15:guide id="61" orient="horz" pos="2092">
          <p15:clr>
            <a:srgbClr val="A4A3A4"/>
          </p15:clr>
        </p15:guide>
        <p15:guide id="62" orient="horz" pos="2228">
          <p15:clr>
            <a:srgbClr val="A4A3A4"/>
          </p15:clr>
        </p15:guide>
        <p15:guide id="63" orient="horz" pos="845">
          <p15:clr>
            <a:srgbClr val="A4A3A4"/>
          </p15:clr>
        </p15:guide>
        <p15:guide id="64" orient="horz" pos="958">
          <p15:clr>
            <a:srgbClr val="A4A3A4"/>
          </p15:clr>
        </p15:guide>
        <p15:guide id="65" orient="horz" pos="1480">
          <p15:clr>
            <a:srgbClr val="A4A3A4"/>
          </p15:clr>
        </p15:guide>
        <p15:guide id="66" orient="horz" pos="1593">
          <p15:clr>
            <a:srgbClr val="A4A3A4"/>
          </p15:clr>
        </p15:guide>
        <p15:guide id="67" orient="horz" pos="2727">
          <p15:clr>
            <a:srgbClr val="A4A3A4"/>
          </p15:clr>
        </p15:guide>
        <p15:guide id="68" orient="horz" pos="2840">
          <p15:clr>
            <a:srgbClr val="A4A3A4"/>
          </p15:clr>
        </p15:guide>
        <p15:guide id="69" orient="horz" pos="3339">
          <p15:clr>
            <a:srgbClr val="A4A3A4"/>
          </p15:clr>
        </p15:guide>
        <p15:guide id="70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Data Points Digital background">
            <a:extLst>
              <a:ext uri="{FF2B5EF4-FFF2-40B4-BE49-F238E27FC236}">
                <a16:creationId xmlns:a16="http://schemas.microsoft.com/office/drawing/2014/main" id="{9A8AD548-922D-4E1D-B19C-5F6E808B81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48344" y="0"/>
            <a:ext cx="7452360" cy="6858000"/>
          </a:xfr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9A11267-FC52-4990-8D98-010AFABA554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466240" y="3895951"/>
            <a:ext cx="3565524" cy="1731963"/>
          </a:xfrm>
        </p:spPr>
        <p:txBody>
          <a:bodyPr>
            <a:normAutofit/>
          </a:bodyPr>
          <a:lstStyle/>
          <a:p>
            <a:r>
              <a:rPr lang="en-US" dirty="0"/>
              <a:t>By: Leighton Fernandes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3C56B5-765E-9FBE-EB50-EA1F1B523E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48344" y="0"/>
            <a:ext cx="7452360" cy="685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A635194-4A9B-6F4F-A171-881FCBCD82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7758" y="248557"/>
            <a:ext cx="5194242" cy="392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814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BDE1EC02-BE6B-C3DB-BDCA-3CE0A47EDD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8489472"/>
              </p:ext>
            </p:extLst>
          </p:nvPr>
        </p:nvGraphicFramePr>
        <p:xfrm>
          <a:off x="163512" y="796062"/>
          <a:ext cx="7157666" cy="6012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Placeholder 7" descr="Digital Data">
            <a:extLst>
              <a:ext uri="{FF2B5EF4-FFF2-40B4-BE49-F238E27FC236}">
                <a16:creationId xmlns:a16="http://schemas.microsoft.com/office/drawing/2014/main" id="{06D2324F-3B7B-45EF-9584-C8EADD2C8C0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08928" y="1596771"/>
            <a:ext cx="3448558" cy="3448558"/>
          </a:xfrm>
        </p:spPr>
      </p:pic>
      <p:pic>
        <p:nvPicPr>
          <p:cNvPr id="10" name="Picture Placeholder 9" descr="Data Points ">
            <a:extLst>
              <a:ext uri="{FF2B5EF4-FFF2-40B4-BE49-F238E27FC236}">
                <a16:creationId xmlns:a16="http://schemas.microsoft.com/office/drawing/2014/main" id="{71F862F9-0E8A-4DB9-8083-1C3AA6E5D777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18575" y="596392"/>
            <a:ext cx="2263776" cy="2263776"/>
          </a:xfrm>
        </p:spPr>
      </p:pic>
      <p:pic>
        <p:nvPicPr>
          <p:cNvPr id="12" name="Picture Placeholder 11" descr="Data Background">
            <a:extLst>
              <a:ext uri="{FF2B5EF4-FFF2-40B4-BE49-F238E27FC236}">
                <a16:creationId xmlns:a16="http://schemas.microsoft.com/office/drawing/2014/main" id="{A63F39B9-0715-40B5-8ECB-9B983F99C690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91612" y="3324733"/>
            <a:ext cx="2936876" cy="2936876"/>
          </a:xfrm>
        </p:spPr>
      </p:pic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B199C97-F175-437D-8311-DB662925C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/>
          <a:lstStyle/>
          <a:p>
            <a:fld id="{DBA1B0FB-D917-4C8C-928F-313BD683BF3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7189DC7-069A-E9ED-A53F-9CC147218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721" y="0"/>
            <a:ext cx="3565524" cy="799220"/>
          </a:xfrm>
        </p:spPr>
        <p:txBody>
          <a:bodyPr/>
          <a:lstStyle/>
          <a:p>
            <a:r>
              <a:rPr lang="en-US"/>
              <a:t>Contents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234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15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3" name="Oval 17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4" name="Oval 19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5" name="Group 21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56" name="Rectangle 27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6AC241-6702-A143-F7E7-02071989E298}"/>
              </a:ext>
            </a:extLst>
          </p:cNvPr>
          <p:cNvSpPr txBox="1"/>
          <p:nvPr/>
        </p:nvSpPr>
        <p:spPr>
          <a:xfrm>
            <a:off x="6203950" y="549275"/>
            <a:ext cx="5437187" cy="2986234"/>
          </a:xfrm>
          <a:prstGeom prst="rect">
            <a:avLst/>
          </a:prstGeom>
        </p:spPr>
        <p:txBody>
          <a:bodyPr vert="horz" wrap="square" lIns="0" tIns="0" rIns="0" bIns="0" rtlCol="0" anchor="b" anchorCtr="0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6400">
                <a:latin typeface="+mj-lt"/>
                <a:ea typeface="+mj-ea"/>
                <a:cs typeface="+mj-cs"/>
              </a:rPr>
              <a:t>GIBBS REFLECTIVE CYCLE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5A6B17E-E675-BEF2-F4C5-B2A2338E82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63" y="1803459"/>
            <a:ext cx="5102225" cy="3252668"/>
          </a:xfrm>
          <a:custGeom>
            <a:avLst/>
            <a:gdLst/>
            <a:ahLst/>
            <a:cxnLst/>
            <a:rect l="l" t="t" r="r" b="b"/>
            <a:pathLst>
              <a:path w="5102225" h="5761037">
                <a:moveTo>
                  <a:pt x="0" y="0"/>
                </a:moveTo>
                <a:lnTo>
                  <a:pt x="5102225" y="0"/>
                </a:lnTo>
                <a:lnTo>
                  <a:pt x="5102225" y="5761037"/>
                </a:lnTo>
                <a:lnTo>
                  <a:pt x="0" y="5761037"/>
                </a:lnTo>
                <a:close/>
              </a:path>
            </a:pathLst>
          </a:cu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9A87001-C3D0-B439-2814-6F0502DB73DE}"/>
              </a:ext>
            </a:extLst>
          </p:cNvPr>
          <p:cNvSpPr txBox="1"/>
          <p:nvPr/>
        </p:nvSpPr>
        <p:spPr>
          <a:xfrm>
            <a:off x="2424677" y="5341750"/>
            <a:ext cx="1393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Gibbs (1998)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441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23418ADF-358F-4647-A511-FCFFEDA83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7200"/>
            <a:ext cx="4500562" cy="1562959"/>
          </a:xfrm>
        </p:spPr>
        <p:txBody>
          <a:bodyPr/>
          <a:lstStyle/>
          <a:p>
            <a:r>
              <a:rPr lang="en-US" dirty="0"/>
              <a:t>What is Innovation </a:t>
            </a:r>
          </a:p>
        </p:txBody>
      </p:sp>
      <p:pic>
        <p:nvPicPr>
          <p:cNvPr id="18" name="Picture Placeholder 17" descr="A group of people sitting at a table">
            <a:extLst>
              <a:ext uri="{FF2B5EF4-FFF2-40B4-BE49-F238E27FC236}">
                <a16:creationId xmlns:a16="http://schemas.microsoft.com/office/drawing/2014/main" id="{E2536017-F539-430C-A901-70AB81CA612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" b="42"/>
          <a:stretch/>
        </p:blipFill>
        <p:spPr>
          <a:xfrm>
            <a:off x="0" y="0"/>
            <a:ext cx="3054096" cy="3776472"/>
          </a:xfrm>
        </p:spPr>
      </p:pic>
      <p:pic>
        <p:nvPicPr>
          <p:cNvPr id="20" name="Picture Placeholder 19" descr="Data Points Digital background">
            <a:extLst>
              <a:ext uri="{FF2B5EF4-FFF2-40B4-BE49-F238E27FC236}">
                <a16:creationId xmlns:a16="http://schemas.microsoft.com/office/drawing/2014/main" id="{528A7D8D-1AB5-46C4-93FA-D92C2FD51692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" b="42"/>
          <a:stretch/>
        </p:blipFill>
        <p:spPr>
          <a:xfrm>
            <a:off x="3054096" y="0"/>
            <a:ext cx="3054096" cy="3776472"/>
          </a:xfrm>
        </p:spPr>
      </p:pic>
      <p:pic>
        <p:nvPicPr>
          <p:cNvPr id="25" name="Picture Placeholder 24" descr="Digital Graph Screen">
            <a:extLst>
              <a:ext uri="{FF2B5EF4-FFF2-40B4-BE49-F238E27FC236}">
                <a16:creationId xmlns:a16="http://schemas.microsoft.com/office/drawing/2014/main" id="{B7353C46-ACC1-4078-85C2-26B57B0E58B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" b="42"/>
          <a:stretch/>
        </p:blipFill>
        <p:spPr>
          <a:xfrm>
            <a:off x="9137904" y="0"/>
            <a:ext cx="3054096" cy="3776472"/>
          </a:xfr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907F8-C614-4D59-A03F-BF9CD5E35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/>
          <a:lstStyle/>
          <a:p>
            <a:fld id="{DBA1B0FB-D917-4C8C-928F-313BD683BF39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23" name="Picture Placeholder 22" descr="A person drawing on a white board">
            <a:extLst>
              <a:ext uri="{FF2B5EF4-FFF2-40B4-BE49-F238E27FC236}">
                <a16:creationId xmlns:a16="http://schemas.microsoft.com/office/drawing/2014/main" id="{2B3C4F95-A0FA-45D9-BF43-1C398F65B89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" b="42"/>
          <a:stretch/>
        </p:blipFill>
        <p:spPr>
          <a:xfrm>
            <a:off x="6083808" y="0"/>
            <a:ext cx="3054096" cy="3776472"/>
          </a:xfr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5127060-CDBF-435F-9009-A5451CCE305D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563" y="4507200"/>
            <a:ext cx="6221412" cy="1120714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By innovation, we mean changing your business model and making changes in the existing environment to deliver better products or services.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5A4544-4A21-6104-2B3D-D72B193E597C}"/>
              </a:ext>
            </a:extLst>
          </p:cNvPr>
          <p:cNvSpPr txBox="1"/>
          <p:nvPr/>
        </p:nvSpPr>
        <p:spPr>
          <a:xfrm>
            <a:off x="10510328" y="6453351"/>
            <a:ext cx="16045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Amabile (1998) </a:t>
            </a:r>
          </a:p>
        </p:txBody>
      </p:sp>
    </p:spTree>
    <p:extLst>
      <p:ext uri="{BB962C8B-B14F-4D97-AF65-F5344CB8AC3E}">
        <p14:creationId xmlns:p14="http://schemas.microsoft.com/office/powerpoint/2010/main" val="2158886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Placeholder 7" descr="Data Points Digital background">
            <a:extLst>
              <a:ext uri="{FF2B5EF4-FFF2-40B4-BE49-F238E27FC236}">
                <a16:creationId xmlns:a16="http://schemas.microsoft.com/office/drawing/2014/main" id="{5FED7C55-F545-49A1-90FD-D853A25AB45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" y="11364"/>
            <a:ext cx="12192000" cy="6858000"/>
          </a:xfr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3C64A91D-E535-4C24-A0E3-96A3810E3F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26FC4867-BA3E-4F8E-AB23-684F34DF3D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40F1DF5B-353A-4270-8C10-6A15094411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749" y="-677280"/>
            <a:ext cx="5437187" cy="2986234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pPr>
              <a:lnSpc>
                <a:spcPct val="100000"/>
              </a:lnSpc>
            </a:pPr>
            <a:r>
              <a:rPr lang="en-US"/>
              <a:t>What is Creativity </a:t>
            </a:r>
            <a:endParaRPr lang="en-US" sz="6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E7D98D-6710-41D2-B258-E1A1059D2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5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A85C56D-F04A-390A-5C0D-4B79E06CA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234" y="2646697"/>
            <a:ext cx="3467100" cy="25717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EC034E4-5446-5B98-7011-3AB679E92D48}"/>
              </a:ext>
            </a:extLst>
          </p:cNvPr>
          <p:cNvSpPr txBox="1"/>
          <p:nvPr/>
        </p:nvSpPr>
        <p:spPr>
          <a:xfrm>
            <a:off x="10523281" y="6459548"/>
            <a:ext cx="17080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Henry (1994)</a:t>
            </a:r>
          </a:p>
        </p:txBody>
      </p:sp>
    </p:spTree>
    <p:extLst>
      <p:ext uri="{BB962C8B-B14F-4D97-AF65-F5344CB8AC3E}">
        <p14:creationId xmlns:p14="http://schemas.microsoft.com/office/powerpoint/2010/main" val="560021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8A00A08-E4E6-4184-B484-E0E034072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171" y="13882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780E404-3121-4F33-AF2D-65F659A97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7675" y="288981"/>
            <a:ext cx="1262947" cy="1335600"/>
            <a:chOff x="2678417" y="2427951"/>
            <a:chExt cx="1262947" cy="1335600"/>
          </a:xfrm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2339341D-8322-49F1-91DA-6D115CCAE7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7EB9DB0E-3B0E-411A-9274-448D565CA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3E174092-82D3-44E0-8948-4096232ED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171" y="282176"/>
            <a:ext cx="3565524" cy="1551351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4400" dirty="0"/>
              <a:t>INNOVATION MATRIX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4B158E9A-DBF4-4AA7-B6B7-8C8EB2FBD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125249" y="5435090"/>
            <a:ext cx="762805" cy="734873"/>
            <a:chOff x="7950336" y="1300590"/>
            <a:chExt cx="762805" cy="734873"/>
          </a:xfrm>
        </p:grpSpPr>
        <p:sp>
          <p:nvSpPr>
            <p:cNvPr id="51" name="Freeform 5">
              <a:extLst>
                <a:ext uri="{FF2B5EF4-FFF2-40B4-BE49-F238E27FC236}">
                  <a16:creationId xmlns:a16="http://schemas.microsoft.com/office/drawing/2014/main" id="{6150ACFD-AEC6-42A3-A5A7-E7AD6B13E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220298" y="1428832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6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2" name="Freeform 6">
              <a:extLst>
                <a:ext uri="{FF2B5EF4-FFF2-40B4-BE49-F238E27FC236}">
                  <a16:creationId xmlns:a16="http://schemas.microsoft.com/office/drawing/2014/main" id="{DB4D1217-FEB1-4D2A-80F4-C227B66D72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066503" y="1339815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8">
              <a:extLst>
                <a:ext uri="{FF2B5EF4-FFF2-40B4-BE49-F238E27FC236}">
                  <a16:creationId xmlns:a16="http://schemas.microsoft.com/office/drawing/2014/main" id="{0BCA7138-22BA-4785-8B3D-9D45213E8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217173" y="1608753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bg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C33DF-36C9-49E9-B48D-A320B179C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US" smtClean="0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6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47AB8A44-380E-7F45-29E7-E8676BC2CC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052860"/>
              </p:ext>
            </p:extLst>
          </p:nvPr>
        </p:nvGraphicFramePr>
        <p:xfrm>
          <a:off x="3910476" y="2584593"/>
          <a:ext cx="7561029" cy="3581009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737922">
                  <a:extLst>
                    <a:ext uri="{9D8B030D-6E8A-4147-A177-3AD203B41FA5}">
                      <a16:colId xmlns:a16="http://schemas.microsoft.com/office/drawing/2014/main" val="4114687740"/>
                    </a:ext>
                  </a:extLst>
                </a:gridCol>
                <a:gridCol w="3823107">
                  <a:extLst>
                    <a:ext uri="{9D8B030D-6E8A-4147-A177-3AD203B41FA5}">
                      <a16:colId xmlns:a16="http://schemas.microsoft.com/office/drawing/2014/main" val="2864008195"/>
                    </a:ext>
                  </a:extLst>
                </a:gridCol>
              </a:tblGrid>
              <a:tr h="1856310">
                <a:tc>
                  <a:txBody>
                    <a:bodyPr/>
                    <a:lstStyle/>
                    <a:p>
                      <a:r>
                        <a:rPr lang="en-US" sz="3300"/>
                        <a:t>TECHNOLOGY INNOVATION</a:t>
                      </a:r>
                      <a:endParaRPr lang="en-GB" sz="3300"/>
                    </a:p>
                  </a:txBody>
                  <a:tcPr marL="165646" marR="165646" marT="82823" marB="828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/>
                        <a:t>RADICAL INNOVATION</a:t>
                      </a:r>
                    </a:p>
                  </a:txBody>
                  <a:tcPr marL="165646" marR="165646" marT="82823" marB="82823"/>
                </a:tc>
                <a:extLst>
                  <a:ext uri="{0D108BD9-81ED-4DB2-BD59-A6C34878D82A}">
                    <a16:rowId xmlns:a16="http://schemas.microsoft.com/office/drawing/2014/main" val="2332369508"/>
                  </a:ext>
                </a:extLst>
              </a:tr>
              <a:tr h="1724699">
                <a:tc>
                  <a:txBody>
                    <a:bodyPr/>
                    <a:lstStyle/>
                    <a:p>
                      <a:r>
                        <a:rPr kumimoji="0" lang="en-US" sz="3300" b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</a:rPr>
                        <a:t>BUSINESS MODEL INNOVATION</a:t>
                      </a:r>
                      <a:endParaRPr lang="en-GB" sz="3300"/>
                    </a:p>
                  </a:txBody>
                  <a:tcPr marL="165646" marR="165646" marT="82823" marB="82823"/>
                </a:tc>
                <a:tc>
                  <a:txBody>
                    <a:bodyPr/>
                    <a:lstStyle/>
                    <a:p>
                      <a:r>
                        <a:rPr kumimoji="0" lang="en-US" sz="33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</a:rPr>
                        <a:t>INCREMENTAL INNOVATION</a:t>
                      </a:r>
                      <a:endParaRPr lang="en-GB" sz="3300" dirty="0"/>
                    </a:p>
                  </a:txBody>
                  <a:tcPr marL="165646" marR="165646" marT="82823" marB="82823"/>
                </a:tc>
                <a:extLst>
                  <a:ext uri="{0D108BD9-81ED-4DB2-BD59-A6C34878D82A}">
                    <a16:rowId xmlns:a16="http://schemas.microsoft.com/office/drawing/2014/main" val="3586182211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58762BD4-F3F9-2962-78EC-3BF78F865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247" y="331292"/>
            <a:ext cx="3343258" cy="2097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7CCCEA1-BD61-8946-6E25-0A989D41570A}"/>
              </a:ext>
            </a:extLst>
          </p:cNvPr>
          <p:cNvSpPr txBox="1"/>
          <p:nvPr/>
        </p:nvSpPr>
        <p:spPr>
          <a:xfrm>
            <a:off x="9850189" y="6399490"/>
            <a:ext cx="18896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Neuralink (2022)</a:t>
            </a:r>
          </a:p>
        </p:txBody>
      </p:sp>
    </p:spTree>
    <p:extLst>
      <p:ext uri="{BB962C8B-B14F-4D97-AF65-F5344CB8AC3E}">
        <p14:creationId xmlns:p14="http://schemas.microsoft.com/office/powerpoint/2010/main" val="3740286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2" name="Freeform: Shape 1101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04" name="Oval 1103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06" name="Oval 1105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108" name="Group 1107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1109" name="Freeform: Shape 1108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0" name="Freeform: Shape 1109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111" name="Oval 1110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12" name="Oval 1111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1114" name="Rectangle 1113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6" name="Oval 1115">
            <a:extLst>
              <a:ext uri="{FF2B5EF4-FFF2-40B4-BE49-F238E27FC236}">
                <a16:creationId xmlns:a16="http://schemas.microsoft.com/office/drawing/2014/main" id="{28A00A08-E4E6-4184-B484-E0E034072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171" y="13882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118" name="Group 1117">
            <a:extLst>
              <a:ext uri="{FF2B5EF4-FFF2-40B4-BE49-F238E27FC236}">
                <a16:creationId xmlns:a16="http://schemas.microsoft.com/office/drawing/2014/main" id="{0780E404-3121-4F33-AF2D-65F659A97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7675" y="288981"/>
            <a:ext cx="1262947" cy="1335600"/>
            <a:chOff x="2678417" y="2427951"/>
            <a:chExt cx="1262947" cy="1335600"/>
          </a:xfrm>
        </p:grpSpPr>
        <p:sp>
          <p:nvSpPr>
            <p:cNvPr id="1119" name="Freeform: Shape 1118">
              <a:extLst>
                <a:ext uri="{FF2B5EF4-FFF2-40B4-BE49-F238E27FC236}">
                  <a16:creationId xmlns:a16="http://schemas.microsoft.com/office/drawing/2014/main" id="{2339341D-8322-49F1-91DA-6D115CCAE7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20" name="Oval 1119">
              <a:extLst>
                <a:ext uri="{FF2B5EF4-FFF2-40B4-BE49-F238E27FC236}">
                  <a16:creationId xmlns:a16="http://schemas.microsoft.com/office/drawing/2014/main" id="{7EB9DB0E-3B0E-411A-9274-448D565CA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CB102D8-1D22-4940-AF19-07CF3A0DC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3565524" cy="3034657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pPr>
              <a:lnSpc>
                <a:spcPct val="100000"/>
              </a:lnSpc>
            </a:pPr>
            <a:r>
              <a:rPr lang="en-US"/>
              <a:t>Open and Closed Innovation Model  </a:t>
            </a:r>
          </a:p>
        </p:txBody>
      </p:sp>
      <p:grpSp>
        <p:nvGrpSpPr>
          <p:cNvPr id="1122" name="Group 1121">
            <a:extLst>
              <a:ext uri="{FF2B5EF4-FFF2-40B4-BE49-F238E27FC236}">
                <a16:creationId xmlns:a16="http://schemas.microsoft.com/office/drawing/2014/main" id="{4B158E9A-DBF4-4AA7-B6B7-8C8EB2FBD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125249" y="5435090"/>
            <a:ext cx="762805" cy="734873"/>
            <a:chOff x="7950336" y="1300590"/>
            <a:chExt cx="762805" cy="734873"/>
          </a:xfrm>
        </p:grpSpPr>
        <p:sp>
          <p:nvSpPr>
            <p:cNvPr id="1123" name="Freeform 5">
              <a:extLst>
                <a:ext uri="{FF2B5EF4-FFF2-40B4-BE49-F238E27FC236}">
                  <a16:creationId xmlns:a16="http://schemas.microsoft.com/office/drawing/2014/main" id="{6150ACFD-AEC6-42A3-A5A7-E7AD6B13E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220298" y="1428832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6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24" name="Freeform 6">
              <a:extLst>
                <a:ext uri="{FF2B5EF4-FFF2-40B4-BE49-F238E27FC236}">
                  <a16:creationId xmlns:a16="http://schemas.microsoft.com/office/drawing/2014/main" id="{DB4D1217-FEB1-4D2A-80F4-C227B66D72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066503" y="1339815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25" name="Freeform 8">
              <a:extLst>
                <a:ext uri="{FF2B5EF4-FFF2-40B4-BE49-F238E27FC236}">
                  <a16:creationId xmlns:a16="http://schemas.microsoft.com/office/drawing/2014/main" id="{0BCA7138-22BA-4785-8B3D-9D45213E8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217173" y="1608753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bg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FD9B2D33-CF21-E9D1-4A0F-FFF54F0D1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95776" y="1721997"/>
            <a:ext cx="7345363" cy="3415593"/>
          </a:xfrm>
          <a:custGeom>
            <a:avLst/>
            <a:gdLst/>
            <a:ahLst/>
            <a:cxnLst/>
            <a:rect l="l" t="t" r="r" b="b"/>
            <a:pathLst>
              <a:path w="7345363" h="5761037">
                <a:moveTo>
                  <a:pt x="0" y="0"/>
                </a:moveTo>
                <a:lnTo>
                  <a:pt x="7345363" y="0"/>
                </a:lnTo>
                <a:lnTo>
                  <a:pt x="7345363" y="5761037"/>
                </a:lnTo>
                <a:lnTo>
                  <a:pt x="0" y="576103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3F8A62C8-5437-4C47-AC0F-0605F84CB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US" smtClean="0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7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1D629D-66EC-2D41-B91A-CBADB3D02694}"/>
              </a:ext>
            </a:extLst>
          </p:cNvPr>
          <p:cNvSpPr txBox="1"/>
          <p:nvPr/>
        </p:nvSpPr>
        <p:spPr>
          <a:xfrm>
            <a:off x="10383544" y="6445656"/>
            <a:ext cx="20838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Fried. (2022)</a:t>
            </a:r>
          </a:p>
        </p:txBody>
      </p:sp>
    </p:spTree>
    <p:extLst>
      <p:ext uri="{BB962C8B-B14F-4D97-AF65-F5344CB8AC3E}">
        <p14:creationId xmlns:p14="http://schemas.microsoft.com/office/powerpoint/2010/main" val="2496947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5" name="Group 2072">
            <a:extLst>
              <a:ext uri="{FF2B5EF4-FFF2-40B4-BE49-F238E27FC236}">
                <a16:creationId xmlns:a16="http://schemas.microsoft.com/office/drawing/2014/main" id="{3BDBC526-6DCD-4FF6-8395-D8C22E46E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2087" name="Freeform: Shape 2073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88" name="Oval 2074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89" name="Oval 2075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90" name="Freeform: Shape 2076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 useBgFill="1">
        <p:nvSpPr>
          <p:cNvPr id="2091" name="Rectangle 2078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C15EE852-24F1-4643-8082-AB45CFF2B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3565524" cy="1997855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4400"/>
              <a:t>INNOVATION PROCESS </a:t>
            </a:r>
          </a:p>
        </p:txBody>
      </p:sp>
      <p:grpSp>
        <p:nvGrpSpPr>
          <p:cNvPr id="2092" name="Group 2080">
            <a:extLst>
              <a:ext uri="{FF2B5EF4-FFF2-40B4-BE49-F238E27FC236}">
                <a16:creationId xmlns:a16="http://schemas.microsoft.com/office/drawing/2014/main" id="{9F2D4ED5-DC78-4C88-97AA-483206C53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70793" y="0"/>
            <a:ext cx="1468514" cy="1521012"/>
            <a:chOff x="5236793" y="2432482"/>
            <a:chExt cx="1468514" cy="1521012"/>
          </a:xfrm>
        </p:grpSpPr>
        <p:sp>
          <p:nvSpPr>
            <p:cNvPr id="2082" name="Freeform 5">
              <a:extLst>
                <a:ext uri="{FF2B5EF4-FFF2-40B4-BE49-F238E27FC236}">
                  <a16:creationId xmlns:a16="http://schemas.microsoft.com/office/drawing/2014/main" id="{0DE0B65A-4839-40B2-BA92-1464FEADB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463135" y="2432482"/>
              <a:ext cx="1242172" cy="729202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83" name="Freeform 6">
              <a:extLst>
                <a:ext uri="{FF2B5EF4-FFF2-40B4-BE49-F238E27FC236}">
                  <a16:creationId xmlns:a16="http://schemas.microsoft.com/office/drawing/2014/main" id="{842A0A68-39DD-4DA7-BAD5-63B9C13987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236793" y="2566400"/>
              <a:ext cx="611884" cy="1076550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84" name="Freeform 8">
              <a:extLst>
                <a:ext uri="{FF2B5EF4-FFF2-40B4-BE49-F238E27FC236}">
                  <a16:creationId xmlns:a16="http://schemas.microsoft.com/office/drawing/2014/main" id="{21A69E50-7E10-45C3-B4F2-19DBA7748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765469" y="2876944"/>
              <a:ext cx="630288" cy="1076550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40000"/>
                    <a:lumOff val="6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086" name="Oval 2085">
            <a:extLst>
              <a:ext uri="{FF2B5EF4-FFF2-40B4-BE49-F238E27FC236}">
                <a16:creationId xmlns:a16="http://schemas.microsoft.com/office/drawing/2014/main" id="{D166A8AB-8924-421C-BCED-B54DBC405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77897" y="5497189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4139825C-53C7-44F4-A064-9795CECD081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50863" y="2677306"/>
            <a:ext cx="3565525" cy="3415519"/>
          </a:xfrm>
        </p:spPr>
        <p:txBody>
          <a:bodyPr vert="horz" wrap="square" lIns="0" tIns="0" rIns="0" bIns="0" rtlCol="0" anchor="t">
            <a:normAutofit/>
          </a:bodyPr>
          <a:lstStyle/>
          <a:p>
            <a:pPr marL="0">
              <a:buFont typeface="Arial" panose="020B0604020202020204" pitchFamily="34" charset="0"/>
              <a:buChar char="•"/>
            </a:pPr>
            <a:r>
              <a:rPr lang="en-US" sz="1600"/>
              <a:t>Tidd &amp; Bassant (2018)</a:t>
            </a:r>
          </a:p>
          <a:p>
            <a:pPr marL="0">
              <a:buFont typeface="Arial" panose="020B0604020202020204" pitchFamily="34" charset="0"/>
              <a:buChar char="•"/>
            </a:pPr>
            <a:endParaRPr lang="en-US" sz="160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8B416A6-C6F0-3C6B-459D-3C78C6D7C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50900" y="1293067"/>
            <a:ext cx="7090237" cy="4271866"/>
          </a:xfrm>
          <a:custGeom>
            <a:avLst/>
            <a:gdLst/>
            <a:ahLst/>
            <a:cxnLst/>
            <a:rect l="l" t="t" r="r" b="b"/>
            <a:pathLst>
              <a:path w="7090237" h="5759451">
                <a:moveTo>
                  <a:pt x="0" y="0"/>
                </a:moveTo>
                <a:lnTo>
                  <a:pt x="7090237" y="0"/>
                </a:lnTo>
                <a:lnTo>
                  <a:pt x="7090237" y="5759451"/>
                </a:lnTo>
                <a:lnTo>
                  <a:pt x="0" y="575945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1C563B34-DD53-4FB1-B8C2-8914E01C6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US" smtClean="0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8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C2C2F5-8FD3-D25A-E1DA-69EAE4256A05}"/>
              </a:ext>
            </a:extLst>
          </p:cNvPr>
          <p:cNvSpPr txBox="1"/>
          <p:nvPr/>
        </p:nvSpPr>
        <p:spPr>
          <a:xfrm>
            <a:off x="9474199" y="6461045"/>
            <a:ext cx="20912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Cambridge International (2014)</a:t>
            </a:r>
          </a:p>
        </p:txBody>
      </p:sp>
    </p:spTree>
    <p:extLst>
      <p:ext uri="{BB962C8B-B14F-4D97-AF65-F5344CB8AC3E}">
        <p14:creationId xmlns:p14="http://schemas.microsoft.com/office/powerpoint/2010/main" val="395518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Freeform: Shape 3078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081" name="Oval 3080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083" name="Oval 3082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085" name="Group 3084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086" name="Freeform: Shape 3085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87" name="Freeform: Shape 3086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88" name="Oval 3087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89" name="Oval 3088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3091" name="Rectangle 3090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D2A30C0-1BC4-4764-9C0F-5D811CAB83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4"/>
            <a:ext cx="5437187" cy="3615101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6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4PS OF INNOVATION</a:t>
            </a:r>
            <a:br>
              <a:rPr lang="en-US" sz="6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6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3093" name="Oval 3092">
            <a:extLst>
              <a:ext uri="{FF2B5EF4-FFF2-40B4-BE49-F238E27FC236}">
                <a16:creationId xmlns:a16="http://schemas.microsoft.com/office/drawing/2014/main" id="{D87560B9-86B8-4558-93E9-FAB8DBE40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66122" y="717412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095" name="Freeform: Shape 3094">
            <a:extLst>
              <a:ext uri="{FF2B5EF4-FFF2-40B4-BE49-F238E27FC236}">
                <a16:creationId xmlns:a16="http://schemas.microsoft.com/office/drawing/2014/main" id="{71400469-1077-4353-BFB5-E4159ADF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11524143" y="5425719"/>
            <a:ext cx="826527" cy="463493"/>
          </a:xfrm>
          <a:custGeom>
            <a:avLst/>
            <a:gdLst>
              <a:gd name="connsiteX0" fmla="*/ 791231 w 826527"/>
              <a:gd name="connsiteY0" fmla="*/ 135754 h 463493"/>
              <a:gd name="connsiteX1" fmla="*/ 826527 w 826527"/>
              <a:gd name="connsiteY1" fmla="*/ 178533 h 463493"/>
              <a:gd name="connsiteX2" fmla="*/ 658803 w 826527"/>
              <a:gd name="connsiteY2" fmla="*/ 346257 h 463493"/>
              <a:gd name="connsiteX3" fmla="*/ 627362 w 826527"/>
              <a:gd name="connsiteY3" fmla="*/ 299623 h 463493"/>
              <a:gd name="connsiteX4" fmla="*/ 463493 w 826527"/>
              <a:gd name="connsiteY4" fmla="*/ 231747 h 463493"/>
              <a:gd name="connsiteX5" fmla="*/ 231747 w 826527"/>
              <a:gd name="connsiteY5" fmla="*/ 463493 h 463493"/>
              <a:gd name="connsiteX6" fmla="*/ 0 w 826527"/>
              <a:gd name="connsiteY6" fmla="*/ 463493 h 463493"/>
              <a:gd name="connsiteX7" fmla="*/ 463492 w 826527"/>
              <a:gd name="connsiteY7" fmla="*/ 0 h 463493"/>
              <a:gd name="connsiteX8" fmla="*/ 791231 w 826527"/>
              <a:gd name="connsiteY8" fmla="*/ 135754 h 463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6527" h="463493">
                <a:moveTo>
                  <a:pt x="791231" y="135754"/>
                </a:moveTo>
                <a:lnTo>
                  <a:pt x="826527" y="178533"/>
                </a:lnTo>
                <a:lnTo>
                  <a:pt x="658803" y="346257"/>
                </a:lnTo>
                <a:lnTo>
                  <a:pt x="627362" y="299623"/>
                </a:lnTo>
                <a:cubicBezTo>
                  <a:pt x="585424" y="257686"/>
                  <a:pt x="527487" y="231747"/>
                  <a:pt x="463493" y="231747"/>
                </a:cubicBezTo>
                <a:cubicBezTo>
                  <a:pt x="335503" y="231746"/>
                  <a:pt x="231746" y="335503"/>
                  <a:pt x="231747" y="463493"/>
                </a:cubicBezTo>
                <a:lnTo>
                  <a:pt x="0" y="463493"/>
                </a:lnTo>
                <a:cubicBezTo>
                  <a:pt x="0" y="207513"/>
                  <a:pt x="207513" y="0"/>
                  <a:pt x="463492" y="0"/>
                </a:cubicBezTo>
                <a:cubicBezTo>
                  <a:pt x="591482" y="0"/>
                  <a:pt x="707356" y="51879"/>
                  <a:pt x="791231" y="135754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innerShdw blurRad="127000" dir="2700000">
              <a:schemeClr val="accent1">
                <a:lumMod val="60000"/>
                <a:lumOff val="40000"/>
                <a:alpha val="2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97" name="Freeform: Shape 3096">
            <a:extLst>
              <a:ext uri="{FF2B5EF4-FFF2-40B4-BE49-F238E27FC236}">
                <a16:creationId xmlns:a16="http://schemas.microsoft.com/office/drawing/2014/main" id="{F28851F7-6B20-43F1-90FF-B41CE11AF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11562489" y="5445666"/>
            <a:ext cx="807174" cy="508309"/>
          </a:xfrm>
          <a:custGeom>
            <a:avLst/>
            <a:gdLst>
              <a:gd name="connsiteX0" fmla="*/ 791232 w 807174"/>
              <a:gd name="connsiteY0" fmla="*/ 148880 h 508309"/>
              <a:gd name="connsiteX1" fmla="*/ 807174 w 807174"/>
              <a:gd name="connsiteY1" fmla="*/ 170072 h 508309"/>
              <a:gd name="connsiteX2" fmla="*/ 636502 w 807174"/>
              <a:gd name="connsiteY2" fmla="*/ 340744 h 508309"/>
              <a:gd name="connsiteX3" fmla="*/ 627362 w 807174"/>
              <a:gd name="connsiteY3" fmla="*/ 328595 h 508309"/>
              <a:gd name="connsiteX4" fmla="*/ 463493 w 807174"/>
              <a:gd name="connsiteY4" fmla="*/ 254155 h 508309"/>
              <a:gd name="connsiteX5" fmla="*/ 231747 w 807174"/>
              <a:gd name="connsiteY5" fmla="*/ 508309 h 508309"/>
              <a:gd name="connsiteX6" fmla="*/ 0 w 807174"/>
              <a:gd name="connsiteY6" fmla="*/ 508309 h 508309"/>
              <a:gd name="connsiteX7" fmla="*/ 463493 w 807174"/>
              <a:gd name="connsiteY7" fmla="*/ 0 h 508309"/>
              <a:gd name="connsiteX8" fmla="*/ 791232 w 807174"/>
              <a:gd name="connsiteY8" fmla="*/ 148880 h 508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7174" h="508309">
                <a:moveTo>
                  <a:pt x="791232" y="148880"/>
                </a:moveTo>
                <a:lnTo>
                  <a:pt x="807174" y="170072"/>
                </a:lnTo>
                <a:lnTo>
                  <a:pt x="636502" y="340744"/>
                </a:lnTo>
                <a:lnTo>
                  <a:pt x="627362" y="328595"/>
                </a:lnTo>
                <a:cubicBezTo>
                  <a:pt x="585425" y="282602"/>
                  <a:pt x="527487" y="254155"/>
                  <a:pt x="463493" y="254155"/>
                </a:cubicBezTo>
                <a:cubicBezTo>
                  <a:pt x="335503" y="254155"/>
                  <a:pt x="231746" y="367943"/>
                  <a:pt x="231747" y="508309"/>
                </a:cubicBezTo>
                <a:lnTo>
                  <a:pt x="0" y="508309"/>
                </a:lnTo>
                <a:cubicBezTo>
                  <a:pt x="0" y="227578"/>
                  <a:pt x="207513" y="0"/>
                  <a:pt x="463493" y="0"/>
                </a:cubicBezTo>
                <a:cubicBezTo>
                  <a:pt x="591482" y="-1"/>
                  <a:pt x="707356" y="56895"/>
                  <a:pt x="791232" y="14888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20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3072827-6B3C-1002-C532-2D93610645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2" r="8696"/>
          <a:stretch/>
        </p:blipFill>
        <p:spPr bwMode="auto">
          <a:xfrm>
            <a:off x="6400800" y="606796"/>
            <a:ext cx="5108631" cy="5644408"/>
          </a:xfrm>
          <a:custGeom>
            <a:avLst/>
            <a:gdLst/>
            <a:ahLst/>
            <a:cxnLst/>
            <a:rect l="l" t="t" r="r" b="b"/>
            <a:pathLst>
              <a:path w="4868976" h="5644408">
                <a:moveTo>
                  <a:pt x="2398421" y="0"/>
                </a:moveTo>
                <a:lnTo>
                  <a:pt x="4868973" y="1424628"/>
                </a:lnTo>
                <a:lnTo>
                  <a:pt x="4868976" y="1424625"/>
                </a:lnTo>
                <a:lnTo>
                  <a:pt x="4868976" y="1424628"/>
                </a:lnTo>
                <a:lnTo>
                  <a:pt x="4868976" y="4219781"/>
                </a:lnTo>
                <a:lnTo>
                  <a:pt x="2398419" y="5644408"/>
                </a:lnTo>
                <a:lnTo>
                  <a:pt x="0" y="4219781"/>
                </a:lnTo>
                <a:lnTo>
                  <a:pt x="0" y="1424628"/>
                </a:lnTo>
                <a:lnTo>
                  <a:pt x="0" y="1424625"/>
                </a:lnTo>
                <a:lnTo>
                  <a:pt x="3" y="142462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9" name="Oval 3098">
            <a:extLst>
              <a:ext uri="{FF2B5EF4-FFF2-40B4-BE49-F238E27FC236}">
                <a16:creationId xmlns:a16="http://schemas.microsoft.com/office/drawing/2014/main" id="{09E6BACC-8290-425B-A517-1914E16D82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865497" y="5915162"/>
            <a:ext cx="53549" cy="233295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63500" dist="2540000">
              <a:schemeClr val="accent1">
                <a:lumMod val="60000"/>
                <a:lumOff val="40000"/>
                <a:alpha val="2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F9A883-CC44-4401-AE67-8FCEACB7D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US" smtClean="0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9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33" name="Slide Number Placeholder 8">
            <a:extLst>
              <a:ext uri="{FF2B5EF4-FFF2-40B4-BE49-F238E27FC236}">
                <a16:creationId xmlns:a16="http://schemas.microsoft.com/office/drawing/2014/main" id="{722B2C6F-D69E-336A-2745-10769AD6954A}"/>
              </a:ext>
            </a:extLst>
          </p:cNvPr>
          <p:cNvSpPr txBox="1">
            <a:spLocks/>
          </p:cNvSpPr>
          <p:nvPr/>
        </p:nvSpPr>
        <p:spPr>
          <a:xfrm>
            <a:off x="76435" y="3064995"/>
            <a:ext cx="2432113" cy="37860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lumMod val="6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sz="1400" dirty="0">
                <a:solidFill>
                  <a:schemeClr val="tx1">
                    <a:alpha val="80000"/>
                  </a:schemeClr>
                </a:solidFill>
              </a:rPr>
              <a:t>TIDD &amp; BESSANT (2013)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FFA05-BD8B-700E-3C16-FDF2ABC64850}"/>
              </a:ext>
            </a:extLst>
          </p:cNvPr>
          <p:cNvSpPr txBox="1"/>
          <p:nvPr/>
        </p:nvSpPr>
        <p:spPr>
          <a:xfrm>
            <a:off x="9265302" y="6453351"/>
            <a:ext cx="20182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Michigan State University (2019)</a:t>
            </a:r>
          </a:p>
        </p:txBody>
      </p:sp>
    </p:spTree>
    <p:extLst>
      <p:ext uri="{BB962C8B-B14F-4D97-AF65-F5344CB8AC3E}">
        <p14:creationId xmlns:p14="http://schemas.microsoft.com/office/powerpoint/2010/main" val="2979876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AD72D26-24EF-4CBD-9431-A558CB7CA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/>
          <a:lstStyle/>
          <a:p>
            <a:r>
              <a:rPr lang="en-US" dirty="0"/>
              <a:t>Timeline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FCAF0A-629F-4EC6-B3E6-563ED999F3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/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20A7C57-D6C5-4BA0-AB3C-41D4E3436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CAC52-3FD1-464A-805A-B8F7AF0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/>
          <a:lstStyle/>
          <a:p>
            <a:fld id="{DBA1B0FB-D917-4C8C-928F-313BD683BF39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F5DA7B-DB3E-4EE0-11FA-E7D078A65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4D9247-8204-5B89-B32A-3E0D1D5949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6967" y="5192486"/>
            <a:ext cx="2748680" cy="16655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CFCFAA-E494-B62D-61F0-1E50B819CC56}"/>
              </a:ext>
            </a:extLst>
          </p:cNvPr>
          <p:cNvSpPr txBox="1"/>
          <p:nvPr/>
        </p:nvSpPr>
        <p:spPr>
          <a:xfrm>
            <a:off x="8300614" y="6445656"/>
            <a:ext cx="1617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Lewin (2013)</a:t>
            </a:r>
          </a:p>
        </p:txBody>
      </p:sp>
    </p:spTree>
    <p:extLst>
      <p:ext uri="{BB962C8B-B14F-4D97-AF65-F5344CB8AC3E}">
        <p14:creationId xmlns:p14="http://schemas.microsoft.com/office/powerpoint/2010/main" val="2624630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7788B34-4190-4916-9048-47720EA5A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1007165"/>
            <a:ext cx="3565524" cy="2429284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r>
              <a:rPr lang="en-US" sz="3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LEADERSHIP &amp; MANAGEMENT </a:t>
            </a: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AEC842D-C905-4DEA-B1C3-CA51995C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863" y="549274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FE05BC49-0F00-4C85-9AF5-A0CC5B39C8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9845873E-9C86-4496-87B7-3A6141D7D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269384" y="4508500"/>
            <a:ext cx="1468514" cy="1521012"/>
            <a:chOff x="5236793" y="2432482"/>
            <a:chExt cx="1468514" cy="1521012"/>
          </a:xfrm>
        </p:grpSpPr>
        <p:sp>
          <p:nvSpPr>
            <p:cNvPr id="75" name="Freeform 5">
              <a:extLst>
                <a:ext uri="{FF2B5EF4-FFF2-40B4-BE49-F238E27FC236}">
                  <a16:creationId xmlns:a16="http://schemas.microsoft.com/office/drawing/2014/main" id="{67B3FE92-6018-4D9B-9B3E-264810BCB4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463135" y="2432482"/>
              <a:ext cx="1242172" cy="729202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6" name="Freeform 6">
              <a:extLst>
                <a:ext uri="{FF2B5EF4-FFF2-40B4-BE49-F238E27FC236}">
                  <a16:creationId xmlns:a16="http://schemas.microsoft.com/office/drawing/2014/main" id="{6ADEA1A7-349B-4EC9-9458-EBB1E9BFD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236793" y="2566400"/>
              <a:ext cx="611884" cy="1076550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7" name="Freeform 8">
              <a:extLst>
                <a:ext uri="{FF2B5EF4-FFF2-40B4-BE49-F238E27FC236}">
                  <a16:creationId xmlns:a16="http://schemas.microsoft.com/office/drawing/2014/main" id="{83BB3CBA-4085-4566-9B1D-656DA46E3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765469" y="2876944"/>
              <a:ext cx="630288" cy="1076550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40000"/>
                    <a:lumOff val="6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49" name="Picture 17" descr="One in a crowd">
            <a:extLst>
              <a:ext uri="{FF2B5EF4-FFF2-40B4-BE49-F238E27FC236}">
                <a16:creationId xmlns:a16="http://schemas.microsoft.com/office/drawing/2014/main" id="{94B02520-A952-293F-1483-E71D33CF40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89" r="5088" b="-1"/>
          <a:stretch/>
        </p:blipFill>
        <p:spPr>
          <a:xfrm>
            <a:off x="4743451" y="549275"/>
            <a:ext cx="6897687" cy="5759451"/>
          </a:xfrm>
          <a:custGeom>
            <a:avLst/>
            <a:gdLst/>
            <a:ahLst/>
            <a:cxnLst/>
            <a:rect l="l" t="t" r="r" b="b"/>
            <a:pathLst>
              <a:path w="6897687" h="5759451">
                <a:moveTo>
                  <a:pt x="0" y="0"/>
                </a:moveTo>
                <a:lnTo>
                  <a:pt x="6897687" y="0"/>
                </a:lnTo>
                <a:lnTo>
                  <a:pt x="6897687" y="5759451"/>
                </a:lnTo>
                <a:lnTo>
                  <a:pt x="0" y="5759451"/>
                </a:lnTo>
                <a:close/>
              </a:path>
            </a:pathLst>
          </a:custGeom>
        </p:spPr>
      </p:pic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CF0A8666-4477-461C-A79D-E91232EE9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US" smtClean="0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11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50641B-083A-1E62-CFF0-D530BFB73049}"/>
              </a:ext>
            </a:extLst>
          </p:cNvPr>
          <p:cNvSpPr txBox="1"/>
          <p:nvPr/>
        </p:nvSpPr>
        <p:spPr>
          <a:xfrm>
            <a:off x="10075862" y="6486842"/>
            <a:ext cx="16933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Mullins (2016)</a:t>
            </a:r>
          </a:p>
        </p:txBody>
      </p:sp>
    </p:spTree>
    <p:extLst>
      <p:ext uri="{BB962C8B-B14F-4D97-AF65-F5344CB8AC3E}">
        <p14:creationId xmlns:p14="http://schemas.microsoft.com/office/powerpoint/2010/main" val="1420547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Freeform: Shape 41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1" name="Oval 43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2" name="Oval 45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63" name="Group 47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64" name="Freeform: Shape 48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Freeform: Shape 49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6" name="Oval 50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Oval 51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68" name="Rectangle 53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Placeholder 15" descr="Data Points Digital background">
            <a:extLst>
              <a:ext uri="{FF2B5EF4-FFF2-40B4-BE49-F238E27FC236}">
                <a16:creationId xmlns:a16="http://schemas.microsoft.com/office/drawing/2014/main" id="{361E9ADB-7377-4CF1-9AE4-AEFBDEBEEE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29" r="10860" b="-1"/>
          <a:stretch/>
        </p:blipFill>
        <p:spPr>
          <a:xfrm>
            <a:off x="20" y="0"/>
            <a:ext cx="1219198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9" name="Rectangle 55">
            <a:extLst>
              <a:ext uri="{FF2B5EF4-FFF2-40B4-BE49-F238E27FC236}">
                <a16:creationId xmlns:a16="http://schemas.microsoft.com/office/drawing/2014/main" id="{3C64A91D-E535-4C24-A0E3-96A3810E3F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57">
            <a:extLst>
              <a:ext uri="{FF2B5EF4-FFF2-40B4-BE49-F238E27FC236}">
                <a16:creationId xmlns:a16="http://schemas.microsoft.com/office/drawing/2014/main" id="{26FC4867-BA3E-4F8E-AB23-684F34DF3D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9200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581E8936-2270-47FE-94A4-398CB123E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3951" y="549275"/>
            <a:ext cx="5437187" cy="2986234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b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Does Innovation and Creativity Provide a Business Advantage? </a:t>
            </a:r>
            <a:endParaRPr lang="en-US" sz="45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907F8-C614-4D59-A03F-BF9CD5E35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US" smtClean="0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561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Freeform: Shape 31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2" name="Oval 33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3" name="Oval 35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4" name="Group 37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55" name="Freeform: Shape 38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Freeform: Shape 39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7" name="Oval 40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8" name="Oval 41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59" name="Rectangle 43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itle 21">
            <a:extLst>
              <a:ext uri="{FF2B5EF4-FFF2-40B4-BE49-F238E27FC236}">
                <a16:creationId xmlns:a16="http://schemas.microsoft.com/office/drawing/2014/main" id="{F8FAEED9-1ECD-45F9-87A0-9394BAEABB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6065" y="66291"/>
            <a:ext cx="5437187" cy="1094495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6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Reference List</a:t>
            </a:r>
          </a:p>
        </p:txBody>
      </p:sp>
      <p:sp>
        <p:nvSpPr>
          <p:cNvPr id="23" name="Subtitle 22">
            <a:extLst>
              <a:ext uri="{FF2B5EF4-FFF2-40B4-BE49-F238E27FC236}">
                <a16:creationId xmlns:a16="http://schemas.microsoft.com/office/drawing/2014/main" id="{8E5E4638-9BCB-4C2E-914F-CC868E2020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57" y="1023591"/>
            <a:ext cx="9623234" cy="6095862"/>
          </a:xfrm>
        </p:spPr>
        <p:txBody>
          <a:bodyPr vert="horz" wrap="square" lIns="0" tIns="0" rIns="0" bIns="0" rtlCol="0">
            <a:normAutofit fontScale="2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 Lewin. (2013). The Conceptual Representation and the Measurement of Psychological Forces. United States: Martino Fine Books. pp.70-90.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 J Mullins. (2016a). Management and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Organisational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11th ed. London: Pearson Education. pp.10-22.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 J Mullins. (2016b). Management and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Organisational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11th ed. London: Pearson Education. pp.33-42.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 J Mullins. (2016c). Management and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Organisational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11th ed. London: Pearson Education. pp.15-29.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 J Mullins. (2016d). Management and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Organisational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11th ed. London: Pearson Education. pp.45-51.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 Boyles. (2022). INNOVATION IN BUSINESS: WHAT IT IS &amp; WHY IT’S SO IMPORTANT. [Online]. Harvard Business School Online. Last Updated: 08 MAR 2022. Available at: https://online.hbs.edu/blog/post/importance-of-innovation-in-business [Accessed 2 December 2022].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Michigan State University. (2019). Implementing the 4 “Ps” for Healthcare Innovation. [Online]. Michiganstateuniversityonline.com. Last Updated: 30 August 2019. Available at: https://www.michiganstateuniversityonline.com/resources/healthcare-management/applying-4-ps-for-heal [Accessed 11 December 2022].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Miro. (2022). Innovation Matrix: How to elevate product development within your company. [Online]. Boardofinnovation.com. Last Updated: 15 July 2022. Available at: https://miro.com/blog/innovation-matrix/ [Accessed 6 December 2022].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Neuralink. (2022a). Breakthrough Technology for the Brain. [Online]. Neuralink.com. Last Updated: 2022. Available at: https://neuralink.com/ [Accessed 6 December 2022].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Neuralink. (2022b). Breakthrough Technology for the Brain. [Online]. Neuralink.com. Last Updated: 2022. Available at: https://neuralink.com/ [Accessed 6 December 2022].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Neuralink. (2022c). Expanding Our World. [Online]. Neuralink.com. Last Updated: 2022. Available at: https://neuralink.com/about/ [Accessed 13 December 2022].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Neuralink. (2022d). Innovation pushing the boundaries of neural engineering. [Online]. neuralink.com. Last Updated: 2022. Available at: https://neuralink.com/approach/ [Accessed 09 December 2022].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Neuralink. (2022e). A Direct Link Between the Brain &amp; Everyday Technology. [Online]. Neuralink.com. Last Updated: 2022. Available at: https://neuralink.com/applications/ [Accessed 07 December 2022].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Oxford. (2022). OVERVIEW Creativity. [Online]. Oxford Reference. Last Updated: 2022. Available at: https://www.oxfordreference.com/display/10.1093/oi/authority.20110803095646664;jsessionid=C9EA78204C [Accessed 2 December 2022].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Peter Drucker. (2012). The Practice of Management. Great Britton: Taylor &amp; Francis. pp.252-272.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Peek. (2022). Creativity Is Not Innovation (But You Need Both). [Online]. Business News Daily. Last Updated: 03 August 2022. Available at: https://www.businessnewsdaily.com/6848-creativity-vs-innovation.html [Accessed 4 December 2022].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 Davila, M Epstein, R Shelton. (2006b). Making Innovation Work How to Manage It, Measure It, and Profit from It. United States: Tim Moore. pp.12-22.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 Davila, M Epstein, R Shelton; Wharton School. (2006a). Making Innovation Work: How to Manage It, Measure It, From It, and Profit. [Online]. Moodle.uwtsd.ac.uk. Last Updated: 2006. Available at: https://moodle.uwtsd.ac.uk/pluginfile.php/374351/mod_resource/content/0/Davila%20et%20al%2C%20%28200 [Accessed 1 December 2022].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 Smith. (2020). A Scientist and Engineer Explain Everything Elon Musk’s Neuralink Can (and Can’t) Do. [Online]. onezero.medium.com. Last Updated: 17 September 2020. Available at: https://onezero.medium.com/a-scientist-and-engineer-explain-everything-elon-musks-neuralink-can-and- [Accessed 12 December 2022].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Purcell. (2021). The Importance of Innovation in Business. [Online]. Northeastern.edu. Last Updated: 31 October 2021. Available at: https://www.northeastern.edu/graduate/blog/importance-of-innovation/ [Accessed 6 December 2022].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</a:pPr>
            <a:endParaRPr lang="en-US" kern="1200" dirty="0">
              <a:latin typeface="+mn-lt"/>
              <a:ea typeface="+mn-ea"/>
              <a:cs typeface="+mn-cs"/>
            </a:endParaRPr>
          </a:p>
        </p:txBody>
      </p:sp>
      <p:pic>
        <p:nvPicPr>
          <p:cNvPr id="27" name="Picture Placeholder 26" descr="Data Points Digital background">
            <a:extLst>
              <a:ext uri="{FF2B5EF4-FFF2-40B4-BE49-F238E27FC236}">
                <a16:creationId xmlns:a16="http://schemas.microsoft.com/office/drawing/2014/main" id="{9E660784-34E2-4CDA-926A-DDD6AAF3504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9" r="23652" b="2"/>
          <a:stretch/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60" name="Group 45">
            <a:extLst>
              <a:ext uri="{FF2B5EF4-FFF2-40B4-BE49-F238E27FC236}">
                <a16:creationId xmlns:a16="http://schemas.microsoft.com/office/drawing/2014/main" id="{73840CF4-F848-4FE0-AEA6-C9E806911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20950" y="549275"/>
            <a:ext cx="667802" cy="631474"/>
            <a:chOff x="10478914" y="1506691"/>
            <a:chExt cx="667802" cy="631474"/>
          </a:xfrm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F4B46153-41DB-494F-9B08-EBCCF27283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" name="Oval 47">
              <a:extLst>
                <a:ext uri="{FF2B5EF4-FFF2-40B4-BE49-F238E27FC236}">
                  <a16:creationId xmlns:a16="http://schemas.microsoft.com/office/drawing/2014/main" id="{7B6D42DA-2D84-4A50-A359-7A5C651B1C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94459D96-B947-4C7F-8BCA-915F8B07C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2954" y="5171203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60F23-FB58-4EF8-82FD-E86CED25F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US" smtClean="0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13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798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DFB6242-BDBA-0BB3-1149-0FFA1BE2A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5670" y="1704109"/>
            <a:ext cx="5437187" cy="2857499"/>
          </a:xfrm>
        </p:spPr>
        <p:txBody>
          <a:bodyPr/>
          <a:lstStyle/>
          <a:p>
            <a:pPr algn="ctr"/>
            <a:r>
              <a:rPr lang="en-US" sz="4400" dirty="0"/>
              <a:t>THANK YOU</a:t>
            </a:r>
          </a:p>
          <a:p>
            <a:pPr algn="ctr"/>
            <a:r>
              <a:rPr lang="en-US" sz="4400" dirty="0"/>
              <a:t>FOR </a:t>
            </a:r>
          </a:p>
          <a:p>
            <a:pPr algn="ctr"/>
            <a:r>
              <a:rPr lang="en-US" sz="4400" dirty="0"/>
              <a:t>LISTENING </a:t>
            </a:r>
            <a:endParaRPr lang="en-GB" sz="440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DC43542-E719-1EEC-2E7C-7A37BD0DA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252658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Walbaum Display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7b0226-a333-4c25-acd7-534bd000737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3C3363D2C34142BB9C00026A752F8F" ma:contentTypeVersion="8" ma:contentTypeDescription="Create a new document." ma:contentTypeScope="" ma:versionID="6b003f347b07a395c7aeb01eec3d9991">
  <xsd:schema xmlns:xsd="http://www.w3.org/2001/XMLSchema" xmlns:xs="http://www.w3.org/2001/XMLSchema" xmlns:p="http://schemas.microsoft.com/office/2006/metadata/properties" xmlns:ns3="717b0226-a333-4c25-acd7-534bd000737f" xmlns:ns4="5fa7c6fb-f4dc-42b8-b650-783ea9de0442" targetNamespace="http://schemas.microsoft.com/office/2006/metadata/properties" ma:root="true" ma:fieldsID="51c88654109c5b7d782722b3d236acb5" ns3:_="" ns4:_="">
    <xsd:import namespace="717b0226-a333-4c25-acd7-534bd000737f"/>
    <xsd:import namespace="5fa7c6fb-f4dc-42b8-b650-783ea9de044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7b0226-a333-4c25-acd7-534bd000737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a7c6fb-f4dc-42b8-b650-783ea9de044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811A92-D464-4AC4-A396-BA73B10CEEAC}">
  <ds:schemaRefs>
    <ds:schemaRef ds:uri="http://schemas.microsoft.com/office/infopath/2007/PartnerControls"/>
    <ds:schemaRef ds:uri="http://www.w3.org/XML/1998/namespace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terms/"/>
    <ds:schemaRef ds:uri="5fa7c6fb-f4dc-42b8-b650-783ea9de0442"/>
    <ds:schemaRef ds:uri="http://schemas.openxmlformats.org/package/2006/metadata/core-properties"/>
    <ds:schemaRef ds:uri="717b0226-a333-4c25-acd7-534bd000737f"/>
  </ds:schemaRefs>
</ds:datastoreItem>
</file>

<file path=customXml/itemProps2.xml><?xml version="1.0" encoding="utf-8"?>
<ds:datastoreItem xmlns:ds="http://schemas.openxmlformats.org/officeDocument/2006/customXml" ds:itemID="{904751AB-E840-446F-8D49-E697067EC8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ECB424-1352-4D83-8F72-CEF7653F37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7b0226-a333-4c25-acd7-534bd000737f"/>
    <ds:schemaRef ds:uri="5fa7c6fb-f4dc-42b8-b650-783ea9de04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{AF97C6FE-3C2B-4D13-86CC-1CC9AA00C63D}tf33713516_win32</Template>
  <TotalTime>3104</TotalTime>
  <Words>1028</Words>
  <Application>Microsoft Office PowerPoint</Application>
  <PresentationFormat>Widescreen</PresentationFormat>
  <Paragraphs>83</Paragraphs>
  <Slides>14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Gill Sans MT</vt:lpstr>
      <vt:lpstr>Walbaum Display</vt:lpstr>
      <vt:lpstr>3DFloatVTI</vt:lpstr>
      <vt:lpstr>PowerPoint Presentation</vt:lpstr>
      <vt:lpstr>Contents</vt:lpstr>
      <vt:lpstr>PowerPoint Presentation</vt:lpstr>
      <vt:lpstr>What is Innovation </vt:lpstr>
      <vt:lpstr>What is Creativity </vt:lpstr>
      <vt:lpstr>INNOVATION MATRIX</vt:lpstr>
      <vt:lpstr>Open and Closed Innovation Model  </vt:lpstr>
      <vt:lpstr>INNOVATION PROCESS </vt:lpstr>
      <vt:lpstr>4PS OF INNOVATION  </vt:lpstr>
      <vt:lpstr>Timeline</vt:lpstr>
      <vt:lpstr>LEADERSHIP &amp; MANAGEMENT </vt:lpstr>
      <vt:lpstr>  Does Innovation and Creativity Provide a Business Advantage? </vt:lpstr>
      <vt:lpstr>Reference List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leighton fernandes</dc:creator>
  <cp:lastModifiedBy>Leighton Fernandes</cp:lastModifiedBy>
  <cp:revision>2</cp:revision>
  <dcterms:created xsi:type="dcterms:W3CDTF">2022-12-14T00:43:33Z</dcterms:created>
  <dcterms:modified xsi:type="dcterms:W3CDTF">2022-12-16T14:18:21Z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0x010100C73C3363D2C34142BB9C00026A752F8F</vt:lpwstr>
  </property>
</Properties>
</file>