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23" r:id="rId1"/>
  </p:sldMasterIdLst>
  <p:notesMasterIdLst>
    <p:notesMasterId r:id="rId20"/>
  </p:notesMasterIdLst>
  <p:handoutMasterIdLst>
    <p:handoutMasterId r:id="rId21"/>
  </p:handoutMasterIdLst>
  <p:sldIdLst>
    <p:sldId id="256" r:id="rId2"/>
    <p:sldId id="323" r:id="rId3"/>
    <p:sldId id="324" r:id="rId4"/>
    <p:sldId id="325" r:id="rId5"/>
    <p:sldId id="326" r:id="rId6"/>
    <p:sldId id="327" r:id="rId7"/>
    <p:sldId id="328" r:id="rId8"/>
    <p:sldId id="329" r:id="rId9"/>
    <p:sldId id="330" r:id="rId10"/>
    <p:sldId id="333" r:id="rId11"/>
    <p:sldId id="338" r:id="rId12"/>
    <p:sldId id="339" r:id="rId13"/>
    <p:sldId id="332" r:id="rId14"/>
    <p:sldId id="334" r:id="rId15"/>
    <p:sldId id="336" r:id="rId16"/>
    <p:sldId id="337" r:id="rId17"/>
    <p:sldId id="335" r:id="rId18"/>
    <p:sldId id="322" r:id="rId19"/>
  </p:sldIdLst>
  <p:sldSz cx="12192000" cy="6858000"/>
  <p:notesSz cx="6997700" cy="92837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626" autoAdjust="0"/>
  </p:normalViewPr>
  <p:slideViewPr>
    <p:cSldViewPr>
      <p:cViewPr varScale="1">
        <p:scale>
          <a:sx n="104" d="100"/>
          <a:sy n="104" d="100"/>
        </p:scale>
        <p:origin x="232" y="56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956022-755B-4EAC-8BB7-7331653EDE4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DF22DC7-5121-4980-AB5B-4B7B44A33697}">
      <dgm:prSet/>
      <dgm:spPr/>
      <dgm:t>
        <a:bodyPr/>
        <a:lstStyle/>
        <a:p>
          <a:r>
            <a:rPr lang="en-GB" b="0" i="0"/>
            <a:t>What is the difference between you and your users?</a:t>
          </a:r>
          <a:endParaRPr lang="en-US"/>
        </a:p>
      </dgm:t>
    </dgm:pt>
    <dgm:pt modelId="{571AA13C-1ED3-4808-9FD7-2F6F3C6AB411}" type="parTrans" cxnId="{DFF103C5-FABA-4D30-AC60-39ED5CAB30DD}">
      <dgm:prSet/>
      <dgm:spPr/>
      <dgm:t>
        <a:bodyPr/>
        <a:lstStyle/>
        <a:p>
          <a:endParaRPr lang="en-US"/>
        </a:p>
      </dgm:t>
    </dgm:pt>
    <dgm:pt modelId="{D13A9168-95D9-4B51-967B-7DB876F10169}" type="sibTrans" cxnId="{DFF103C5-FABA-4D30-AC60-39ED5CAB30DD}">
      <dgm:prSet/>
      <dgm:spPr/>
      <dgm:t>
        <a:bodyPr/>
        <a:lstStyle/>
        <a:p>
          <a:endParaRPr lang="en-US"/>
        </a:p>
      </dgm:t>
    </dgm:pt>
    <dgm:pt modelId="{0AACCAE8-C71D-4F1E-A734-7FB23B7BF539}">
      <dgm:prSet/>
      <dgm:spPr/>
      <dgm:t>
        <a:bodyPr/>
        <a:lstStyle/>
        <a:p>
          <a:r>
            <a:rPr lang="en-GB" b="0" i="0"/>
            <a:t>You want things that don’t matter to your users</a:t>
          </a:r>
          <a:endParaRPr lang="en-US"/>
        </a:p>
      </dgm:t>
    </dgm:pt>
    <dgm:pt modelId="{14417069-D38E-46B8-95ED-E07CE0C55876}" type="parTrans" cxnId="{9DBA1520-D8F3-42FD-A23C-2EE664CC1D8C}">
      <dgm:prSet/>
      <dgm:spPr/>
      <dgm:t>
        <a:bodyPr/>
        <a:lstStyle/>
        <a:p>
          <a:endParaRPr lang="en-US"/>
        </a:p>
      </dgm:t>
    </dgm:pt>
    <dgm:pt modelId="{76645477-5A8F-484D-B7A2-74ECCDD7513C}" type="sibTrans" cxnId="{9DBA1520-D8F3-42FD-A23C-2EE664CC1D8C}">
      <dgm:prSet/>
      <dgm:spPr/>
      <dgm:t>
        <a:bodyPr/>
        <a:lstStyle/>
        <a:p>
          <a:endParaRPr lang="en-US"/>
        </a:p>
      </dgm:t>
    </dgm:pt>
    <dgm:pt modelId="{F0A3FC53-486F-44C9-BD03-D2DABF3FC577}">
      <dgm:prSet/>
      <dgm:spPr/>
      <dgm:t>
        <a:bodyPr/>
        <a:lstStyle/>
        <a:p>
          <a:r>
            <a:rPr lang="en-GB" b="0" i="0"/>
            <a:t>Menu categories that match company departments</a:t>
          </a:r>
          <a:endParaRPr lang="en-US"/>
        </a:p>
      </dgm:t>
    </dgm:pt>
    <dgm:pt modelId="{FDD1A765-3EE2-4DEA-90DC-3D4E42B51A2E}" type="parTrans" cxnId="{38E218E8-245A-45B9-BA95-FE49BE1B51B9}">
      <dgm:prSet/>
      <dgm:spPr/>
      <dgm:t>
        <a:bodyPr/>
        <a:lstStyle/>
        <a:p>
          <a:endParaRPr lang="en-US"/>
        </a:p>
      </dgm:t>
    </dgm:pt>
    <dgm:pt modelId="{E1D93EE8-5BF4-4326-B757-679404CD5A6A}" type="sibTrans" cxnId="{38E218E8-245A-45B9-BA95-FE49BE1B51B9}">
      <dgm:prSet/>
      <dgm:spPr/>
      <dgm:t>
        <a:bodyPr/>
        <a:lstStyle/>
        <a:p>
          <a:endParaRPr lang="en-US"/>
        </a:p>
      </dgm:t>
    </dgm:pt>
    <dgm:pt modelId="{1796923A-54F9-4931-9BD4-FEA39149CCB5}">
      <dgm:prSet/>
      <dgm:spPr/>
      <dgm:t>
        <a:bodyPr/>
        <a:lstStyle/>
        <a:p>
          <a:r>
            <a:rPr lang="en-GB" b="0" i="0"/>
            <a:t>You know things that don’t matter to your users</a:t>
          </a:r>
          <a:endParaRPr lang="en-US"/>
        </a:p>
      </dgm:t>
    </dgm:pt>
    <dgm:pt modelId="{295CF81A-697F-4B8B-A396-930ADA841612}" type="parTrans" cxnId="{CB74EECA-2339-4A90-8FFE-532E21625D63}">
      <dgm:prSet/>
      <dgm:spPr/>
      <dgm:t>
        <a:bodyPr/>
        <a:lstStyle/>
        <a:p>
          <a:endParaRPr lang="en-US"/>
        </a:p>
      </dgm:t>
    </dgm:pt>
    <dgm:pt modelId="{77836322-2453-47BA-A0A4-DC9B9B09D640}" type="sibTrans" cxnId="{CB74EECA-2339-4A90-8FFE-532E21625D63}">
      <dgm:prSet/>
      <dgm:spPr/>
      <dgm:t>
        <a:bodyPr/>
        <a:lstStyle/>
        <a:p>
          <a:endParaRPr lang="en-US"/>
        </a:p>
      </dgm:t>
    </dgm:pt>
    <dgm:pt modelId="{37217C75-0A7F-4FF8-BB4E-2135FC684220}">
      <dgm:prSet/>
      <dgm:spPr/>
      <dgm:t>
        <a:bodyPr/>
        <a:lstStyle/>
        <a:p>
          <a:r>
            <a:rPr lang="en-GB" b="0" i="0"/>
            <a:t>Software is expensive because it takes time to build</a:t>
          </a:r>
          <a:endParaRPr lang="en-US"/>
        </a:p>
      </dgm:t>
    </dgm:pt>
    <dgm:pt modelId="{A8731264-ADE0-44F3-97AA-DB08721C40F8}" type="parTrans" cxnId="{5B233738-743C-4DDE-84A8-1110289AFD9B}">
      <dgm:prSet/>
      <dgm:spPr/>
      <dgm:t>
        <a:bodyPr/>
        <a:lstStyle/>
        <a:p>
          <a:endParaRPr lang="en-US"/>
        </a:p>
      </dgm:t>
    </dgm:pt>
    <dgm:pt modelId="{205155B9-AB99-4806-AB04-BF67DAADE4A4}" type="sibTrans" cxnId="{5B233738-743C-4DDE-84A8-1110289AFD9B}">
      <dgm:prSet/>
      <dgm:spPr/>
      <dgm:t>
        <a:bodyPr/>
        <a:lstStyle/>
        <a:p>
          <a:endParaRPr lang="en-US"/>
        </a:p>
      </dgm:t>
    </dgm:pt>
    <dgm:pt modelId="{9610A519-3EE8-4433-AF2A-D6586244496B}">
      <dgm:prSet/>
      <dgm:spPr/>
      <dgm:t>
        <a:bodyPr/>
        <a:lstStyle/>
        <a:p>
          <a:r>
            <a:rPr lang="en-GB" b="0" i="0"/>
            <a:t>Your users know less than you know (but they’re not stupid!)</a:t>
          </a:r>
          <a:endParaRPr lang="en-US"/>
        </a:p>
      </dgm:t>
    </dgm:pt>
    <dgm:pt modelId="{6CE5A12B-F534-4695-B9E8-4E071F5B69BD}" type="parTrans" cxnId="{EA30F9D9-7029-47E6-85CA-C1AAD340F4E3}">
      <dgm:prSet/>
      <dgm:spPr/>
      <dgm:t>
        <a:bodyPr/>
        <a:lstStyle/>
        <a:p>
          <a:endParaRPr lang="en-US"/>
        </a:p>
      </dgm:t>
    </dgm:pt>
    <dgm:pt modelId="{C7973ED0-59CF-4548-B08D-505B5CE62B6B}" type="sibTrans" cxnId="{EA30F9D9-7029-47E6-85CA-C1AAD340F4E3}">
      <dgm:prSet/>
      <dgm:spPr/>
      <dgm:t>
        <a:bodyPr/>
        <a:lstStyle/>
        <a:p>
          <a:endParaRPr lang="en-US"/>
        </a:p>
      </dgm:t>
    </dgm:pt>
    <dgm:pt modelId="{665B4A12-A184-4905-A896-5609F3D77574}">
      <dgm:prSet/>
      <dgm:spPr/>
      <dgm:t>
        <a:bodyPr/>
        <a:lstStyle/>
        <a:p>
          <a:r>
            <a:rPr lang="en-GB" b="0" i="0"/>
            <a:t>You can’t create a DB record without field &lt;&lt;XXX&gt;&gt;</a:t>
          </a:r>
          <a:endParaRPr lang="en-US"/>
        </a:p>
      </dgm:t>
    </dgm:pt>
    <dgm:pt modelId="{4394E2EE-FD76-4C0E-8AA3-83D75A43EAF0}" type="parTrans" cxnId="{CADAF609-BC75-49CC-A8D8-F0D28840696A}">
      <dgm:prSet/>
      <dgm:spPr/>
      <dgm:t>
        <a:bodyPr/>
        <a:lstStyle/>
        <a:p>
          <a:endParaRPr lang="en-US"/>
        </a:p>
      </dgm:t>
    </dgm:pt>
    <dgm:pt modelId="{DDDF5C06-F284-4B3B-875E-A019F8788AAC}" type="sibTrans" cxnId="{CADAF609-BC75-49CC-A8D8-F0D28840696A}">
      <dgm:prSet/>
      <dgm:spPr/>
      <dgm:t>
        <a:bodyPr/>
        <a:lstStyle/>
        <a:p>
          <a:endParaRPr lang="en-US"/>
        </a:p>
      </dgm:t>
    </dgm:pt>
    <dgm:pt modelId="{50F8EAB5-9CF6-4735-BB7E-D33890E812A0}">
      <dgm:prSet/>
      <dgm:spPr/>
      <dgm:t>
        <a:bodyPr/>
        <a:lstStyle/>
        <a:p>
          <a:r>
            <a:rPr lang="en-GB" b="0" i="0"/>
            <a:t>Your users probably don’t care about the things you care about</a:t>
          </a:r>
          <a:endParaRPr lang="en-US"/>
        </a:p>
      </dgm:t>
    </dgm:pt>
    <dgm:pt modelId="{1E27E93C-844C-4E6D-8700-DFA440A00939}" type="parTrans" cxnId="{F326222F-D586-43FC-98D0-E61FD5CFA9BA}">
      <dgm:prSet/>
      <dgm:spPr/>
      <dgm:t>
        <a:bodyPr/>
        <a:lstStyle/>
        <a:p>
          <a:endParaRPr lang="en-US"/>
        </a:p>
      </dgm:t>
    </dgm:pt>
    <dgm:pt modelId="{8711047F-ACE6-4F41-ABBE-1D8FD7047933}" type="sibTrans" cxnId="{F326222F-D586-43FC-98D0-E61FD5CFA9BA}">
      <dgm:prSet/>
      <dgm:spPr/>
      <dgm:t>
        <a:bodyPr/>
        <a:lstStyle/>
        <a:p>
          <a:endParaRPr lang="en-US"/>
        </a:p>
      </dgm:t>
    </dgm:pt>
    <dgm:pt modelId="{9A5112B6-B2C4-42FF-9FF0-813B5878BE92}">
      <dgm:prSet/>
      <dgm:spPr/>
      <dgm:t>
        <a:bodyPr/>
        <a:lstStyle/>
        <a:p>
          <a:r>
            <a:rPr lang="en-GB" b="0" i="0"/>
            <a:t>Your software is expensive? Pirate Bay!</a:t>
          </a:r>
          <a:endParaRPr lang="en-US"/>
        </a:p>
      </dgm:t>
    </dgm:pt>
    <dgm:pt modelId="{1C6CF5D8-D618-4B0D-8E55-078B07EE15C9}" type="parTrans" cxnId="{0C3EAD11-4249-4288-B2BB-AAC43552FE39}">
      <dgm:prSet/>
      <dgm:spPr/>
      <dgm:t>
        <a:bodyPr/>
        <a:lstStyle/>
        <a:p>
          <a:endParaRPr lang="en-US"/>
        </a:p>
      </dgm:t>
    </dgm:pt>
    <dgm:pt modelId="{D6A8EFEB-FD75-4778-8A46-D8519BF18EDD}" type="sibTrans" cxnId="{0C3EAD11-4249-4288-B2BB-AAC43552FE39}">
      <dgm:prSet/>
      <dgm:spPr/>
      <dgm:t>
        <a:bodyPr/>
        <a:lstStyle/>
        <a:p>
          <a:endParaRPr lang="en-US"/>
        </a:p>
      </dgm:t>
    </dgm:pt>
    <dgm:pt modelId="{C5F8FDC7-23A3-4B72-8B07-53D5DD058B2C}">
      <dgm:prSet/>
      <dgm:spPr/>
      <dgm:t>
        <a:bodyPr/>
        <a:lstStyle/>
        <a:p>
          <a:r>
            <a:rPr lang="en-GB" b="0" i="0"/>
            <a:t>You need to take the </a:t>
          </a:r>
          <a:r>
            <a:rPr lang="en-GB" b="0" i="1"/>
            <a:t>user’s perspective</a:t>
          </a:r>
          <a:endParaRPr lang="en-US"/>
        </a:p>
      </dgm:t>
    </dgm:pt>
    <dgm:pt modelId="{E69BB824-B05F-4B7A-B7BB-0F8730E4D693}" type="parTrans" cxnId="{69EA5EF1-FD90-4DA8-A579-119137A8AFBF}">
      <dgm:prSet/>
      <dgm:spPr/>
      <dgm:t>
        <a:bodyPr/>
        <a:lstStyle/>
        <a:p>
          <a:endParaRPr lang="en-US"/>
        </a:p>
      </dgm:t>
    </dgm:pt>
    <dgm:pt modelId="{DBDA4459-F980-41F9-8E1F-90D1E045A294}" type="sibTrans" cxnId="{69EA5EF1-FD90-4DA8-A579-119137A8AFBF}">
      <dgm:prSet/>
      <dgm:spPr/>
      <dgm:t>
        <a:bodyPr/>
        <a:lstStyle/>
        <a:p>
          <a:endParaRPr lang="en-US"/>
        </a:p>
      </dgm:t>
    </dgm:pt>
    <dgm:pt modelId="{B208C944-1982-3C44-A949-4C7DAC6672E3}" type="pres">
      <dgm:prSet presAssocID="{0E956022-755B-4EAC-8BB7-7331653EDE44}" presName="linear" presStyleCnt="0">
        <dgm:presLayoutVars>
          <dgm:animLvl val="lvl"/>
          <dgm:resizeHandles val="exact"/>
        </dgm:presLayoutVars>
      </dgm:prSet>
      <dgm:spPr/>
    </dgm:pt>
    <dgm:pt modelId="{2C6C13DE-C704-9348-8D93-3F635F335234}" type="pres">
      <dgm:prSet presAssocID="{0DF22DC7-5121-4980-AB5B-4B7B44A3369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7F9C4D7-E02C-0B4A-892B-10E3BA7E7DEB}" type="pres">
      <dgm:prSet presAssocID="{0DF22DC7-5121-4980-AB5B-4B7B44A33697}" presName="childText" presStyleLbl="revTx" presStyleIdx="0" presStyleCnt="1">
        <dgm:presLayoutVars>
          <dgm:bulletEnabled val="1"/>
        </dgm:presLayoutVars>
      </dgm:prSet>
      <dgm:spPr/>
    </dgm:pt>
    <dgm:pt modelId="{0542A3E4-8269-394E-9262-53B248CD6CB4}" type="pres">
      <dgm:prSet presAssocID="{C5F8FDC7-23A3-4B72-8B07-53D5DD058B2C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49F31505-B310-B546-BB55-3E85B76783F6}" type="presOf" srcId="{9A5112B6-B2C4-42FF-9FF0-813B5878BE92}" destId="{07F9C4D7-E02C-0B4A-892B-10E3BA7E7DEB}" srcOrd="0" destOrd="7" presId="urn:microsoft.com/office/officeart/2005/8/layout/vList2"/>
    <dgm:cxn modelId="{A24ED406-64D0-1548-A12D-9AA36BAD69A9}" type="presOf" srcId="{0DF22DC7-5121-4980-AB5B-4B7B44A33697}" destId="{2C6C13DE-C704-9348-8D93-3F635F335234}" srcOrd="0" destOrd="0" presId="urn:microsoft.com/office/officeart/2005/8/layout/vList2"/>
    <dgm:cxn modelId="{CADAF609-BC75-49CC-A8D8-F0D28840696A}" srcId="{9610A519-3EE8-4433-AF2A-D6586244496B}" destId="{665B4A12-A184-4905-A896-5609F3D77574}" srcOrd="0" destOrd="0" parTransId="{4394E2EE-FD76-4C0E-8AA3-83D75A43EAF0}" sibTransId="{DDDF5C06-F284-4B3B-875E-A019F8788AAC}"/>
    <dgm:cxn modelId="{0C3EAD11-4249-4288-B2BB-AAC43552FE39}" srcId="{50F8EAB5-9CF6-4735-BB7E-D33890E812A0}" destId="{9A5112B6-B2C4-42FF-9FF0-813B5878BE92}" srcOrd="0" destOrd="0" parTransId="{1C6CF5D8-D618-4B0D-8E55-078B07EE15C9}" sibTransId="{D6A8EFEB-FD75-4778-8A46-D8519BF18EDD}"/>
    <dgm:cxn modelId="{E363401A-2471-AF4C-852A-1CB579814B12}" type="presOf" srcId="{50F8EAB5-9CF6-4735-BB7E-D33890E812A0}" destId="{07F9C4D7-E02C-0B4A-892B-10E3BA7E7DEB}" srcOrd="0" destOrd="6" presId="urn:microsoft.com/office/officeart/2005/8/layout/vList2"/>
    <dgm:cxn modelId="{9DBA1520-D8F3-42FD-A23C-2EE664CC1D8C}" srcId="{0DF22DC7-5121-4980-AB5B-4B7B44A33697}" destId="{0AACCAE8-C71D-4F1E-A734-7FB23B7BF539}" srcOrd="0" destOrd="0" parTransId="{14417069-D38E-46B8-95ED-E07CE0C55876}" sibTransId="{76645477-5A8F-484D-B7A2-74ECCDD7513C}"/>
    <dgm:cxn modelId="{FB86B62D-544A-C74A-AC81-1C4A77D5C1ED}" type="presOf" srcId="{0E956022-755B-4EAC-8BB7-7331653EDE44}" destId="{B208C944-1982-3C44-A949-4C7DAC6672E3}" srcOrd="0" destOrd="0" presId="urn:microsoft.com/office/officeart/2005/8/layout/vList2"/>
    <dgm:cxn modelId="{F326222F-D586-43FC-98D0-E61FD5CFA9BA}" srcId="{0DF22DC7-5121-4980-AB5B-4B7B44A33697}" destId="{50F8EAB5-9CF6-4735-BB7E-D33890E812A0}" srcOrd="3" destOrd="0" parTransId="{1E27E93C-844C-4E6D-8700-DFA440A00939}" sibTransId="{8711047F-ACE6-4F41-ABBE-1D8FD7047933}"/>
    <dgm:cxn modelId="{5B233738-743C-4DDE-84A8-1110289AFD9B}" srcId="{1796923A-54F9-4931-9BD4-FEA39149CCB5}" destId="{37217C75-0A7F-4FF8-BB4E-2135FC684220}" srcOrd="0" destOrd="0" parTransId="{A8731264-ADE0-44F3-97AA-DB08721C40F8}" sibTransId="{205155B9-AB99-4806-AB04-BF67DAADE4A4}"/>
    <dgm:cxn modelId="{5F0E9075-A5BB-F548-8648-CDA377450F51}" type="presOf" srcId="{C5F8FDC7-23A3-4B72-8B07-53D5DD058B2C}" destId="{0542A3E4-8269-394E-9262-53B248CD6CB4}" srcOrd="0" destOrd="0" presId="urn:microsoft.com/office/officeart/2005/8/layout/vList2"/>
    <dgm:cxn modelId="{D1282790-7EFB-7F49-9D7E-974D78C30C5A}" type="presOf" srcId="{1796923A-54F9-4931-9BD4-FEA39149CCB5}" destId="{07F9C4D7-E02C-0B4A-892B-10E3BA7E7DEB}" srcOrd="0" destOrd="2" presId="urn:microsoft.com/office/officeart/2005/8/layout/vList2"/>
    <dgm:cxn modelId="{7F30A09B-409B-0C4A-85C2-6D9C1256A398}" type="presOf" srcId="{F0A3FC53-486F-44C9-BD03-D2DABF3FC577}" destId="{07F9C4D7-E02C-0B4A-892B-10E3BA7E7DEB}" srcOrd="0" destOrd="1" presId="urn:microsoft.com/office/officeart/2005/8/layout/vList2"/>
    <dgm:cxn modelId="{6BD6F8B7-03A7-C743-BD38-03DC04A37B48}" type="presOf" srcId="{9610A519-3EE8-4433-AF2A-D6586244496B}" destId="{07F9C4D7-E02C-0B4A-892B-10E3BA7E7DEB}" srcOrd="0" destOrd="4" presId="urn:microsoft.com/office/officeart/2005/8/layout/vList2"/>
    <dgm:cxn modelId="{DFF103C5-FABA-4D30-AC60-39ED5CAB30DD}" srcId="{0E956022-755B-4EAC-8BB7-7331653EDE44}" destId="{0DF22DC7-5121-4980-AB5B-4B7B44A33697}" srcOrd="0" destOrd="0" parTransId="{571AA13C-1ED3-4808-9FD7-2F6F3C6AB411}" sibTransId="{D13A9168-95D9-4B51-967B-7DB876F10169}"/>
    <dgm:cxn modelId="{CB74EECA-2339-4A90-8FFE-532E21625D63}" srcId="{0DF22DC7-5121-4980-AB5B-4B7B44A33697}" destId="{1796923A-54F9-4931-9BD4-FEA39149CCB5}" srcOrd="1" destOrd="0" parTransId="{295CF81A-697F-4B8B-A396-930ADA841612}" sibTransId="{77836322-2453-47BA-A0A4-DC9B9B09D640}"/>
    <dgm:cxn modelId="{5AB96BD4-7851-4647-BE3D-A5CFF08BDA3E}" type="presOf" srcId="{0AACCAE8-C71D-4F1E-A734-7FB23B7BF539}" destId="{07F9C4D7-E02C-0B4A-892B-10E3BA7E7DEB}" srcOrd="0" destOrd="0" presId="urn:microsoft.com/office/officeart/2005/8/layout/vList2"/>
    <dgm:cxn modelId="{EA30F9D9-7029-47E6-85CA-C1AAD340F4E3}" srcId="{0DF22DC7-5121-4980-AB5B-4B7B44A33697}" destId="{9610A519-3EE8-4433-AF2A-D6586244496B}" srcOrd="2" destOrd="0" parTransId="{6CE5A12B-F534-4695-B9E8-4E071F5B69BD}" sibTransId="{C7973ED0-59CF-4548-B08D-505B5CE62B6B}"/>
    <dgm:cxn modelId="{A5DC21E6-F67F-8A4C-AB0B-B01B985BA908}" type="presOf" srcId="{665B4A12-A184-4905-A896-5609F3D77574}" destId="{07F9C4D7-E02C-0B4A-892B-10E3BA7E7DEB}" srcOrd="0" destOrd="5" presId="urn:microsoft.com/office/officeart/2005/8/layout/vList2"/>
    <dgm:cxn modelId="{38E218E8-245A-45B9-BA95-FE49BE1B51B9}" srcId="{0AACCAE8-C71D-4F1E-A734-7FB23B7BF539}" destId="{F0A3FC53-486F-44C9-BD03-D2DABF3FC577}" srcOrd="0" destOrd="0" parTransId="{FDD1A765-3EE2-4DEA-90DC-3D4E42B51A2E}" sibTransId="{E1D93EE8-5BF4-4326-B757-679404CD5A6A}"/>
    <dgm:cxn modelId="{B2EBBAE9-466E-5644-AA1A-469A9CA5608C}" type="presOf" srcId="{37217C75-0A7F-4FF8-BB4E-2135FC684220}" destId="{07F9C4D7-E02C-0B4A-892B-10E3BA7E7DEB}" srcOrd="0" destOrd="3" presId="urn:microsoft.com/office/officeart/2005/8/layout/vList2"/>
    <dgm:cxn modelId="{69EA5EF1-FD90-4DA8-A579-119137A8AFBF}" srcId="{0E956022-755B-4EAC-8BB7-7331653EDE44}" destId="{C5F8FDC7-23A3-4B72-8B07-53D5DD058B2C}" srcOrd="1" destOrd="0" parTransId="{E69BB824-B05F-4B7A-B7BB-0F8730E4D693}" sibTransId="{DBDA4459-F980-41F9-8E1F-90D1E045A294}"/>
    <dgm:cxn modelId="{91850312-9D89-984D-B0E9-61261AA67E1D}" type="presParOf" srcId="{B208C944-1982-3C44-A949-4C7DAC6672E3}" destId="{2C6C13DE-C704-9348-8D93-3F635F335234}" srcOrd="0" destOrd="0" presId="urn:microsoft.com/office/officeart/2005/8/layout/vList2"/>
    <dgm:cxn modelId="{273EA64B-B9F1-0A43-AA1F-108D3B64EAC7}" type="presParOf" srcId="{B208C944-1982-3C44-A949-4C7DAC6672E3}" destId="{07F9C4D7-E02C-0B4A-892B-10E3BA7E7DEB}" srcOrd="1" destOrd="0" presId="urn:microsoft.com/office/officeart/2005/8/layout/vList2"/>
    <dgm:cxn modelId="{CF44D430-248C-4C4A-8D12-7E5A824521F9}" type="presParOf" srcId="{B208C944-1982-3C44-A949-4C7DAC6672E3}" destId="{0542A3E4-8269-394E-9262-53B248CD6CB4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47AC15-FD3F-4486-8A08-62AFF56449D1}" type="doc">
      <dgm:prSet loTypeId="urn:microsoft.com/office/officeart/2005/8/layout/pyramid1" loCatId="pyramid" qsTypeId="urn:microsoft.com/office/officeart/2005/8/quickstyle/simple4" qsCatId="simple" csTypeId="urn:microsoft.com/office/officeart/2005/8/colors/accent4_5" csCatId="accent4" phldr="1"/>
      <dgm:spPr/>
    </dgm:pt>
    <dgm:pt modelId="{C4C7976B-1CB6-459A-A16B-9BA7AE28ADBF}">
      <dgm:prSet phldrT="[Text]"/>
      <dgm:spPr/>
      <dgm:t>
        <a:bodyPr/>
        <a:lstStyle/>
        <a:p>
          <a:r>
            <a:rPr lang="en-GB" dirty="0"/>
            <a:t>Details</a:t>
          </a:r>
        </a:p>
      </dgm:t>
    </dgm:pt>
    <dgm:pt modelId="{1CB39776-5398-497D-8AFB-58E2DCE2DB98}" type="parTrans" cxnId="{0481F83A-6CEC-4924-8BE2-205D5B18177F}">
      <dgm:prSet/>
      <dgm:spPr/>
      <dgm:t>
        <a:bodyPr/>
        <a:lstStyle/>
        <a:p>
          <a:endParaRPr lang="en-GB"/>
        </a:p>
      </dgm:t>
    </dgm:pt>
    <dgm:pt modelId="{E0C131EA-471B-4EF7-81E4-50124010DDCD}" type="sibTrans" cxnId="{0481F83A-6CEC-4924-8BE2-205D5B18177F}">
      <dgm:prSet/>
      <dgm:spPr/>
      <dgm:t>
        <a:bodyPr/>
        <a:lstStyle/>
        <a:p>
          <a:endParaRPr lang="en-GB"/>
        </a:p>
      </dgm:t>
    </dgm:pt>
    <dgm:pt modelId="{8B6ADA55-2C0D-4210-91F8-986ECBEA2C83}">
      <dgm:prSet phldrT="[Text]"/>
      <dgm:spPr/>
      <dgm:t>
        <a:bodyPr/>
        <a:lstStyle/>
        <a:p>
          <a:r>
            <a:rPr lang="en-GB" dirty="0"/>
            <a:t>Information Architecture</a:t>
          </a:r>
        </a:p>
      </dgm:t>
    </dgm:pt>
    <dgm:pt modelId="{EFC68777-1D73-44E3-A66C-D559C4B601E4}" type="parTrans" cxnId="{BA612409-4E08-441F-A1D2-C7FC3C2F6FCC}">
      <dgm:prSet/>
      <dgm:spPr/>
      <dgm:t>
        <a:bodyPr/>
        <a:lstStyle/>
        <a:p>
          <a:endParaRPr lang="en-GB"/>
        </a:p>
      </dgm:t>
    </dgm:pt>
    <dgm:pt modelId="{4CC9917C-A534-42B7-8033-564925A2F2FF}" type="sibTrans" cxnId="{BA612409-4E08-441F-A1D2-C7FC3C2F6FCC}">
      <dgm:prSet/>
      <dgm:spPr/>
      <dgm:t>
        <a:bodyPr/>
        <a:lstStyle/>
        <a:p>
          <a:endParaRPr lang="en-GB"/>
        </a:p>
      </dgm:t>
    </dgm:pt>
    <dgm:pt modelId="{6F1265D4-028B-4D6C-A946-4B94479F4114}">
      <dgm:prSet phldrT="[Text]"/>
      <dgm:spPr/>
      <dgm:t>
        <a:bodyPr/>
        <a:lstStyle/>
        <a:p>
          <a:r>
            <a:rPr lang="en-GB" dirty="0"/>
            <a:t>User Psychology</a:t>
          </a:r>
        </a:p>
      </dgm:t>
    </dgm:pt>
    <dgm:pt modelId="{08C3EBC8-0CE0-47BC-BC55-93E4C0D5D088}" type="parTrans" cxnId="{AD60619D-EA9D-4FE7-8B68-F0382DB0A8DA}">
      <dgm:prSet/>
      <dgm:spPr/>
      <dgm:t>
        <a:bodyPr/>
        <a:lstStyle/>
        <a:p>
          <a:endParaRPr lang="en-GB"/>
        </a:p>
      </dgm:t>
    </dgm:pt>
    <dgm:pt modelId="{4F6DEC90-0D4B-4CC2-AC9F-0462FE02B84F}" type="sibTrans" cxnId="{AD60619D-EA9D-4FE7-8B68-F0382DB0A8DA}">
      <dgm:prSet/>
      <dgm:spPr/>
      <dgm:t>
        <a:bodyPr/>
        <a:lstStyle/>
        <a:p>
          <a:endParaRPr lang="en-GB"/>
        </a:p>
      </dgm:t>
    </dgm:pt>
    <dgm:pt modelId="{F8211FC0-1250-4EAF-B801-E3DCA7B166B2}">
      <dgm:prSet/>
      <dgm:spPr/>
      <dgm:t>
        <a:bodyPr/>
        <a:lstStyle/>
        <a:p>
          <a:r>
            <a:rPr lang="en-GB" dirty="0"/>
            <a:t>Delight</a:t>
          </a:r>
        </a:p>
      </dgm:t>
    </dgm:pt>
    <dgm:pt modelId="{AAAF5939-6EEB-43B6-A8E7-FB19D4817BCE}" type="parTrans" cxnId="{9C897EF0-F1A0-4840-9164-1A0486F4A271}">
      <dgm:prSet/>
      <dgm:spPr/>
      <dgm:t>
        <a:bodyPr/>
        <a:lstStyle/>
        <a:p>
          <a:endParaRPr lang="en-GB"/>
        </a:p>
      </dgm:t>
    </dgm:pt>
    <dgm:pt modelId="{E83C0552-3DC4-4899-B763-46FA61CB9AAA}" type="sibTrans" cxnId="{9C897EF0-F1A0-4840-9164-1A0486F4A271}">
      <dgm:prSet/>
      <dgm:spPr/>
      <dgm:t>
        <a:bodyPr/>
        <a:lstStyle/>
        <a:p>
          <a:endParaRPr lang="en-GB"/>
        </a:p>
      </dgm:t>
    </dgm:pt>
    <dgm:pt modelId="{1E7F8CF3-7C65-4268-9A6E-D9A5B7C2D64D}">
      <dgm:prSet/>
      <dgm:spPr/>
      <dgm:t>
        <a:bodyPr/>
        <a:lstStyle/>
        <a:p>
          <a:r>
            <a:rPr lang="en-GB" dirty="0"/>
            <a:t>Copywriting</a:t>
          </a:r>
        </a:p>
      </dgm:t>
    </dgm:pt>
    <dgm:pt modelId="{432973E7-954C-4B86-B6C6-A8FF27FF6D5D}" type="parTrans" cxnId="{8F821A22-2544-4146-BA4C-1E23BC15A008}">
      <dgm:prSet/>
      <dgm:spPr/>
      <dgm:t>
        <a:bodyPr/>
        <a:lstStyle/>
        <a:p>
          <a:endParaRPr lang="en-GB"/>
        </a:p>
      </dgm:t>
    </dgm:pt>
    <dgm:pt modelId="{6F1A3A5B-1165-4417-9B17-B6048EDF9181}" type="sibTrans" cxnId="{8F821A22-2544-4146-BA4C-1E23BC15A008}">
      <dgm:prSet/>
      <dgm:spPr/>
      <dgm:t>
        <a:bodyPr/>
        <a:lstStyle/>
        <a:p>
          <a:endParaRPr lang="en-GB"/>
        </a:p>
      </dgm:t>
    </dgm:pt>
    <dgm:pt modelId="{19F9F789-F210-4E4A-8BE5-12401BD83725}">
      <dgm:prSet/>
      <dgm:spPr/>
      <dgm:t>
        <a:bodyPr/>
        <a:lstStyle/>
        <a:p>
          <a:r>
            <a:rPr lang="en-GB" dirty="0"/>
            <a:t>Aesthetics</a:t>
          </a:r>
        </a:p>
      </dgm:t>
    </dgm:pt>
    <dgm:pt modelId="{DDE6B164-3BBE-4EFF-9079-F995FD9E80FB}" type="parTrans" cxnId="{F6981B55-56D2-4420-BE1F-FF802B5740C0}">
      <dgm:prSet/>
      <dgm:spPr/>
      <dgm:t>
        <a:bodyPr/>
        <a:lstStyle/>
        <a:p>
          <a:endParaRPr lang="en-GB"/>
        </a:p>
      </dgm:t>
    </dgm:pt>
    <dgm:pt modelId="{353F8E83-5748-4031-8293-F0D359B036D5}" type="sibTrans" cxnId="{F6981B55-56D2-4420-BE1F-FF802B5740C0}">
      <dgm:prSet/>
      <dgm:spPr/>
      <dgm:t>
        <a:bodyPr/>
        <a:lstStyle/>
        <a:p>
          <a:endParaRPr lang="en-GB"/>
        </a:p>
      </dgm:t>
    </dgm:pt>
    <dgm:pt modelId="{B7B134A7-FD22-4935-8B51-30B165C29AAB}">
      <dgm:prSet/>
      <dgm:spPr/>
      <dgm:t>
        <a:bodyPr/>
        <a:lstStyle/>
        <a:p>
          <a:r>
            <a:rPr lang="en-GB" dirty="0"/>
            <a:t>Usability</a:t>
          </a:r>
        </a:p>
      </dgm:t>
    </dgm:pt>
    <dgm:pt modelId="{0DB51C93-5851-4BF7-8196-7901C9CE9BAB}" type="parTrans" cxnId="{2AE7DA01-67A1-4A49-9053-D09062EA2232}">
      <dgm:prSet/>
      <dgm:spPr/>
      <dgm:t>
        <a:bodyPr/>
        <a:lstStyle/>
        <a:p>
          <a:endParaRPr lang="en-GB"/>
        </a:p>
      </dgm:t>
    </dgm:pt>
    <dgm:pt modelId="{36806943-E873-439C-A18B-C117291ED37D}" type="sibTrans" cxnId="{2AE7DA01-67A1-4A49-9053-D09062EA2232}">
      <dgm:prSet/>
      <dgm:spPr/>
      <dgm:t>
        <a:bodyPr/>
        <a:lstStyle/>
        <a:p>
          <a:endParaRPr lang="en-GB"/>
        </a:p>
      </dgm:t>
    </dgm:pt>
    <dgm:pt modelId="{21CFA9F4-BECD-42EF-94BE-8E98899CB906}">
      <dgm:prSet/>
      <dgm:spPr/>
      <dgm:t>
        <a:bodyPr/>
        <a:lstStyle/>
        <a:p>
          <a:r>
            <a:rPr lang="en-GB" dirty="0"/>
            <a:t>Content</a:t>
          </a:r>
        </a:p>
      </dgm:t>
    </dgm:pt>
    <dgm:pt modelId="{EECAF1B2-A3B9-41C6-8E66-402C802EE17A}" type="parTrans" cxnId="{B07910B4-F5E0-44B6-A21E-6C458710F344}">
      <dgm:prSet/>
      <dgm:spPr/>
      <dgm:t>
        <a:bodyPr/>
        <a:lstStyle/>
        <a:p>
          <a:endParaRPr lang="en-GB"/>
        </a:p>
      </dgm:t>
    </dgm:pt>
    <dgm:pt modelId="{E6B71BFC-4E13-4819-AFA6-2BAED4AC1C0E}" type="sibTrans" cxnId="{B07910B4-F5E0-44B6-A21E-6C458710F344}">
      <dgm:prSet/>
      <dgm:spPr/>
      <dgm:t>
        <a:bodyPr/>
        <a:lstStyle/>
        <a:p>
          <a:endParaRPr lang="en-GB"/>
        </a:p>
      </dgm:t>
    </dgm:pt>
    <dgm:pt modelId="{D3EB0307-B463-4DBF-B216-5ED01EF55092}" type="pres">
      <dgm:prSet presAssocID="{E047AC15-FD3F-4486-8A08-62AFF56449D1}" presName="Name0" presStyleCnt="0">
        <dgm:presLayoutVars>
          <dgm:dir/>
          <dgm:animLvl val="lvl"/>
          <dgm:resizeHandles val="exact"/>
        </dgm:presLayoutVars>
      </dgm:prSet>
      <dgm:spPr/>
    </dgm:pt>
    <dgm:pt modelId="{B0179E90-7CEA-4DF5-A444-0A0CB691BB7E}" type="pres">
      <dgm:prSet presAssocID="{C4C7976B-1CB6-459A-A16B-9BA7AE28ADBF}" presName="Name8" presStyleCnt="0"/>
      <dgm:spPr/>
    </dgm:pt>
    <dgm:pt modelId="{C55D222D-543B-43F5-B376-7EF2FD181661}" type="pres">
      <dgm:prSet presAssocID="{C4C7976B-1CB6-459A-A16B-9BA7AE28ADBF}" presName="level" presStyleLbl="node1" presStyleIdx="0" presStyleCnt="8">
        <dgm:presLayoutVars>
          <dgm:chMax val="1"/>
          <dgm:bulletEnabled val="1"/>
        </dgm:presLayoutVars>
      </dgm:prSet>
      <dgm:spPr/>
    </dgm:pt>
    <dgm:pt modelId="{F377C7A7-A23F-4189-915F-699E3F3E9181}" type="pres">
      <dgm:prSet presAssocID="{C4C7976B-1CB6-459A-A16B-9BA7AE28ADBF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EBEAEDAC-BAE8-419E-8F30-8A78B9232096}" type="pres">
      <dgm:prSet presAssocID="{F8211FC0-1250-4EAF-B801-E3DCA7B166B2}" presName="Name8" presStyleCnt="0"/>
      <dgm:spPr/>
    </dgm:pt>
    <dgm:pt modelId="{7B1B91BC-A494-4A7E-8D05-BA1C20D0F2EF}" type="pres">
      <dgm:prSet presAssocID="{F8211FC0-1250-4EAF-B801-E3DCA7B166B2}" presName="level" presStyleLbl="node1" presStyleIdx="1" presStyleCnt="8">
        <dgm:presLayoutVars>
          <dgm:chMax val="1"/>
          <dgm:bulletEnabled val="1"/>
        </dgm:presLayoutVars>
      </dgm:prSet>
      <dgm:spPr/>
    </dgm:pt>
    <dgm:pt modelId="{940B3130-EB86-4143-B6C2-297ECE2D1242}" type="pres">
      <dgm:prSet presAssocID="{F8211FC0-1250-4EAF-B801-E3DCA7B166B2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46B0685E-72C4-446F-BACE-505967E40F67}" type="pres">
      <dgm:prSet presAssocID="{1E7F8CF3-7C65-4268-9A6E-D9A5B7C2D64D}" presName="Name8" presStyleCnt="0"/>
      <dgm:spPr/>
    </dgm:pt>
    <dgm:pt modelId="{036B8590-3EE1-444D-961B-2CA568EBECBD}" type="pres">
      <dgm:prSet presAssocID="{1E7F8CF3-7C65-4268-9A6E-D9A5B7C2D64D}" presName="level" presStyleLbl="node1" presStyleIdx="2" presStyleCnt="8">
        <dgm:presLayoutVars>
          <dgm:chMax val="1"/>
          <dgm:bulletEnabled val="1"/>
        </dgm:presLayoutVars>
      </dgm:prSet>
      <dgm:spPr/>
    </dgm:pt>
    <dgm:pt modelId="{3F2488FA-F8EE-4E88-8473-73474340CDA8}" type="pres">
      <dgm:prSet presAssocID="{1E7F8CF3-7C65-4268-9A6E-D9A5B7C2D64D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2573211E-092C-4E47-9A56-ED66856AA8D4}" type="pres">
      <dgm:prSet presAssocID="{19F9F789-F210-4E4A-8BE5-12401BD83725}" presName="Name8" presStyleCnt="0"/>
      <dgm:spPr/>
    </dgm:pt>
    <dgm:pt modelId="{DD00D7B7-2F13-4DC3-8856-234DA64274F3}" type="pres">
      <dgm:prSet presAssocID="{19F9F789-F210-4E4A-8BE5-12401BD83725}" presName="level" presStyleLbl="node1" presStyleIdx="3" presStyleCnt="8">
        <dgm:presLayoutVars>
          <dgm:chMax val="1"/>
          <dgm:bulletEnabled val="1"/>
        </dgm:presLayoutVars>
      </dgm:prSet>
      <dgm:spPr/>
    </dgm:pt>
    <dgm:pt modelId="{2D972559-10A8-441B-AA02-A5DCC6DB5F93}" type="pres">
      <dgm:prSet presAssocID="{19F9F789-F210-4E4A-8BE5-12401BD8372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52F6FB5C-76E9-43D6-8042-CF7638F75B6D}" type="pres">
      <dgm:prSet presAssocID="{B7B134A7-FD22-4935-8B51-30B165C29AAB}" presName="Name8" presStyleCnt="0"/>
      <dgm:spPr/>
    </dgm:pt>
    <dgm:pt modelId="{B937DB33-4D78-4FBD-BEAA-15AE17C4B222}" type="pres">
      <dgm:prSet presAssocID="{B7B134A7-FD22-4935-8B51-30B165C29AAB}" presName="level" presStyleLbl="node1" presStyleIdx="4" presStyleCnt="8">
        <dgm:presLayoutVars>
          <dgm:chMax val="1"/>
          <dgm:bulletEnabled val="1"/>
        </dgm:presLayoutVars>
      </dgm:prSet>
      <dgm:spPr/>
    </dgm:pt>
    <dgm:pt modelId="{9999D9AB-1F34-4D60-A251-55256E3B563D}" type="pres">
      <dgm:prSet presAssocID="{B7B134A7-FD22-4935-8B51-30B165C29AA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5CB95C2C-33B7-42BA-9958-CA9A0AA98FF1}" type="pres">
      <dgm:prSet presAssocID="{21CFA9F4-BECD-42EF-94BE-8E98899CB906}" presName="Name8" presStyleCnt="0"/>
      <dgm:spPr/>
    </dgm:pt>
    <dgm:pt modelId="{74CDD090-2AE6-40EB-B07D-8D3D570C7BF9}" type="pres">
      <dgm:prSet presAssocID="{21CFA9F4-BECD-42EF-94BE-8E98899CB906}" presName="level" presStyleLbl="node1" presStyleIdx="5" presStyleCnt="8">
        <dgm:presLayoutVars>
          <dgm:chMax val="1"/>
          <dgm:bulletEnabled val="1"/>
        </dgm:presLayoutVars>
      </dgm:prSet>
      <dgm:spPr/>
    </dgm:pt>
    <dgm:pt modelId="{E341D9C1-AAD7-4B64-ACD7-F4F6CBFE05AA}" type="pres">
      <dgm:prSet presAssocID="{21CFA9F4-BECD-42EF-94BE-8E98899CB906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1B838774-F2FD-4125-A64C-7A194AE7E4DE}" type="pres">
      <dgm:prSet presAssocID="{8B6ADA55-2C0D-4210-91F8-986ECBEA2C83}" presName="Name8" presStyleCnt="0"/>
      <dgm:spPr/>
    </dgm:pt>
    <dgm:pt modelId="{06F8651A-DDD1-41C5-8D5E-818E0C4C24FC}" type="pres">
      <dgm:prSet presAssocID="{8B6ADA55-2C0D-4210-91F8-986ECBEA2C83}" presName="level" presStyleLbl="node1" presStyleIdx="6" presStyleCnt="8">
        <dgm:presLayoutVars>
          <dgm:chMax val="1"/>
          <dgm:bulletEnabled val="1"/>
        </dgm:presLayoutVars>
      </dgm:prSet>
      <dgm:spPr/>
    </dgm:pt>
    <dgm:pt modelId="{7D26E4DD-B3A8-4C1C-932D-02E569FCCB0E}" type="pres">
      <dgm:prSet presAssocID="{8B6ADA55-2C0D-4210-91F8-986ECBEA2C83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64ADF6C3-AB1F-420E-B924-A16AD1F7CD91}" type="pres">
      <dgm:prSet presAssocID="{6F1265D4-028B-4D6C-A946-4B94479F4114}" presName="Name8" presStyleCnt="0"/>
      <dgm:spPr/>
    </dgm:pt>
    <dgm:pt modelId="{CF8E49E7-F80C-4CBB-B082-3D3BFF8CAB12}" type="pres">
      <dgm:prSet presAssocID="{6F1265D4-028B-4D6C-A946-4B94479F4114}" presName="level" presStyleLbl="node1" presStyleIdx="7" presStyleCnt="8">
        <dgm:presLayoutVars>
          <dgm:chMax val="1"/>
          <dgm:bulletEnabled val="1"/>
        </dgm:presLayoutVars>
      </dgm:prSet>
      <dgm:spPr/>
    </dgm:pt>
    <dgm:pt modelId="{ED2022FB-DE9A-42E0-9C11-0C19B12B79A2}" type="pres">
      <dgm:prSet presAssocID="{6F1265D4-028B-4D6C-A946-4B94479F4114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2AE7DA01-67A1-4A49-9053-D09062EA2232}" srcId="{E047AC15-FD3F-4486-8A08-62AFF56449D1}" destId="{B7B134A7-FD22-4935-8B51-30B165C29AAB}" srcOrd="4" destOrd="0" parTransId="{0DB51C93-5851-4BF7-8196-7901C9CE9BAB}" sibTransId="{36806943-E873-439C-A18B-C117291ED37D}"/>
    <dgm:cxn modelId="{54E49D04-2504-B247-9B95-438EB4446E4E}" type="presOf" srcId="{1E7F8CF3-7C65-4268-9A6E-D9A5B7C2D64D}" destId="{3F2488FA-F8EE-4E88-8473-73474340CDA8}" srcOrd="1" destOrd="0" presId="urn:microsoft.com/office/officeart/2005/8/layout/pyramid1"/>
    <dgm:cxn modelId="{BA612409-4E08-441F-A1D2-C7FC3C2F6FCC}" srcId="{E047AC15-FD3F-4486-8A08-62AFF56449D1}" destId="{8B6ADA55-2C0D-4210-91F8-986ECBEA2C83}" srcOrd="6" destOrd="0" parTransId="{EFC68777-1D73-44E3-A66C-D559C4B601E4}" sibTransId="{4CC9917C-A534-42B7-8033-564925A2F2FF}"/>
    <dgm:cxn modelId="{55BD5E0A-B088-FC40-8E8A-8DDD0DEA5231}" type="presOf" srcId="{C4C7976B-1CB6-459A-A16B-9BA7AE28ADBF}" destId="{C55D222D-543B-43F5-B376-7EF2FD181661}" srcOrd="0" destOrd="0" presId="urn:microsoft.com/office/officeart/2005/8/layout/pyramid1"/>
    <dgm:cxn modelId="{69384620-3503-BC49-B0F9-FBB3E7E121C4}" type="presOf" srcId="{F8211FC0-1250-4EAF-B801-E3DCA7B166B2}" destId="{7B1B91BC-A494-4A7E-8D05-BA1C20D0F2EF}" srcOrd="0" destOrd="0" presId="urn:microsoft.com/office/officeart/2005/8/layout/pyramid1"/>
    <dgm:cxn modelId="{8F821A22-2544-4146-BA4C-1E23BC15A008}" srcId="{E047AC15-FD3F-4486-8A08-62AFF56449D1}" destId="{1E7F8CF3-7C65-4268-9A6E-D9A5B7C2D64D}" srcOrd="2" destOrd="0" parTransId="{432973E7-954C-4B86-B6C6-A8FF27FF6D5D}" sibTransId="{6F1A3A5B-1165-4417-9B17-B6048EDF9181}"/>
    <dgm:cxn modelId="{3B0D2824-23C6-FB47-B485-80FDDBF2FC81}" type="presOf" srcId="{C4C7976B-1CB6-459A-A16B-9BA7AE28ADBF}" destId="{F377C7A7-A23F-4189-915F-699E3F3E9181}" srcOrd="1" destOrd="0" presId="urn:microsoft.com/office/officeart/2005/8/layout/pyramid1"/>
    <dgm:cxn modelId="{0F597B30-062E-CD46-B174-60788865CAEC}" type="presOf" srcId="{6F1265D4-028B-4D6C-A946-4B94479F4114}" destId="{ED2022FB-DE9A-42E0-9C11-0C19B12B79A2}" srcOrd="1" destOrd="0" presId="urn:microsoft.com/office/officeart/2005/8/layout/pyramid1"/>
    <dgm:cxn modelId="{0481F83A-6CEC-4924-8BE2-205D5B18177F}" srcId="{E047AC15-FD3F-4486-8A08-62AFF56449D1}" destId="{C4C7976B-1CB6-459A-A16B-9BA7AE28ADBF}" srcOrd="0" destOrd="0" parTransId="{1CB39776-5398-497D-8AFB-58E2DCE2DB98}" sibTransId="{E0C131EA-471B-4EF7-81E4-50124010DDCD}"/>
    <dgm:cxn modelId="{2008AE46-D1B1-454B-AD2B-DDDEB52C351B}" type="presOf" srcId="{19F9F789-F210-4E4A-8BE5-12401BD83725}" destId="{2D972559-10A8-441B-AA02-A5DCC6DB5F93}" srcOrd="1" destOrd="0" presId="urn:microsoft.com/office/officeart/2005/8/layout/pyramid1"/>
    <dgm:cxn modelId="{5A40164D-9FE9-5542-9825-230F0BE5CD1F}" type="presOf" srcId="{8B6ADA55-2C0D-4210-91F8-986ECBEA2C83}" destId="{06F8651A-DDD1-41C5-8D5E-818E0C4C24FC}" srcOrd="0" destOrd="0" presId="urn:microsoft.com/office/officeart/2005/8/layout/pyramid1"/>
    <dgm:cxn modelId="{F6981B55-56D2-4420-BE1F-FF802B5740C0}" srcId="{E047AC15-FD3F-4486-8A08-62AFF56449D1}" destId="{19F9F789-F210-4E4A-8BE5-12401BD83725}" srcOrd="3" destOrd="0" parTransId="{DDE6B164-3BBE-4EFF-9079-F995FD9E80FB}" sibTransId="{353F8E83-5748-4031-8293-F0D359B036D5}"/>
    <dgm:cxn modelId="{5252FE58-1DBF-2F41-8D9B-AC63F711D233}" type="presOf" srcId="{B7B134A7-FD22-4935-8B51-30B165C29AAB}" destId="{9999D9AB-1F34-4D60-A251-55256E3B563D}" srcOrd="1" destOrd="0" presId="urn:microsoft.com/office/officeart/2005/8/layout/pyramid1"/>
    <dgm:cxn modelId="{2A7FE65E-26E0-4D48-80C7-5EFBB626D448}" type="presOf" srcId="{6F1265D4-028B-4D6C-A946-4B94479F4114}" destId="{CF8E49E7-F80C-4CBB-B082-3D3BFF8CAB12}" srcOrd="0" destOrd="0" presId="urn:microsoft.com/office/officeart/2005/8/layout/pyramid1"/>
    <dgm:cxn modelId="{04285962-146D-6A43-838D-3C2804CE2023}" type="presOf" srcId="{19F9F789-F210-4E4A-8BE5-12401BD83725}" destId="{DD00D7B7-2F13-4DC3-8856-234DA64274F3}" srcOrd="0" destOrd="0" presId="urn:microsoft.com/office/officeart/2005/8/layout/pyramid1"/>
    <dgm:cxn modelId="{03226A6A-F1D2-6747-BADF-CB10438C9001}" type="presOf" srcId="{E047AC15-FD3F-4486-8A08-62AFF56449D1}" destId="{D3EB0307-B463-4DBF-B216-5ED01EF55092}" srcOrd="0" destOrd="0" presId="urn:microsoft.com/office/officeart/2005/8/layout/pyramid1"/>
    <dgm:cxn modelId="{F1E1468F-A15E-CF46-B617-D9157E30D0C0}" type="presOf" srcId="{F8211FC0-1250-4EAF-B801-E3DCA7B166B2}" destId="{940B3130-EB86-4143-B6C2-297ECE2D1242}" srcOrd="1" destOrd="0" presId="urn:microsoft.com/office/officeart/2005/8/layout/pyramid1"/>
    <dgm:cxn modelId="{AD60619D-EA9D-4FE7-8B68-F0382DB0A8DA}" srcId="{E047AC15-FD3F-4486-8A08-62AFF56449D1}" destId="{6F1265D4-028B-4D6C-A946-4B94479F4114}" srcOrd="7" destOrd="0" parTransId="{08C3EBC8-0CE0-47BC-BC55-93E4C0D5D088}" sibTransId="{4F6DEC90-0D4B-4CC2-AC9F-0462FE02B84F}"/>
    <dgm:cxn modelId="{4DD00B9E-4C14-6644-BBAE-485C91F1A48D}" type="presOf" srcId="{8B6ADA55-2C0D-4210-91F8-986ECBEA2C83}" destId="{7D26E4DD-B3A8-4C1C-932D-02E569FCCB0E}" srcOrd="1" destOrd="0" presId="urn:microsoft.com/office/officeart/2005/8/layout/pyramid1"/>
    <dgm:cxn modelId="{FCA76BB3-1220-FA4D-8246-BD99157F901A}" type="presOf" srcId="{B7B134A7-FD22-4935-8B51-30B165C29AAB}" destId="{B937DB33-4D78-4FBD-BEAA-15AE17C4B222}" srcOrd="0" destOrd="0" presId="urn:microsoft.com/office/officeart/2005/8/layout/pyramid1"/>
    <dgm:cxn modelId="{B07910B4-F5E0-44B6-A21E-6C458710F344}" srcId="{E047AC15-FD3F-4486-8A08-62AFF56449D1}" destId="{21CFA9F4-BECD-42EF-94BE-8E98899CB906}" srcOrd="5" destOrd="0" parTransId="{EECAF1B2-A3B9-41C6-8E66-402C802EE17A}" sibTransId="{E6B71BFC-4E13-4819-AFA6-2BAED4AC1C0E}"/>
    <dgm:cxn modelId="{29F836C0-7FEB-9A42-8846-A6B456C17705}" type="presOf" srcId="{21CFA9F4-BECD-42EF-94BE-8E98899CB906}" destId="{E341D9C1-AAD7-4B64-ACD7-F4F6CBFE05AA}" srcOrd="1" destOrd="0" presId="urn:microsoft.com/office/officeart/2005/8/layout/pyramid1"/>
    <dgm:cxn modelId="{9C897EF0-F1A0-4840-9164-1A0486F4A271}" srcId="{E047AC15-FD3F-4486-8A08-62AFF56449D1}" destId="{F8211FC0-1250-4EAF-B801-E3DCA7B166B2}" srcOrd="1" destOrd="0" parTransId="{AAAF5939-6EEB-43B6-A8E7-FB19D4817BCE}" sibTransId="{E83C0552-3DC4-4899-B763-46FA61CB9AAA}"/>
    <dgm:cxn modelId="{85E3D6F0-6D90-564F-B141-475D8B4A2BEF}" type="presOf" srcId="{1E7F8CF3-7C65-4268-9A6E-D9A5B7C2D64D}" destId="{036B8590-3EE1-444D-961B-2CA568EBECBD}" srcOrd="0" destOrd="0" presId="urn:microsoft.com/office/officeart/2005/8/layout/pyramid1"/>
    <dgm:cxn modelId="{4384E9F5-1F2D-E246-86FD-6EDDB2DB641D}" type="presOf" srcId="{21CFA9F4-BECD-42EF-94BE-8E98899CB906}" destId="{74CDD090-2AE6-40EB-B07D-8D3D570C7BF9}" srcOrd="0" destOrd="0" presId="urn:microsoft.com/office/officeart/2005/8/layout/pyramid1"/>
    <dgm:cxn modelId="{6810FB36-DD15-8A4A-AE71-F503179E8C07}" type="presParOf" srcId="{D3EB0307-B463-4DBF-B216-5ED01EF55092}" destId="{B0179E90-7CEA-4DF5-A444-0A0CB691BB7E}" srcOrd="0" destOrd="0" presId="urn:microsoft.com/office/officeart/2005/8/layout/pyramid1"/>
    <dgm:cxn modelId="{8693CEAF-7BAD-6A47-AD14-8E0096623647}" type="presParOf" srcId="{B0179E90-7CEA-4DF5-A444-0A0CB691BB7E}" destId="{C55D222D-543B-43F5-B376-7EF2FD181661}" srcOrd="0" destOrd="0" presId="urn:microsoft.com/office/officeart/2005/8/layout/pyramid1"/>
    <dgm:cxn modelId="{1BD45378-9298-A544-BDA4-366842D7352C}" type="presParOf" srcId="{B0179E90-7CEA-4DF5-A444-0A0CB691BB7E}" destId="{F377C7A7-A23F-4189-915F-699E3F3E9181}" srcOrd="1" destOrd="0" presId="urn:microsoft.com/office/officeart/2005/8/layout/pyramid1"/>
    <dgm:cxn modelId="{B744A2D3-36B8-4345-A0C9-83A41D4CCA9D}" type="presParOf" srcId="{D3EB0307-B463-4DBF-B216-5ED01EF55092}" destId="{EBEAEDAC-BAE8-419E-8F30-8A78B9232096}" srcOrd="1" destOrd="0" presId="urn:microsoft.com/office/officeart/2005/8/layout/pyramid1"/>
    <dgm:cxn modelId="{1609B875-9DBC-9644-8C96-770DBA42B184}" type="presParOf" srcId="{EBEAEDAC-BAE8-419E-8F30-8A78B9232096}" destId="{7B1B91BC-A494-4A7E-8D05-BA1C20D0F2EF}" srcOrd="0" destOrd="0" presId="urn:microsoft.com/office/officeart/2005/8/layout/pyramid1"/>
    <dgm:cxn modelId="{6468DC8F-51EA-6B4D-A327-3BDA5EABD0A2}" type="presParOf" srcId="{EBEAEDAC-BAE8-419E-8F30-8A78B9232096}" destId="{940B3130-EB86-4143-B6C2-297ECE2D1242}" srcOrd="1" destOrd="0" presId="urn:microsoft.com/office/officeart/2005/8/layout/pyramid1"/>
    <dgm:cxn modelId="{A63A7D5C-5AAC-764C-A46A-71CCA3775640}" type="presParOf" srcId="{D3EB0307-B463-4DBF-B216-5ED01EF55092}" destId="{46B0685E-72C4-446F-BACE-505967E40F67}" srcOrd="2" destOrd="0" presId="urn:microsoft.com/office/officeart/2005/8/layout/pyramid1"/>
    <dgm:cxn modelId="{309AFAB5-AFFF-D54F-AC46-C1D718C26EC7}" type="presParOf" srcId="{46B0685E-72C4-446F-BACE-505967E40F67}" destId="{036B8590-3EE1-444D-961B-2CA568EBECBD}" srcOrd="0" destOrd="0" presId="urn:microsoft.com/office/officeart/2005/8/layout/pyramid1"/>
    <dgm:cxn modelId="{4AD09B45-1731-D04C-83B6-7F07C63015D4}" type="presParOf" srcId="{46B0685E-72C4-446F-BACE-505967E40F67}" destId="{3F2488FA-F8EE-4E88-8473-73474340CDA8}" srcOrd="1" destOrd="0" presId="urn:microsoft.com/office/officeart/2005/8/layout/pyramid1"/>
    <dgm:cxn modelId="{B6392118-F966-A245-9DDA-25A8584AC9A2}" type="presParOf" srcId="{D3EB0307-B463-4DBF-B216-5ED01EF55092}" destId="{2573211E-092C-4E47-9A56-ED66856AA8D4}" srcOrd="3" destOrd="0" presId="urn:microsoft.com/office/officeart/2005/8/layout/pyramid1"/>
    <dgm:cxn modelId="{4A052482-656A-7E49-84C1-F52C755B1985}" type="presParOf" srcId="{2573211E-092C-4E47-9A56-ED66856AA8D4}" destId="{DD00D7B7-2F13-4DC3-8856-234DA64274F3}" srcOrd="0" destOrd="0" presId="urn:microsoft.com/office/officeart/2005/8/layout/pyramid1"/>
    <dgm:cxn modelId="{50D2D7B3-88D7-2042-9DB4-145A5C490204}" type="presParOf" srcId="{2573211E-092C-4E47-9A56-ED66856AA8D4}" destId="{2D972559-10A8-441B-AA02-A5DCC6DB5F93}" srcOrd="1" destOrd="0" presId="urn:microsoft.com/office/officeart/2005/8/layout/pyramid1"/>
    <dgm:cxn modelId="{5AD83AA9-FAFA-6B47-B9C8-BCB59881CA25}" type="presParOf" srcId="{D3EB0307-B463-4DBF-B216-5ED01EF55092}" destId="{52F6FB5C-76E9-43D6-8042-CF7638F75B6D}" srcOrd="4" destOrd="0" presId="urn:microsoft.com/office/officeart/2005/8/layout/pyramid1"/>
    <dgm:cxn modelId="{852AA2D5-9509-BE47-BF8A-C752950FA751}" type="presParOf" srcId="{52F6FB5C-76E9-43D6-8042-CF7638F75B6D}" destId="{B937DB33-4D78-4FBD-BEAA-15AE17C4B222}" srcOrd="0" destOrd="0" presId="urn:microsoft.com/office/officeart/2005/8/layout/pyramid1"/>
    <dgm:cxn modelId="{F7CC266B-6266-C84D-B1C9-D33FD816F10A}" type="presParOf" srcId="{52F6FB5C-76E9-43D6-8042-CF7638F75B6D}" destId="{9999D9AB-1F34-4D60-A251-55256E3B563D}" srcOrd="1" destOrd="0" presId="urn:microsoft.com/office/officeart/2005/8/layout/pyramid1"/>
    <dgm:cxn modelId="{81C10186-33A3-BC45-8CB9-AEA25EA85A29}" type="presParOf" srcId="{D3EB0307-B463-4DBF-B216-5ED01EF55092}" destId="{5CB95C2C-33B7-42BA-9958-CA9A0AA98FF1}" srcOrd="5" destOrd="0" presId="urn:microsoft.com/office/officeart/2005/8/layout/pyramid1"/>
    <dgm:cxn modelId="{54A69247-5E95-BF42-911A-229944F79AEE}" type="presParOf" srcId="{5CB95C2C-33B7-42BA-9958-CA9A0AA98FF1}" destId="{74CDD090-2AE6-40EB-B07D-8D3D570C7BF9}" srcOrd="0" destOrd="0" presId="urn:microsoft.com/office/officeart/2005/8/layout/pyramid1"/>
    <dgm:cxn modelId="{E6A1BBE9-785F-5643-9A12-C1D89AB41AA8}" type="presParOf" srcId="{5CB95C2C-33B7-42BA-9958-CA9A0AA98FF1}" destId="{E341D9C1-AAD7-4B64-ACD7-F4F6CBFE05AA}" srcOrd="1" destOrd="0" presId="urn:microsoft.com/office/officeart/2005/8/layout/pyramid1"/>
    <dgm:cxn modelId="{0E78C613-12BC-6042-AB24-C1914B01E572}" type="presParOf" srcId="{D3EB0307-B463-4DBF-B216-5ED01EF55092}" destId="{1B838774-F2FD-4125-A64C-7A194AE7E4DE}" srcOrd="6" destOrd="0" presId="urn:microsoft.com/office/officeart/2005/8/layout/pyramid1"/>
    <dgm:cxn modelId="{F1D30228-9C7D-9A4B-A102-1995A34669D6}" type="presParOf" srcId="{1B838774-F2FD-4125-A64C-7A194AE7E4DE}" destId="{06F8651A-DDD1-41C5-8D5E-818E0C4C24FC}" srcOrd="0" destOrd="0" presId="urn:microsoft.com/office/officeart/2005/8/layout/pyramid1"/>
    <dgm:cxn modelId="{75EC9970-EF22-CD4A-A4E5-4C540E0A5408}" type="presParOf" srcId="{1B838774-F2FD-4125-A64C-7A194AE7E4DE}" destId="{7D26E4DD-B3A8-4C1C-932D-02E569FCCB0E}" srcOrd="1" destOrd="0" presId="urn:microsoft.com/office/officeart/2005/8/layout/pyramid1"/>
    <dgm:cxn modelId="{4D0834C0-1C7B-8946-9E35-101484144F36}" type="presParOf" srcId="{D3EB0307-B463-4DBF-B216-5ED01EF55092}" destId="{64ADF6C3-AB1F-420E-B924-A16AD1F7CD91}" srcOrd="7" destOrd="0" presId="urn:microsoft.com/office/officeart/2005/8/layout/pyramid1"/>
    <dgm:cxn modelId="{AF6E15D5-AFFF-9344-815A-8B02CE1BD106}" type="presParOf" srcId="{64ADF6C3-AB1F-420E-B924-A16AD1F7CD91}" destId="{CF8E49E7-F80C-4CBB-B082-3D3BFF8CAB12}" srcOrd="0" destOrd="0" presId="urn:microsoft.com/office/officeart/2005/8/layout/pyramid1"/>
    <dgm:cxn modelId="{610132DF-A30D-DE4A-BA75-2CC4EE5A374B}" type="presParOf" srcId="{64ADF6C3-AB1F-420E-B924-A16AD1F7CD91}" destId="{ED2022FB-DE9A-42E0-9C11-0C19B12B79A2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1143A42-8D86-4E51-A58D-70339967B5D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DB87C6C-B975-4FA6-A9F5-CDF66DDDA1D3}">
      <dgm:prSet/>
      <dgm:spPr/>
      <dgm:t>
        <a:bodyPr/>
        <a:lstStyle/>
        <a:p>
          <a:r>
            <a:rPr lang="en-GB" b="0" i="0"/>
            <a:t>All human brains are basically the same with some very small differences</a:t>
          </a:r>
          <a:endParaRPr lang="en-US"/>
        </a:p>
      </dgm:t>
    </dgm:pt>
    <dgm:pt modelId="{06830D6E-AD23-49C5-9D3C-8298932D4EE4}" type="parTrans" cxnId="{9823B666-502A-4309-B868-35A3E47A79EE}">
      <dgm:prSet/>
      <dgm:spPr/>
      <dgm:t>
        <a:bodyPr/>
        <a:lstStyle/>
        <a:p>
          <a:endParaRPr lang="en-US"/>
        </a:p>
      </dgm:t>
    </dgm:pt>
    <dgm:pt modelId="{66ED82BA-5309-486D-AEBE-3BC1D0BC88E3}" type="sibTrans" cxnId="{9823B666-502A-4309-B868-35A3E47A79EE}">
      <dgm:prSet/>
      <dgm:spPr/>
      <dgm:t>
        <a:bodyPr/>
        <a:lstStyle/>
        <a:p>
          <a:endParaRPr lang="en-US"/>
        </a:p>
      </dgm:t>
    </dgm:pt>
    <dgm:pt modelId="{93D234A4-4627-4687-824B-686C258AB006}">
      <dgm:prSet/>
      <dgm:spPr/>
      <dgm:t>
        <a:bodyPr/>
        <a:lstStyle/>
        <a:p>
          <a:r>
            <a:rPr lang="en-GB" b="0" i="0"/>
            <a:t>Psychology is about identifying the ways in which all humans are the same</a:t>
          </a:r>
          <a:endParaRPr lang="en-US"/>
        </a:p>
      </dgm:t>
    </dgm:pt>
    <dgm:pt modelId="{892F7AF2-D945-4AAF-8558-7B612718EE82}" type="parTrans" cxnId="{FB36FAE5-9085-46F3-B119-F13A6482D765}">
      <dgm:prSet/>
      <dgm:spPr/>
      <dgm:t>
        <a:bodyPr/>
        <a:lstStyle/>
        <a:p>
          <a:endParaRPr lang="en-US"/>
        </a:p>
      </dgm:t>
    </dgm:pt>
    <dgm:pt modelId="{9C3B198C-6D0D-4D71-82C8-CB65797432EC}" type="sibTrans" cxnId="{FB36FAE5-9085-46F3-B119-F13A6482D765}">
      <dgm:prSet/>
      <dgm:spPr/>
      <dgm:t>
        <a:bodyPr/>
        <a:lstStyle/>
        <a:p>
          <a:endParaRPr lang="en-US"/>
        </a:p>
      </dgm:t>
    </dgm:pt>
    <dgm:pt modelId="{2395AE64-B075-456B-84F4-479DA6396971}">
      <dgm:prSet custT="1"/>
      <dgm:spPr/>
      <dgm:t>
        <a:bodyPr/>
        <a:lstStyle/>
        <a:p>
          <a:r>
            <a:rPr lang="en-GB" sz="1500" b="0" i="0" dirty="0"/>
            <a:t>If we know how people are alike, we can predict their behaviour under different circumstances</a:t>
          </a:r>
          <a:endParaRPr lang="en-US" sz="1500" dirty="0"/>
        </a:p>
      </dgm:t>
    </dgm:pt>
    <dgm:pt modelId="{97400C2C-0080-4357-97CF-8EB70CF2D7A4}" type="parTrans" cxnId="{230515D9-90E2-47E8-ABAC-EDA1EB109041}">
      <dgm:prSet/>
      <dgm:spPr/>
      <dgm:t>
        <a:bodyPr/>
        <a:lstStyle/>
        <a:p>
          <a:endParaRPr lang="en-US"/>
        </a:p>
      </dgm:t>
    </dgm:pt>
    <dgm:pt modelId="{5A8F3622-73EC-4521-A5DF-A49F961B4BA5}" type="sibTrans" cxnId="{230515D9-90E2-47E8-ABAC-EDA1EB109041}">
      <dgm:prSet/>
      <dgm:spPr/>
      <dgm:t>
        <a:bodyPr/>
        <a:lstStyle/>
        <a:p>
          <a:endParaRPr lang="en-US"/>
        </a:p>
      </dgm:t>
    </dgm:pt>
    <dgm:pt modelId="{0790FDE5-E11C-4077-8973-EA6E12C67F7A}">
      <dgm:prSet custT="1"/>
      <dgm:spPr/>
      <dgm:t>
        <a:bodyPr/>
        <a:lstStyle/>
        <a:p>
          <a:r>
            <a:rPr lang="en-GB" sz="1500" b="0" i="0" dirty="0"/>
            <a:t>Yes, people have important individual differences but the basic behaviours are the same</a:t>
          </a:r>
          <a:endParaRPr lang="en-US" sz="1500" dirty="0"/>
        </a:p>
      </dgm:t>
    </dgm:pt>
    <dgm:pt modelId="{16D245D9-D7E0-4C82-8097-B9C64CD54C0A}" type="parTrans" cxnId="{19F7CED9-96C4-4B5F-93F4-350F11F3B319}">
      <dgm:prSet/>
      <dgm:spPr/>
      <dgm:t>
        <a:bodyPr/>
        <a:lstStyle/>
        <a:p>
          <a:endParaRPr lang="en-US"/>
        </a:p>
      </dgm:t>
    </dgm:pt>
    <dgm:pt modelId="{7E4C3E92-DD26-41C8-9451-4940AEA4F8B1}" type="sibTrans" cxnId="{19F7CED9-96C4-4B5F-93F4-350F11F3B319}">
      <dgm:prSet/>
      <dgm:spPr/>
      <dgm:t>
        <a:bodyPr/>
        <a:lstStyle/>
        <a:p>
          <a:endParaRPr lang="en-US"/>
        </a:p>
      </dgm:t>
    </dgm:pt>
    <dgm:pt modelId="{947D9ADE-5896-4AD4-9EFE-91487A9519A0}">
      <dgm:prSet custT="1"/>
      <dgm:spPr/>
      <dgm:t>
        <a:bodyPr/>
        <a:lstStyle/>
        <a:p>
          <a:r>
            <a:rPr lang="en-GB" sz="1500" b="0" i="0" dirty="0"/>
            <a:t>We’re all running the same OS, although our versions and add-ons will differ</a:t>
          </a:r>
          <a:endParaRPr lang="en-US" sz="1500" dirty="0"/>
        </a:p>
      </dgm:t>
    </dgm:pt>
    <dgm:pt modelId="{6EC7151C-0D59-443A-96E6-D295ACB28FB9}" type="parTrans" cxnId="{50AD5810-4AF4-42FB-B73F-D542D913F012}">
      <dgm:prSet/>
      <dgm:spPr/>
      <dgm:t>
        <a:bodyPr/>
        <a:lstStyle/>
        <a:p>
          <a:endParaRPr lang="en-US"/>
        </a:p>
      </dgm:t>
    </dgm:pt>
    <dgm:pt modelId="{24FD74DA-EBE9-451C-B1EC-555C67794CE5}" type="sibTrans" cxnId="{50AD5810-4AF4-42FB-B73F-D542D913F012}">
      <dgm:prSet/>
      <dgm:spPr/>
      <dgm:t>
        <a:bodyPr/>
        <a:lstStyle/>
        <a:p>
          <a:endParaRPr lang="en-US"/>
        </a:p>
      </dgm:t>
    </dgm:pt>
    <dgm:pt modelId="{3122D688-69C4-4B0B-9304-A623882CD1A8}">
      <dgm:prSet/>
      <dgm:spPr/>
      <dgm:t>
        <a:bodyPr/>
        <a:lstStyle/>
        <a:p>
          <a:r>
            <a:rPr lang="en-GB" b="0" i="0"/>
            <a:t>Culture is a human construct that dictates how we display that we are basically the same</a:t>
          </a:r>
          <a:endParaRPr lang="en-US"/>
        </a:p>
      </dgm:t>
    </dgm:pt>
    <dgm:pt modelId="{D1DA339D-6C10-4E76-8682-B182DAF29945}" type="parTrans" cxnId="{6C4BE420-6677-4A90-ACC6-1F362A452E73}">
      <dgm:prSet/>
      <dgm:spPr/>
      <dgm:t>
        <a:bodyPr/>
        <a:lstStyle/>
        <a:p>
          <a:endParaRPr lang="en-US"/>
        </a:p>
      </dgm:t>
    </dgm:pt>
    <dgm:pt modelId="{61B48808-FD30-4DE8-A400-0E08A1CC5650}" type="sibTrans" cxnId="{6C4BE420-6677-4A90-ACC6-1F362A452E73}">
      <dgm:prSet/>
      <dgm:spPr/>
      <dgm:t>
        <a:bodyPr/>
        <a:lstStyle/>
        <a:p>
          <a:endParaRPr lang="en-US"/>
        </a:p>
      </dgm:t>
    </dgm:pt>
    <dgm:pt modelId="{4A30A0CA-9935-4FAC-B66E-B50104E8F33E}">
      <dgm:prSet/>
      <dgm:spPr/>
      <dgm:t>
        <a:bodyPr/>
        <a:lstStyle/>
        <a:p>
          <a:r>
            <a:rPr lang="en-GB" b="0" i="0"/>
            <a:t>We run the same OS but use different GUIs</a:t>
          </a:r>
          <a:endParaRPr lang="en-US"/>
        </a:p>
      </dgm:t>
    </dgm:pt>
    <dgm:pt modelId="{AB2EAED3-3C10-4BDD-B7BE-93AB4C30A5F9}" type="parTrans" cxnId="{A78B070B-DC68-4D61-A359-1C7119816AE6}">
      <dgm:prSet/>
      <dgm:spPr/>
      <dgm:t>
        <a:bodyPr/>
        <a:lstStyle/>
        <a:p>
          <a:endParaRPr lang="en-US"/>
        </a:p>
      </dgm:t>
    </dgm:pt>
    <dgm:pt modelId="{4FDDE30F-9A4D-47A9-A532-7653B6076A19}" type="sibTrans" cxnId="{A78B070B-DC68-4D61-A359-1C7119816AE6}">
      <dgm:prSet/>
      <dgm:spPr/>
      <dgm:t>
        <a:bodyPr/>
        <a:lstStyle/>
        <a:p>
          <a:endParaRPr lang="en-US"/>
        </a:p>
      </dgm:t>
    </dgm:pt>
    <dgm:pt modelId="{4E309883-844D-7049-A6AA-6D66D307CC65}" type="pres">
      <dgm:prSet presAssocID="{11143A42-8D86-4E51-A58D-70339967B5DD}" presName="linear" presStyleCnt="0">
        <dgm:presLayoutVars>
          <dgm:animLvl val="lvl"/>
          <dgm:resizeHandles val="exact"/>
        </dgm:presLayoutVars>
      </dgm:prSet>
      <dgm:spPr/>
    </dgm:pt>
    <dgm:pt modelId="{5B50DEA7-A957-AF4A-B788-529D689BF14E}" type="pres">
      <dgm:prSet presAssocID="{1DB87C6C-B975-4FA6-A9F5-CDF66DDDA1D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CF99820-D159-3F49-950A-B3ED6A74EEFC}" type="pres">
      <dgm:prSet presAssocID="{66ED82BA-5309-486D-AEBE-3BC1D0BC88E3}" presName="spacer" presStyleCnt="0"/>
      <dgm:spPr/>
    </dgm:pt>
    <dgm:pt modelId="{68F067AD-688E-0745-B526-FFDB3D0B249F}" type="pres">
      <dgm:prSet presAssocID="{93D234A4-4627-4687-824B-686C258AB00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B60393A-6085-6B4B-BBE5-9DFFBC494DAD}" type="pres">
      <dgm:prSet presAssocID="{93D234A4-4627-4687-824B-686C258AB006}" presName="childText" presStyleLbl="revTx" presStyleIdx="0" presStyleCnt="2">
        <dgm:presLayoutVars>
          <dgm:bulletEnabled val="1"/>
        </dgm:presLayoutVars>
      </dgm:prSet>
      <dgm:spPr/>
    </dgm:pt>
    <dgm:pt modelId="{C1A519F0-5833-6F4A-B1A0-925424F1E8B7}" type="pres">
      <dgm:prSet presAssocID="{3122D688-69C4-4B0B-9304-A623882CD1A8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C277D5C0-73EF-4C4D-A128-0361D7AB722F}" type="pres">
      <dgm:prSet presAssocID="{3122D688-69C4-4B0B-9304-A623882CD1A8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99D40705-10BE-D140-8888-8EBDD57CF32C}" type="presOf" srcId="{4A30A0CA-9935-4FAC-B66E-B50104E8F33E}" destId="{C277D5C0-73EF-4C4D-A128-0361D7AB722F}" srcOrd="0" destOrd="0" presId="urn:microsoft.com/office/officeart/2005/8/layout/vList2"/>
    <dgm:cxn modelId="{A78B070B-DC68-4D61-A359-1C7119816AE6}" srcId="{3122D688-69C4-4B0B-9304-A623882CD1A8}" destId="{4A30A0CA-9935-4FAC-B66E-B50104E8F33E}" srcOrd="0" destOrd="0" parTransId="{AB2EAED3-3C10-4BDD-B7BE-93AB4C30A5F9}" sibTransId="{4FDDE30F-9A4D-47A9-A532-7653B6076A19}"/>
    <dgm:cxn modelId="{50AD5810-4AF4-42FB-B73F-D542D913F012}" srcId="{0790FDE5-E11C-4077-8973-EA6E12C67F7A}" destId="{947D9ADE-5896-4AD4-9EFE-91487A9519A0}" srcOrd="0" destOrd="0" parTransId="{6EC7151C-0D59-443A-96E6-D295ACB28FB9}" sibTransId="{24FD74DA-EBE9-451C-B1EC-555C67794CE5}"/>
    <dgm:cxn modelId="{6C4BE420-6677-4A90-ACC6-1F362A452E73}" srcId="{11143A42-8D86-4E51-A58D-70339967B5DD}" destId="{3122D688-69C4-4B0B-9304-A623882CD1A8}" srcOrd="2" destOrd="0" parTransId="{D1DA339D-6C10-4E76-8682-B182DAF29945}" sibTransId="{61B48808-FD30-4DE8-A400-0E08A1CC5650}"/>
    <dgm:cxn modelId="{DAC35451-7B0A-9042-91C5-B9DBF6CB8448}" type="presOf" srcId="{93D234A4-4627-4687-824B-686C258AB006}" destId="{68F067AD-688E-0745-B526-FFDB3D0B249F}" srcOrd="0" destOrd="0" presId="urn:microsoft.com/office/officeart/2005/8/layout/vList2"/>
    <dgm:cxn modelId="{0E16185C-9B24-6749-8EA3-50654E125370}" type="presOf" srcId="{0790FDE5-E11C-4077-8973-EA6E12C67F7A}" destId="{3B60393A-6085-6B4B-BBE5-9DFFBC494DAD}" srcOrd="0" destOrd="1" presId="urn:microsoft.com/office/officeart/2005/8/layout/vList2"/>
    <dgm:cxn modelId="{87F8545E-C9A6-3B40-8F1E-98783D285AEE}" type="presOf" srcId="{11143A42-8D86-4E51-A58D-70339967B5DD}" destId="{4E309883-844D-7049-A6AA-6D66D307CC65}" srcOrd="0" destOrd="0" presId="urn:microsoft.com/office/officeart/2005/8/layout/vList2"/>
    <dgm:cxn modelId="{9823B666-502A-4309-B868-35A3E47A79EE}" srcId="{11143A42-8D86-4E51-A58D-70339967B5DD}" destId="{1DB87C6C-B975-4FA6-A9F5-CDF66DDDA1D3}" srcOrd="0" destOrd="0" parTransId="{06830D6E-AD23-49C5-9D3C-8298932D4EE4}" sibTransId="{66ED82BA-5309-486D-AEBE-3BC1D0BC88E3}"/>
    <dgm:cxn modelId="{F0348267-0CE3-1049-88F9-F978D46605B3}" type="presOf" srcId="{947D9ADE-5896-4AD4-9EFE-91487A9519A0}" destId="{3B60393A-6085-6B4B-BBE5-9DFFBC494DAD}" srcOrd="0" destOrd="2" presId="urn:microsoft.com/office/officeart/2005/8/layout/vList2"/>
    <dgm:cxn modelId="{79263E76-AFBF-0C4B-AF53-CAC399ECD947}" type="presOf" srcId="{1DB87C6C-B975-4FA6-A9F5-CDF66DDDA1D3}" destId="{5B50DEA7-A957-AF4A-B788-529D689BF14E}" srcOrd="0" destOrd="0" presId="urn:microsoft.com/office/officeart/2005/8/layout/vList2"/>
    <dgm:cxn modelId="{2D117C83-8620-E440-AE51-90375C76C13D}" type="presOf" srcId="{3122D688-69C4-4B0B-9304-A623882CD1A8}" destId="{C1A519F0-5833-6F4A-B1A0-925424F1E8B7}" srcOrd="0" destOrd="0" presId="urn:microsoft.com/office/officeart/2005/8/layout/vList2"/>
    <dgm:cxn modelId="{30E8A8A6-48E1-5241-BAC4-EBC767FDDFE9}" type="presOf" srcId="{2395AE64-B075-456B-84F4-479DA6396971}" destId="{3B60393A-6085-6B4B-BBE5-9DFFBC494DAD}" srcOrd="0" destOrd="0" presId="urn:microsoft.com/office/officeart/2005/8/layout/vList2"/>
    <dgm:cxn modelId="{230515D9-90E2-47E8-ABAC-EDA1EB109041}" srcId="{93D234A4-4627-4687-824B-686C258AB006}" destId="{2395AE64-B075-456B-84F4-479DA6396971}" srcOrd="0" destOrd="0" parTransId="{97400C2C-0080-4357-97CF-8EB70CF2D7A4}" sibTransId="{5A8F3622-73EC-4521-A5DF-A49F961B4BA5}"/>
    <dgm:cxn modelId="{19F7CED9-96C4-4B5F-93F4-350F11F3B319}" srcId="{93D234A4-4627-4687-824B-686C258AB006}" destId="{0790FDE5-E11C-4077-8973-EA6E12C67F7A}" srcOrd="1" destOrd="0" parTransId="{16D245D9-D7E0-4C82-8097-B9C64CD54C0A}" sibTransId="{7E4C3E92-DD26-41C8-9451-4940AEA4F8B1}"/>
    <dgm:cxn modelId="{FB36FAE5-9085-46F3-B119-F13A6482D765}" srcId="{11143A42-8D86-4E51-A58D-70339967B5DD}" destId="{93D234A4-4627-4687-824B-686C258AB006}" srcOrd="1" destOrd="0" parTransId="{892F7AF2-D945-4AAF-8558-7B612718EE82}" sibTransId="{9C3B198C-6D0D-4D71-82C8-CB65797432EC}"/>
    <dgm:cxn modelId="{7789EB00-0641-B646-8011-48F145481650}" type="presParOf" srcId="{4E309883-844D-7049-A6AA-6D66D307CC65}" destId="{5B50DEA7-A957-AF4A-B788-529D689BF14E}" srcOrd="0" destOrd="0" presId="urn:microsoft.com/office/officeart/2005/8/layout/vList2"/>
    <dgm:cxn modelId="{445B07EE-26AF-B74B-ABC6-4D7E8BAF12BA}" type="presParOf" srcId="{4E309883-844D-7049-A6AA-6D66D307CC65}" destId="{6CF99820-D159-3F49-950A-B3ED6A74EEFC}" srcOrd="1" destOrd="0" presId="urn:microsoft.com/office/officeart/2005/8/layout/vList2"/>
    <dgm:cxn modelId="{22913976-D05E-0B41-B6D2-AC820BB98C50}" type="presParOf" srcId="{4E309883-844D-7049-A6AA-6D66D307CC65}" destId="{68F067AD-688E-0745-B526-FFDB3D0B249F}" srcOrd="2" destOrd="0" presId="urn:microsoft.com/office/officeart/2005/8/layout/vList2"/>
    <dgm:cxn modelId="{046DC1EB-A227-E649-B13A-4993C24AAD43}" type="presParOf" srcId="{4E309883-844D-7049-A6AA-6D66D307CC65}" destId="{3B60393A-6085-6B4B-BBE5-9DFFBC494DAD}" srcOrd="3" destOrd="0" presId="urn:microsoft.com/office/officeart/2005/8/layout/vList2"/>
    <dgm:cxn modelId="{89BB05B2-9B84-8D43-B3FC-1B3529B106E9}" type="presParOf" srcId="{4E309883-844D-7049-A6AA-6D66D307CC65}" destId="{C1A519F0-5833-6F4A-B1A0-925424F1E8B7}" srcOrd="4" destOrd="0" presId="urn:microsoft.com/office/officeart/2005/8/layout/vList2"/>
    <dgm:cxn modelId="{7786BE0D-2589-A844-A51C-C1A733BDE764}" type="presParOf" srcId="{4E309883-844D-7049-A6AA-6D66D307CC65}" destId="{C277D5C0-73EF-4C4D-A128-0361D7AB722F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073C53B-348C-4199-9D00-A8851D7F1DA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F9ED077-F880-4FF2-9790-BB7C50D58D5A}">
      <dgm:prSet/>
      <dgm:spPr/>
      <dgm:t>
        <a:bodyPr/>
        <a:lstStyle/>
        <a:p>
          <a:r>
            <a:rPr lang="en-GB"/>
            <a:t>UX designers need to know some psychology</a:t>
          </a:r>
          <a:endParaRPr lang="en-US"/>
        </a:p>
      </dgm:t>
    </dgm:pt>
    <dgm:pt modelId="{7768924B-19C3-4D8F-AA60-F160B14C16B6}" type="parTrans" cxnId="{19B1A620-6E34-49D2-8F2B-A28585367FDA}">
      <dgm:prSet/>
      <dgm:spPr/>
      <dgm:t>
        <a:bodyPr/>
        <a:lstStyle/>
        <a:p>
          <a:endParaRPr lang="en-US"/>
        </a:p>
      </dgm:t>
    </dgm:pt>
    <dgm:pt modelId="{FA7B01FC-869F-4923-9AA5-ED738C10967D}" type="sibTrans" cxnId="{19B1A620-6E34-49D2-8F2B-A28585367FDA}">
      <dgm:prSet/>
      <dgm:spPr/>
      <dgm:t>
        <a:bodyPr/>
        <a:lstStyle/>
        <a:p>
          <a:endParaRPr lang="en-US"/>
        </a:p>
      </dgm:t>
    </dgm:pt>
    <dgm:pt modelId="{072BF2DB-6FE9-4AF9-9BFE-9C70D22CDB3A}">
      <dgm:prSet/>
      <dgm:spPr/>
      <dgm:t>
        <a:bodyPr/>
        <a:lstStyle/>
        <a:p>
          <a:r>
            <a:rPr lang="en-GB"/>
            <a:t>UXD is the practice of creating non-random effects in people in order to solve problems</a:t>
          </a:r>
          <a:endParaRPr lang="en-US"/>
        </a:p>
      </dgm:t>
    </dgm:pt>
    <dgm:pt modelId="{A770B223-E867-41B4-A7F6-5A612A3EE0CF}" type="parTrans" cxnId="{9214B9E6-3412-4DB3-AD4E-0E412F69B33C}">
      <dgm:prSet/>
      <dgm:spPr/>
      <dgm:t>
        <a:bodyPr/>
        <a:lstStyle/>
        <a:p>
          <a:endParaRPr lang="en-US"/>
        </a:p>
      </dgm:t>
    </dgm:pt>
    <dgm:pt modelId="{EBF3738A-5E48-417E-96A7-71B23AF52AC7}" type="sibTrans" cxnId="{9214B9E6-3412-4DB3-AD4E-0E412F69B33C}">
      <dgm:prSet/>
      <dgm:spPr/>
      <dgm:t>
        <a:bodyPr/>
        <a:lstStyle/>
        <a:p>
          <a:endParaRPr lang="en-US"/>
        </a:p>
      </dgm:t>
    </dgm:pt>
    <dgm:pt modelId="{22B63672-16F1-4FF3-B7A1-F405D7FAA08D}">
      <dgm:prSet/>
      <dgm:spPr/>
      <dgm:t>
        <a:bodyPr/>
        <a:lstStyle/>
        <a:p>
          <a:r>
            <a:rPr lang="en-GB"/>
            <a:t>You are making users feel, think, and do things</a:t>
          </a:r>
          <a:endParaRPr lang="en-US"/>
        </a:p>
      </dgm:t>
    </dgm:pt>
    <dgm:pt modelId="{501ACEA7-25D9-4718-BC19-AAA980288824}" type="parTrans" cxnId="{DEEDC43D-6B59-4D7C-808D-EBE5530818C1}">
      <dgm:prSet/>
      <dgm:spPr/>
      <dgm:t>
        <a:bodyPr/>
        <a:lstStyle/>
        <a:p>
          <a:endParaRPr lang="en-US"/>
        </a:p>
      </dgm:t>
    </dgm:pt>
    <dgm:pt modelId="{172ED6CF-38C7-43C2-AD82-FE48CA11C004}" type="sibTrans" cxnId="{DEEDC43D-6B59-4D7C-808D-EBE5530818C1}">
      <dgm:prSet/>
      <dgm:spPr/>
      <dgm:t>
        <a:bodyPr/>
        <a:lstStyle/>
        <a:p>
          <a:endParaRPr lang="en-US"/>
        </a:p>
      </dgm:t>
    </dgm:pt>
    <dgm:pt modelId="{9223FB9F-3EA5-45FD-A8A9-C12709CAB753}">
      <dgm:prSet/>
      <dgm:spPr/>
      <dgm:t>
        <a:bodyPr/>
        <a:lstStyle/>
        <a:p>
          <a:r>
            <a:rPr lang="en-GB"/>
            <a:t>THIS LEADS TO BIG ETHICAL ISSUES</a:t>
          </a:r>
          <a:endParaRPr lang="en-US"/>
        </a:p>
      </dgm:t>
    </dgm:pt>
    <dgm:pt modelId="{E0B0BA1B-0985-43C6-9142-21DF2E2BF21E}" type="parTrans" cxnId="{C55DFE68-03C6-472E-866C-9AD4642318A3}">
      <dgm:prSet/>
      <dgm:spPr/>
      <dgm:t>
        <a:bodyPr/>
        <a:lstStyle/>
        <a:p>
          <a:endParaRPr lang="en-US"/>
        </a:p>
      </dgm:t>
    </dgm:pt>
    <dgm:pt modelId="{BF32D149-553A-48F1-BF56-A611867307C7}" type="sibTrans" cxnId="{C55DFE68-03C6-472E-866C-9AD4642318A3}">
      <dgm:prSet/>
      <dgm:spPr/>
      <dgm:t>
        <a:bodyPr/>
        <a:lstStyle/>
        <a:p>
          <a:endParaRPr lang="en-US"/>
        </a:p>
      </dgm:t>
    </dgm:pt>
    <dgm:pt modelId="{63FD140F-34C9-6F41-A350-230D65E77222}" type="pres">
      <dgm:prSet presAssocID="{1073C53B-348C-4199-9D00-A8851D7F1DAC}" presName="linear" presStyleCnt="0">
        <dgm:presLayoutVars>
          <dgm:animLvl val="lvl"/>
          <dgm:resizeHandles val="exact"/>
        </dgm:presLayoutVars>
      </dgm:prSet>
      <dgm:spPr/>
    </dgm:pt>
    <dgm:pt modelId="{56AF68E6-57F9-F941-A317-486ED1F67537}" type="pres">
      <dgm:prSet presAssocID="{7F9ED077-F880-4FF2-9790-BB7C50D58D5A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E5362D6-69BB-7448-9E28-BD4521532385}" type="pres">
      <dgm:prSet presAssocID="{FA7B01FC-869F-4923-9AA5-ED738C10967D}" presName="spacer" presStyleCnt="0"/>
      <dgm:spPr/>
    </dgm:pt>
    <dgm:pt modelId="{F40516E4-CE70-684E-9198-12E1B1D64DD1}" type="pres">
      <dgm:prSet presAssocID="{072BF2DB-6FE9-4AF9-9BFE-9C70D22CDB3A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CCA153B9-5768-EB41-B76B-24F9BC242337}" type="pres">
      <dgm:prSet presAssocID="{072BF2DB-6FE9-4AF9-9BFE-9C70D22CDB3A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DECF9402-001D-A344-AE97-A556C163D30F}" type="presOf" srcId="{7F9ED077-F880-4FF2-9790-BB7C50D58D5A}" destId="{56AF68E6-57F9-F941-A317-486ED1F67537}" srcOrd="0" destOrd="0" presId="urn:microsoft.com/office/officeart/2005/8/layout/vList2"/>
    <dgm:cxn modelId="{19B1A620-6E34-49D2-8F2B-A28585367FDA}" srcId="{1073C53B-348C-4199-9D00-A8851D7F1DAC}" destId="{7F9ED077-F880-4FF2-9790-BB7C50D58D5A}" srcOrd="0" destOrd="0" parTransId="{7768924B-19C3-4D8F-AA60-F160B14C16B6}" sibTransId="{FA7B01FC-869F-4923-9AA5-ED738C10967D}"/>
    <dgm:cxn modelId="{DEEDC43D-6B59-4D7C-808D-EBE5530818C1}" srcId="{072BF2DB-6FE9-4AF9-9BFE-9C70D22CDB3A}" destId="{22B63672-16F1-4FF3-B7A1-F405D7FAA08D}" srcOrd="0" destOrd="0" parTransId="{501ACEA7-25D9-4718-BC19-AAA980288824}" sibTransId="{172ED6CF-38C7-43C2-AD82-FE48CA11C004}"/>
    <dgm:cxn modelId="{4D11B23E-87CC-DD46-AC71-515A0A0C3A33}" type="presOf" srcId="{1073C53B-348C-4199-9D00-A8851D7F1DAC}" destId="{63FD140F-34C9-6F41-A350-230D65E77222}" srcOrd="0" destOrd="0" presId="urn:microsoft.com/office/officeart/2005/8/layout/vList2"/>
    <dgm:cxn modelId="{9E6A1960-F186-6C4F-A3BF-804727DB8D52}" type="presOf" srcId="{22B63672-16F1-4FF3-B7A1-F405D7FAA08D}" destId="{CCA153B9-5768-EB41-B76B-24F9BC242337}" srcOrd="0" destOrd="0" presId="urn:microsoft.com/office/officeart/2005/8/layout/vList2"/>
    <dgm:cxn modelId="{C55DFE68-03C6-472E-866C-9AD4642318A3}" srcId="{072BF2DB-6FE9-4AF9-9BFE-9C70D22CDB3A}" destId="{9223FB9F-3EA5-45FD-A8A9-C12709CAB753}" srcOrd="1" destOrd="0" parTransId="{E0B0BA1B-0985-43C6-9142-21DF2E2BF21E}" sibTransId="{BF32D149-553A-48F1-BF56-A611867307C7}"/>
    <dgm:cxn modelId="{C443FB82-429D-D24F-987C-A45DEFADF651}" type="presOf" srcId="{072BF2DB-6FE9-4AF9-9BFE-9C70D22CDB3A}" destId="{F40516E4-CE70-684E-9198-12E1B1D64DD1}" srcOrd="0" destOrd="0" presId="urn:microsoft.com/office/officeart/2005/8/layout/vList2"/>
    <dgm:cxn modelId="{781F71E1-C87A-1C4A-A8C7-14B51CD6E344}" type="presOf" srcId="{9223FB9F-3EA5-45FD-A8A9-C12709CAB753}" destId="{CCA153B9-5768-EB41-B76B-24F9BC242337}" srcOrd="0" destOrd="1" presId="urn:microsoft.com/office/officeart/2005/8/layout/vList2"/>
    <dgm:cxn modelId="{9214B9E6-3412-4DB3-AD4E-0E412F69B33C}" srcId="{1073C53B-348C-4199-9D00-A8851D7F1DAC}" destId="{072BF2DB-6FE9-4AF9-9BFE-9C70D22CDB3A}" srcOrd="1" destOrd="0" parTransId="{A770B223-E867-41B4-A7F6-5A612A3EE0CF}" sibTransId="{EBF3738A-5E48-417E-96A7-71B23AF52AC7}"/>
    <dgm:cxn modelId="{7ED99B66-5147-DB4B-98FB-ED0A81D95F3B}" type="presParOf" srcId="{63FD140F-34C9-6F41-A350-230D65E77222}" destId="{56AF68E6-57F9-F941-A317-486ED1F67537}" srcOrd="0" destOrd="0" presId="urn:microsoft.com/office/officeart/2005/8/layout/vList2"/>
    <dgm:cxn modelId="{2E70213E-1753-6840-B2EB-63F747D3301D}" type="presParOf" srcId="{63FD140F-34C9-6F41-A350-230D65E77222}" destId="{CE5362D6-69BB-7448-9E28-BD4521532385}" srcOrd="1" destOrd="0" presId="urn:microsoft.com/office/officeart/2005/8/layout/vList2"/>
    <dgm:cxn modelId="{14E026A6-E5C9-114E-BB48-E8DD4FC214DE}" type="presParOf" srcId="{63FD140F-34C9-6F41-A350-230D65E77222}" destId="{F40516E4-CE70-684E-9198-12E1B1D64DD1}" srcOrd="2" destOrd="0" presId="urn:microsoft.com/office/officeart/2005/8/layout/vList2"/>
    <dgm:cxn modelId="{2E955E23-014E-A146-9BA4-0BDE13E8F41B}" type="presParOf" srcId="{63FD140F-34C9-6F41-A350-230D65E77222}" destId="{CCA153B9-5768-EB41-B76B-24F9BC242337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18ED2AB-6D75-448F-B99F-AAC70171237A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0291772-9025-4FFA-871F-622FE7E9CEB4}">
      <dgm:prSet/>
      <dgm:spPr/>
      <dgm:t>
        <a:bodyPr/>
        <a:lstStyle/>
        <a:p>
          <a:r>
            <a:rPr lang="en-GB" b="0" i="0"/>
            <a:t>An experience has 6 elements</a:t>
          </a:r>
          <a:endParaRPr lang="en-US"/>
        </a:p>
      </dgm:t>
    </dgm:pt>
    <dgm:pt modelId="{B53D5DA8-FB70-4098-B90E-4787AF43B174}" type="parTrans" cxnId="{71354052-0EE7-448E-9332-9CD432035A40}">
      <dgm:prSet/>
      <dgm:spPr/>
      <dgm:t>
        <a:bodyPr/>
        <a:lstStyle/>
        <a:p>
          <a:endParaRPr lang="en-US"/>
        </a:p>
      </dgm:t>
    </dgm:pt>
    <dgm:pt modelId="{F2F3CA87-FA7B-4304-8DF8-CCA289CE8FD7}" type="sibTrans" cxnId="{71354052-0EE7-448E-9332-9CD432035A40}">
      <dgm:prSet/>
      <dgm:spPr/>
      <dgm:t>
        <a:bodyPr/>
        <a:lstStyle/>
        <a:p>
          <a:endParaRPr lang="en-US"/>
        </a:p>
      </dgm:t>
    </dgm:pt>
    <dgm:pt modelId="{5BB59690-16AF-426A-B7DA-F08BB2DE3F5C}">
      <dgm:prSet/>
      <dgm:spPr/>
      <dgm:t>
        <a:bodyPr/>
        <a:lstStyle/>
        <a:p>
          <a:r>
            <a:rPr lang="en-GB" b="0" i="0"/>
            <a:t>What the user </a:t>
          </a:r>
          <a:r>
            <a:rPr lang="en-GB" b="0" i="1"/>
            <a:t>feels</a:t>
          </a:r>
          <a:endParaRPr lang="en-US"/>
        </a:p>
      </dgm:t>
    </dgm:pt>
    <dgm:pt modelId="{790172DD-6B2F-4D73-B3CF-C88ECC4E200E}" type="parTrans" cxnId="{059396D5-E725-43F3-AE37-EEE078B39493}">
      <dgm:prSet/>
      <dgm:spPr/>
      <dgm:t>
        <a:bodyPr/>
        <a:lstStyle/>
        <a:p>
          <a:endParaRPr lang="en-US"/>
        </a:p>
      </dgm:t>
    </dgm:pt>
    <dgm:pt modelId="{FEB016F9-7261-4D85-9677-7FB50A201551}" type="sibTrans" cxnId="{059396D5-E725-43F3-AE37-EEE078B39493}">
      <dgm:prSet/>
      <dgm:spPr/>
      <dgm:t>
        <a:bodyPr/>
        <a:lstStyle/>
        <a:p>
          <a:endParaRPr lang="en-US"/>
        </a:p>
      </dgm:t>
    </dgm:pt>
    <dgm:pt modelId="{7BCA06D4-A36C-416A-AB5F-41E1BC592975}">
      <dgm:prSet/>
      <dgm:spPr/>
      <dgm:t>
        <a:bodyPr/>
        <a:lstStyle/>
        <a:p>
          <a:r>
            <a:rPr lang="en-GB" b="0" i="0" dirty="0"/>
            <a:t>Easy to study – observe and talk to users</a:t>
          </a:r>
          <a:endParaRPr lang="en-US" dirty="0"/>
        </a:p>
      </dgm:t>
    </dgm:pt>
    <dgm:pt modelId="{11863101-761D-4075-85B3-7D62C57D6BAF}" type="parTrans" cxnId="{D1DFA6B0-BAC7-4B58-8E60-B9EB38A31554}">
      <dgm:prSet/>
      <dgm:spPr/>
      <dgm:t>
        <a:bodyPr/>
        <a:lstStyle/>
        <a:p>
          <a:endParaRPr lang="en-US"/>
        </a:p>
      </dgm:t>
    </dgm:pt>
    <dgm:pt modelId="{C5F6F18D-48E7-4BD3-8770-8E65DF65218A}" type="sibTrans" cxnId="{D1DFA6B0-BAC7-4B58-8E60-B9EB38A31554}">
      <dgm:prSet/>
      <dgm:spPr/>
      <dgm:t>
        <a:bodyPr/>
        <a:lstStyle/>
        <a:p>
          <a:endParaRPr lang="en-US"/>
        </a:p>
      </dgm:t>
    </dgm:pt>
    <dgm:pt modelId="{A45F54DB-B9E2-415A-B936-87465921C1F3}">
      <dgm:prSet/>
      <dgm:spPr/>
      <dgm:t>
        <a:bodyPr/>
        <a:lstStyle/>
        <a:p>
          <a:r>
            <a:rPr lang="en-GB" b="0" i="0"/>
            <a:t>What the user </a:t>
          </a:r>
          <a:r>
            <a:rPr lang="en-GB" b="0" i="1"/>
            <a:t>wants</a:t>
          </a:r>
          <a:endParaRPr lang="en-US"/>
        </a:p>
      </dgm:t>
    </dgm:pt>
    <dgm:pt modelId="{9A6D9F1E-CC76-49A6-AACC-EEFE5E4C5797}" type="parTrans" cxnId="{217B0F33-6489-4F1E-A6F9-D3F2DE43726E}">
      <dgm:prSet/>
      <dgm:spPr/>
      <dgm:t>
        <a:bodyPr/>
        <a:lstStyle/>
        <a:p>
          <a:endParaRPr lang="en-US"/>
        </a:p>
      </dgm:t>
    </dgm:pt>
    <dgm:pt modelId="{37D4E5EC-F3B2-4BE3-A24B-3ED062DF05AE}" type="sibTrans" cxnId="{217B0F33-6489-4F1E-A6F9-D3F2DE43726E}">
      <dgm:prSet/>
      <dgm:spPr/>
      <dgm:t>
        <a:bodyPr/>
        <a:lstStyle/>
        <a:p>
          <a:endParaRPr lang="en-US"/>
        </a:p>
      </dgm:t>
    </dgm:pt>
    <dgm:pt modelId="{9110E9A3-697B-4400-AAEB-5DE9ED0D174A}">
      <dgm:prSet/>
      <dgm:spPr/>
      <dgm:t>
        <a:bodyPr/>
        <a:lstStyle/>
        <a:p>
          <a:r>
            <a:rPr lang="en-GB" b="0" i="0"/>
            <a:t>Important – if you change what they see you may change what they want</a:t>
          </a:r>
          <a:endParaRPr lang="en-US"/>
        </a:p>
      </dgm:t>
    </dgm:pt>
    <dgm:pt modelId="{1DDC0EC5-C2BA-4539-BBD0-C2278B881368}" type="parTrans" cxnId="{4EAC2F35-087A-4B0E-8409-11D0C63C7098}">
      <dgm:prSet/>
      <dgm:spPr/>
      <dgm:t>
        <a:bodyPr/>
        <a:lstStyle/>
        <a:p>
          <a:endParaRPr lang="en-US"/>
        </a:p>
      </dgm:t>
    </dgm:pt>
    <dgm:pt modelId="{22222C30-760A-4039-894F-938915E13FA4}" type="sibTrans" cxnId="{4EAC2F35-087A-4B0E-8409-11D0C63C7098}">
      <dgm:prSet/>
      <dgm:spPr/>
      <dgm:t>
        <a:bodyPr/>
        <a:lstStyle/>
        <a:p>
          <a:endParaRPr lang="en-US"/>
        </a:p>
      </dgm:t>
    </dgm:pt>
    <dgm:pt modelId="{425C808F-48F8-4663-B3D5-4360EA430F23}">
      <dgm:prSet/>
      <dgm:spPr/>
      <dgm:t>
        <a:bodyPr/>
        <a:lstStyle/>
        <a:p>
          <a:r>
            <a:rPr lang="en-GB" b="0" i="0"/>
            <a:t>What the user </a:t>
          </a:r>
          <a:r>
            <a:rPr lang="en-GB" b="0" i="1"/>
            <a:t>thinks</a:t>
          </a:r>
          <a:endParaRPr lang="en-US"/>
        </a:p>
      </dgm:t>
    </dgm:pt>
    <dgm:pt modelId="{671F4EF3-77AE-4F21-84A8-073BE58E11DA}" type="parTrans" cxnId="{ADC51577-422F-4CEB-9F35-C8E25B7891A5}">
      <dgm:prSet/>
      <dgm:spPr/>
      <dgm:t>
        <a:bodyPr/>
        <a:lstStyle/>
        <a:p>
          <a:endParaRPr lang="en-US"/>
        </a:p>
      </dgm:t>
    </dgm:pt>
    <dgm:pt modelId="{E6CC1FE7-7500-4E3C-AABF-AF2E99F32F96}" type="sibTrans" cxnId="{ADC51577-422F-4CEB-9F35-C8E25B7891A5}">
      <dgm:prSet/>
      <dgm:spPr/>
      <dgm:t>
        <a:bodyPr/>
        <a:lstStyle/>
        <a:p>
          <a:endParaRPr lang="en-US"/>
        </a:p>
      </dgm:t>
    </dgm:pt>
    <dgm:pt modelId="{9EBEB6D8-BD12-4952-AAF7-B19FDDACB2AC}">
      <dgm:prSet/>
      <dgm:spPr/>
      <dgm:t>
        <a:bodyPr/>
        <a:lstStyle/>
        <a:p>
          <a:r>
            <a:rPr lang="en-GB" b="0" i="0"/>
            <a:t>Every time you make the user think you add to their </a:t>
          </a:r>
          <a:r>
            <a:rPr lang="en-GB" b="0" i="1"/>
            <a:t>cognitive load</a:t>
          </a:r>
          <a:endParaRPr lang="en-US"/>
        </a:p>
      </dgm:t>
    </dgm:pt>
    <dgm:pt modelId="{D7306348-4251-412E-98E9-217BFEF5E94B}" type="parTrans" cxnId="{BBC19AF7-7E57-40F0-8064-9603FE544489}">
      <dgm:prSet/>
      <dgm:spPr/>
      <dgm:t>
        <a:bodyPr/>
        <a:lstStyle/>
        <a:p>
          <a:endParaRPr lang="en-US"/>
        </a:p>
      </dgm:t>
    </dgm:pt>
    <dgm:pt modelId="{F97E4E9B-8F95-4CE2-A7B7-5E08AA1AAD4A}" type="sibTrans" cxnId="{BBC19AF7-7E57-40F0-8064-9603FE544489}">
      <dgm:prSet/>
      <dgm:spPr/>
      <dgm:t>
        <a:bodyPr/>
        <a:lstStyle/>
        <a:p>
          <a:endParaRPr lang="en-US"/>
        </a:p>
      </dgm:t>
    </dgm:pt>
    <dgm:pt modelId="{A126BA0C-8511-446A-A90E-D5FA2FE00C81}">
      <dgm:prSet/>
      <dgm:spPr/>
      <dgm:t>
        <a:bodyPr/>
        <a:lstStyle/>
        <a:p>
          <a:r>
            <a:rPr lang="en-GB" b="0" i="0"/>
            <a:t>What the user </a:t>
          </a:r>
          <a:r>
            <a:rPr lang="en-GB" b="0" i="1"/>
            <a:t>believes</a:t>
          </a:r>
          <a:endParaRPr lang="en-US"/>
        </a:p>
      </dgm:t>
    </dgm:pt>
    <dgm:pt modelId="{8BBF4A47-70E9-401D-847B-15C86263E840}" type="parTrans" cxnId="{C74DA46E-FAA1-4D35-9853-37486B8BC962}">
      <dgm:prSet/>
      <dgm:spPr/>
      <dgm:t>
        <a:bodyPr/>
        <a:lstStyle/>
        <a:p>
          <a:endParaRPr lang="en-US"/>
        </a:p>
      </dgm:t>
    </dgm:pt>
    <dgm:pt modelId="{7E37E428-1D75-47DF-90AD-5728FA9C8435}" type="sibTrans" cxnId="{C74DA46E-FAA1-4D35-9853-37486B8BC962}">
      <dgm:prSet/>
      <dgm:spPr/>
      <dgm:t>
        <a:bodyPr/>
        <a:lstStyle/>
        <a:p>
          <a:endParaRPr lang="en-US"/>
        </a:p>
      </dgm:t>
    </dgm:pt>
    <dgm:pt modelId="{8CD061C6-F5EC-4EB6-934D-BAFC02CB48C2}">
      <dgm:prSet/>
      <dgm:spPr/>
      <dgm:t>
        <a:bodyPr/>
        <a:lstStyle/>
        <a:p>
          <a:r>
            <a:rPr lang="en-GB" b="0" i="0"/>
            <a:t>People believe things for predictable reasons</a:t>
          </a:r>
          <a:endParaRPr lang="en-US"/>
        </a:p>
      </dgm:t>
    </dgm:pt>
    <dgm:pt modelId="{A9829DF1-2F9F-4C02-BAD3-341E3EE5B3DA}" type="parTrans" cxnId="{F658A29A-70BD-4E01-A738-7A6037048C03}">
      <dgm:prSet/>
      <dgm:spPr/>
      <dgm:t>
        <a:bodyPr/>
        <a:lstStyle/>
        <a:p>
          <a:endParaRPr lang="en-US"/>
        </a:p>
      </dgm:t>
    </dgm:pt>
    <dgm:pt modelId="{793E5B83-C65D-4169-B0DF-773C03E02B0A}" type="sibTrans" cxnId="{F658A29A-70BD-4E01-A738-7A6037048C03}">
      <dgm:prSet/>
      <dgm:spPr/>
      <dgm:t>
        <a:bodyPr/>
        <a:lstStyle/>
        <a:p>
          <a:endParaRPr lang="en-US"/>
        </a:p>
      </dgm:t>
    </dgm:pt>
    <dgm:pt modelId="{066C4775-0AF4-424D-8AF8-E7681BEB8FA6}">
      <dgm:prSet/>
      <dgm:spPr/>
      <dgm:t>
        <a:bodyPr/>
        <a:lstStyle/>
        <a:p>
          <a:r>
            <a:rPr lang="en-GB" b="0" i="0"/>
            <a:t>What the user </a:t>
          </a:r>
          <a:r>
            <a:rPr lang="en-GB" b="0" i="1"/>
            <a:t>remembers</a:t>
          </a:r>
          <a:endParaRPr lang="en-US"/>
        </a:p>
      </dgm:t>
    </dgm:pt>
    <dgm:pt modelId="{7C5CFE01-6CA7-4DDE-9951-5D3F1E91D7CE}" type="parTrans" cxnId="{6367EDBA-3E5A-4D14-A5A4-AB106CEFAB00}">
      <dgm:prSet/>
      <dgm:spPr/>
      <dgm:t>
        <a:bodyPr/>
        <a:lstStyle/>
        <a:p>
          <a:endParaRPr lang="en-US"/>
        </a:p>
      </dgm:t>
    </dgm:pt>
    <dgm:pt modelId="{0B05C2E2-7B87-41A3-9266-D4F9829F26BD}" type="sibTrans" cxnId="{6367EDBA-3E5A-4D14-A5A4-AB106CEFAB00}">
      <dgm:prSet/>
      <dgm:spPr/>
      <dgm:t>
        <a:bodyPr/>
        <a:lstStyle/>
        <a:p>
          <a:endParaRPr lang="en-US"/>
        </a:p>
      </dgm:t>
    </dgm:pt>
    <dgm:pt modelId="{C1787430-E750-4780-85F9-11C6EB96F85D}">
      <dgm:prSet/>
      <dgm:spPr/>
      <dgm:t>
        <a:bodyPr/>
        <a:lstStyle/>
        <a:p>
          <a:r>
            <a:rPr lang="en-GB" b="0" i="0"/>
            <a:t>Memory makes mistakes, but designs can affect what people remember and what is forgotten</a:t>
          </a:r>
          <a:endParaRPr lang="en-US"/>
        </a:p>
      </dgm:t>
    </dgm:pt>
    <dgm:pt modelId="{A6CBFC55-D1A0-415C-92C5-251ED55B8DA0}" type="parTrans" cxnId="{B43ABF58-0EA6-4A9E-9EC8-7B6D1CE47371}">
      <dgm:prSet/>
      <dgm:spPr/>
      <dgm:t>
        <a:bodyPr/>
        <a:lstStyle/>
        <a:p>
          <a:endParaRPr lang="en-US"/>
        </a:p>
      </dgm:t>
    </dgm:pt>
    <dgm:pt modelId="{9001ABDB-4314-40F3-A935-501B6856B609}" type="sibTrans" cxnId="{B43ABF58-0EA6-4A9E-9EC8-7B6D1CE47371}">
      <dgm:prSet/>
      <dgm:spPr/>
      <dgm:t>
        <a:bodyPr/>
        <a:lstStyle/>
        <a:p>
          <a:endParaRPr lang="en-US"/>
        </a:p>
      </dgm:t>
    </dgm:pt>
    <dgm:pt modelId="{2D8F5237-89C0-4928-AE17-E819C4323CF0}">
      <dgm:prSet/>
      <dgm:spPr/>
      <dgm:t>
        <a:bodyPr/>
        <a:lstStyle/>
        <a:p>
          <a:r>
            <a:rPr lang="en-GB" b="0" i="0"/>
            <a:t>What the user </a:t>
          </a:r>
          <a:r>
            <a:rPr lang="en-GB" b="0" i="1"/>
            <a:t>doesn’t realise</a:t>
          </a:r>
          <a:endParaRPr lang="en-US"/>
        </a:p>
      </dgm:t>
    </dgm:pt>
    <dgm:pt modelId="{66E6E6ED-CBC7-4C76-BA25-82FA8102F1C3}" type="parTrans" cxnId="{917ED92C-FD5B-44A4-9704-C65EB21319D5}">
      <dgm:prSet/>
      <dgm:spPr/>
      <dgm:t>
        <a:bodyPr/>
        <a:lstStyle/>
        <a:p>
          <a:endParaRPr lang="en-US"/>
        </a:p>
      </dgm:t>
    </dgm:pt>
    <dgm:pt modelId="{6F82C6C2-2594-4FE6-B447-93C2628E5B52}" type="sibTrans" cxnId="{917ED92C-FD5B-44A4-9704-C65EB21319D5}">
      <dgm:prSet/>
      <dgm:spPr/>
      <dgm:t>
        <a:bodyPr/>
        <a:lstStyle/>
        <a:p>
          <a:endParaRPr lang="en-US"/>
        </a:p>
      </dgm:t>
    </dgm:pt>
    <dgm:pt modelId="{F75D9DBE-DA39-4423-B868-E30B4DBC6598}">
      <dgm:prSet/>
      <dgm:spPr/>
      <dgm:t>
        <a:bodyPr/>
        <a:lstStyle/>
        <a:p>
          <a:r>
            <a:rPr lang="en-GB" b="0" i="0" dirty="0"/>
            <a:t>Things like information architecture and models of how users act</a:t>
          </a:r>
          <a:endParaRPr lang="en-US" dirty="0"/>
        </a:p>
      </dgm:t>
    </dgm:pt>
    <dgm:pt modelId="{610971D8-96D2-45E0-9A52-54F099129D17}" type="parTrans" cxnId="{863BCD31-0FEB-4561-BB8D-4BF28D6F349B}">
      <dgm:prSet/>
      <dgm:spPr/>
      <dgm:t>
        <a:bodyPr/>
        <a:lstStyle/>
        <a:p>
          <a:endParaRPr lang="en-US"/>
        </a:p>
      </dgm:t>
    </dgm:pt>
    <dgm:pt modelId="{4A68D8E9-89F5-4517-B690-7A9A9676C3B4}" type="sibTrans" cxnId="{863BCD31-0FEB-4561-BB8D-4BF28D6F349B}">
      <dgm:prSet/>
      <dgm:spPr/>
      <dgm:t>
        <a:bodyPr/>
        <a:lstStyle/>
        <a:p>
          <a:endParaRPr lang="en-US"/>
        </a:p>
      </dgm:t>
    </dgm:pt>
    <dgm:pt modelId="{182C13F4-5F02-9E43-AC1C-0A2E6E2D2D17}" type="pres">
      <dgm:prSet presAssocID="{C18ED2AB-6D75-448F-B99F-AAC70171237A}" presName="vert0" presStyleCnt="0">
        <dgm:presLayoutVars>
          <dgm:dir/>
          <dgm:animOne val="branch"/>
          <dgm:animLvl val="lvl"/>
        </dgm:presLayoutVars>
      </dgm:prSet>
      <dgm:spPr/>
    </dgm:pt>
    <dgm:pt modelId="{C15462C5-7449-AA4E-A3FF-916044C8E263}" type="pres">
      <dgm:prSet presAssocID="{40291772-9025-4FFA-871F-622FE7E9CEB4}" presName="thickLine" presStyleLbl="alignNode1" presStyleIdx="0" presStyleCnt="1"/>
      <dgm:spPr/>
    </dgm:pt>
    <dgm:pt modelId="{1CBA9C0D-31EA-E242-955C-564BD2AF7592}" type="pres">
      <dgm:prSet presAssocID="{40291772-9025-4FFA-871F-622FE7E9CEB4}" presName="horz1" presStyleCnt="0"/>
      <dgm:spPr/>
    </dgm:pt>
    <dgm:pt modelId="{BFB412F7-26C5-6E48-A46B-FE0947E05215}" type="pres">
      <dgm:prSet presAssocID="{40291772-9025-4FFA-871F-622FE7E9CEB4}" presName="tx1" presStyleLbl="revTx" presStyleIdx="0" presStyleCnt="13"/>
      <dgm:spPr/>
    </dgm:pt>
    <dgm:pt modelId="{67A23AE8-00B6-9145-BAE1-7AF6EE1A0EC9}" type="pres">
      <dgm:prSet presAssocID="{40291772-9025-4FFA-871F-622FE7E9CEB4}" presName="vert1" presStyleCnt="0"/>
      <dgm:spPr/>
    </dgm:pt>
    <dgm:pt modelId="{3D1DEADB-B30F-3A43-A518-F9F155E2CF37}" type="pres">
      <dgm:prSet presAssocID="{5BB59690-16AF-426A-B7DA-F08BB2DE3F5C}" presName="vertSpace2a" presStyleCnt="0"/>
      <dgm:spPr/>
    </dgm:pt>
    <dgm:pt modelId="{ED005DA8-80AB-B041-8B9F-0C2BE4952CC2}" type="pres">
      <dgm:prSet presAssocID="{5BB59690-16AF-426A-B7DA-F08BB2DE3F5C}" presName="horz2" presStyleCnt="0"/>
      <dgm:spPr/>
    </dgm:pt>
    <dgm:pt modelId="{E4998A52-4142-2447-B8CC-6EE57F67145C}" type="pres">
      <dgm:prSet presAssocID="{5BB59690-16AF-426A-B7DA-F08BB2DE3F5C}" presName="horzSpace2" presStyleCnt="0"/>
      <dgm:spPr/>
    </dgm:pt>
    <dgm:pt modelId="{5DEAF7D8-F71E-314E-9E62-451142FCE719}" type="pres">
      <dgm:prSet presAssocID="{5BB59690-16AF-426A-B7DA-F08BB2DE3F5C}" presName="tx2" presStyleLbl="revTx" presStyleIdx="1" presStyleCnt="13"/>
      <dgm:spPr/>
    </dgm:pt>
    <dgm:pt modelId="{97805189-9ACE-6843-A2A4-BA8D3C83A069}" type="pres">
      <dgm:prSet presAssocID="{5BB59690-16AF-426A-B7DA-F08BB2DE3F5C}" presName="vert2" presStyleCnt="0"/>
      <dgm:spPr/>
    </dgm:pt>
    <dgm:pt modelId="{DA3D8E8C-484E-0248-AD8E-CD5EC60C13E8}" type="pres">
      <dgm:prSet presAssocID="{7BCA06D4-A36C-416A-AB5F-41E1BC592975}" presName="horz3" presStyleCnt="0"/>
      <dgm:spPr/>
    </dgm:pt>
    <dgm:pt modelId="{D1EFBCAA-8A24-C844-842F-F5F31298CB55}" type="pres">
      <dgm:prSet presAssocID="{7BCA06D4-A36C-416A-AB5F-41E1BC592975}" presName="horzSpace3" presStyleCnt="0"/>
      <dgm:spPr/>
    </dgm:pt>
    <dgm:pt modelId="{31CA06AA-726D-4343-8731-0B0C98C4B496}" type="pres">
      <dgm:prSet presAssocID="{7BCA06D4-A36C-416A-AB5F-41E1BC592975}" presName="tx3" presStyleLbl="revTx" presStyleIdx="2" presStyleCnt="13"/>
      <dgm:spPr/>
    </dgm:pt>
    <dgm:pt modelId="{E3B71E7A-9558-EF41-9206-DDC5CE8F3DDE}" type="pres">
      <dgm:prSet presAssocID="{7BCA06D4-A36C-416A-AB5F-41E1BC592975}" presName="vert3" presStyleCnt="0"/>
      <dgm:spPr/>
    </dgm:pt>
    <dgm:pt modelId="{4C3A7AD0-42A0-F14A-B783-F3E6E3FFB19B}" type="pres">
      <dgm:prSet presAssocID="{5BB59690-16AF-426A-B7DA-F08BB2DE3F5C}" presName="thinLine2b" presStyleLbl="callout" presStyleIdx="0" presStyleCnt="6"/>
      <dgm:spPr/>
    </dgm:pt>
    <dgm:pt modelId="{C1578ACB-F440-6547-90CA-24396790FDEB}" type="pres">
      <dgm:prSet presAssocID="{5BB59690-16AF-426A-B7DA-F08BB2DE3F5C}" presName="vertSpace2b" presStyleCnt="0"/>
      <dgm:spPr/>
    </dgm:pt>
    <dgm:pt modelId="{E6482590-01D0-414B-AAB9-BB6B85AFDD8B}" type="pres">
      <dgm:prSet presAssocID="{A45F54DB-B9E2-415A-B936-87465921C1F3}" presName="horz2" presStyleCnt="0"/>
      <dgm:spPr/>
    </dgm:pt>
    <dgm:pt modelId="{75BCA492-00A3-6A41-9DAB-14D04CA7BF63}" type="pres">
      <dgm:prSet presAssocID="{A45F54DB-B9E2-415A-B936-87465921C1F3}" presName="horzSpace2" presStyleCnt="0"/>
      <dgm:spPr/>
    </dgm:pt>
    <dgm:pt modelId="{0AE7CADC-0426-EF47-A26C-1DB4BF387650}" type="pres">
      <dgm:prSet presAssocID="{A45F54DB-B9E2-415A-B936-87465921C1F3}" presName="tx2" presStyleLbl="revTx" presStyleIdx="3" presStyleCnt="13"/>
      <dgm:spPr/>
    </dgm:pt>
    <dgm:pt modelId="{DA319534-26E7-494B-983E-1F733457CD77}" type="pres">
      <dgm:prSet presAssocID="{A45F54DB-B9E2-415A-B936-87465921C1F3}" presName="vert2" presStyleCnt="0"/>
      <dgm:spPr/>
    </dgm:pt>
    <dgm:pt modelId="{DBAA42B5-6387-794E-B53A-1E16FE496B0A}" type="pres">
      <dgm:prSet presAssocID="{9110E9A3-697B-4400-AAEB-5DE9ED0D174A}" presName="horz3" presStyleCnt="0"/>
      <dgm:spPr/>
    </dgm:pt>
    <dgm:pt modelId="{C435B05D-6162-B744-84BA-D81FAE83F7F1}" type="pres">
      <dgm:prSet presAssocID="{9110E9A3-697B-4400-AAEB-5DE9ED0D174A}" presName="horzSpace3" presStyleCnt="0"/>
      <dgm:spPr/>
    </dgm:pt>
    <dgm:pt modelId="{EFFE6AA6-FC4A-6B4A-989C-9F81B31CCB7A}" type="pres">
      <dgm:prSet presAssocID="{9110E9A3-697B-4400-AAEB-5DE9ED0D174A}" presName="tx3" presStyleLbl="revTx" presStyleIdx="4" presStyleCnt="13"/>
      <dgm:spPr/>
    </dgm:pt>
    <dgm:pt modelId="{498E313A-3C0A-314A-B861-9FE7287DAD0B}" type="pres">
      <dgm:prSet presAssocID="{9110E9A3-697B-4400-AAEB-5DE9ED0D174A}" presName="vert3" presStyleCnt="0"/>
      <dgm:spPr/>
    </dgm:pt>
    <dgm:pt modelId="{13070B5D-ACB3-C94C-9FAB-460F2DE81A4F}" type="pres">
      <dgm:prSet presAssocID="{A45F54DB-B9E2-415A-B936-87465921C1F3}" presName="thinLine2b" presStyleLbl="callout" presStyleIdx="1" presStyleCnt="6"/>
      <dgm:spPr/>
    </dgm:pt>
    <dgm:pt modelId="{247E7C82-291A-874B-84A4-FE785A4C9684}" type="pres">
      <dgm:prSet presAssocID="{A45F54DB-B9E2-415A-B936-87465921C1F3}" presName="vertSpace2b" presStyleCnt="0"/>
      <dgm:spPr/>
    </dgm:pt>
    <dgm:pt modelId="{D6B16BBD-B9C8-4046-94F7-E54432A98620}" type="pres">
      <dgm:prSet presAssocID="{425C808F-48F8-4663-B3D5-4360EA430F23}" presName="horz2" presStyleCnt="0"/>
      <dgm:spPr/>
    </dgm:pt>
    <dgm:pt modelId="{9A63A618-E6CF-A946-8D3D-FDBC5A4632C3}" type="pres">
      <dgm:prSet presAssocID="{425C808F-48F8-4663-B3D5-4360EA430F23}" presName="horzSpace2" presStyleCnt="0"/>
      <dgm:spPr/>
    </dgm:pt>
    <dgm:pt modelId="{B4B6BAA9-39F6-E741-8765-70A7F0277669}" type="pres">
      <dgm:prSet presAssocID="{425C808F-48F8-4663-B3D5-4360EA430F23}" presName="tx2" presStyleLbl="revTx" presStyleIdx="5" presStyleCnt="13"/>
      <dgm:spPr/>
    </dgm:pt>
    <dgm:pt modelId="{960044C3-E267-874A-AFAC-5C05D78FB2BE}" type="pres">
      <dgm:prSet presAssocID="{425C808F-48F8-4663-B3D5-4360EA430F23}" presName="vert2" presStyleCnt="0"/>
      <dgm:spPr/>
    </dgm:pt>
    <dgm:pt modelId="{4334CC9D-B44C-564C-BF44-76A06FFB08ED}" type="pres">
      <dgm:prSet presAssocID="{9EBEB6D8-BD12-4952-AAF7-B19FDDACB2AC}" presName="horz3" presStyleCnt="0"/>
      <dgm:spPr/>
    </dgm:pt>
    <dgm:pt modelId="{1459BCA7-D487-4449-A747-94F873290D32}" type="pres">
      <dgm:prSet presAssocID="{9EBEB6D8-BD12-4952-AAF7-B19FDDACB2AC}" presName="horzSpace3" presStyleCnt="0"/>
      <dgm:spPr/>
    </dgm:pt>
    <dgm:pt modelId="{833E2EF2-FBD1-7845-8791-3E604CA4036F}" type="pres">
      <dgm:prSet presAssocID="{9EBEB6D8-BD12-4952-AAF7-B19FDDACB2AC}" presName="tx3" presStyleLbl="revTx" presStyleIdx="6" presStyleCnt="13"/>
      <dgm:spPr/>
    </dgm:pt>
    <dgm:pt modelId="{41F66DCD-43EF-4146-BC29-E3BDB30A3A61}" type="pres">
      <dgm:prSet presAssocID="{9EBEB6D8-BD12-4952-AAF7-B19FDDACB2AC}" presName="vert3" presStyleCnt="0"/>
      <dgm:spPr/>
    </dgm:pt>
    <dgm:pt modelId="{3ED3083B-BA18-5A4B-9B4C-6267BB0D2525}" type="pres">
      <dgm:prSet presAssocID="{425C808F-48F8-4663-B3D5-4360EA430F23}" presName="thinLine2b" presStyleLbl="callout" presStyleIdx="2" presStyleCnt="6"/>
      <dgm:spPr/>
    </dgm:pt>
    <dgm:pt modelId="{160196BB-2AE7-564A-86E1-E8E26B04F4DF}" type="pres">
      <dgm:prSet presAssocID="{425C808F-48F8-4663-B3D5-4360EA430F23}" presName="vertSpace2b" presStyleCnt="0"/>
      <dgm:spPr/>
    </dgm:pt>
    <dgm:pt modelId="{CA091430-991C-604E-B99B-593CBEF7A4AC}" type="pres">
      <dgm:prSet presAssocID="{A126BA0C-8511-446A-A90E-D5FA2FE00C81}" presName="horz2" presStyleCnt="0"/>
      <dgm:spPr/>
    </dgm:pt>
    <dgm:pt modelId="{64311FA5-FD39-2D42-8575-C99E3C1F1C76}" type="pres">
      <dgm:prSet presAssocID="{A126BA0C-8511-446A-A90E-D5FA2FE00C81}" presName="horzSpace2" presStyleCnt="0"/>
      <dgm:spPr/>
    </dgm:pt>
    <dgm:pt modelId="{9C2F54AF-D414-4046-874E-571858C27A65}" type="pres">
      <dgm:prSet presAssocID="{A126BA0C-8511-446A-A90E-D5FA2FE00C81}" presName="tx2" presStyleLbl="revTx" presStyleIdx="7" presStyleCnt="13"/>
      <dgm:spPr/>
    </dgm:pt>
    <dgm:pt modelId="{E4AEB5EA-1842-0B42-84EB-FBF703286EF2}" type="pres">
      <dgm:prSet presAssocID="{A126BA0C-8511-446A-A90E-D5FA2FE00C81}" presName="vert2" presStyleCnt="0"/>
      <dgm:spPr/>
    </dgm:pt>
    <dgm:pt modelId="{784EDBCC-4E11-D047-B4D7-BC0AD19C9435}" type="pres">
      <dgm:prSet presAssocID="{8CD061C6-F5EC-4EB6-934D-BAFC02CB48C2}" presName="horz3" presStyleCnt="0"/>
      <dgm:spPr/>
    </dgm:pt>
    <dgm:pt modelId="{2B00E202-124D-5142-8D32-A174B5DA8624}" type="pres">
      <dgm:prSet presAssocID="{8CD061C6-F5EC-4EB6-934D-BAFC02CB48C2}" presName="horzSpace3" presStyleCnt="0"/>
      <dgm:spPr/>
    </dgm:pt>
    <dgm:pt modelId="{B24FFD4A-026A-B548-B69B-96AE6D7B7A36}" type="pres">
      <dgm:prSet presAssocID="{8CD061C6-F5EC-4EB6-934D-BAFC02CB48C2}" presName="tx3" presStyleLbl="revTx" presStyleIdx="8" presStyleCnt="13"/>
      <dgm:spPr/>
    </dgm:pt>
    <dgm:pt modelId="{64B578AA-94BE-5E49-B74B-65D10A914DE3}" type="pres">
      <dgm:prSet presAssocID="{8CD061C6-F5EC-4EB6-934D-BAFC02CB48C2}" presName="vert3" presStyleCnt="0"/>
      <dgm:spPr/>
    </dgm:pt>
    <dgm:pt modelId="{2CDF36FB-34BA-7143-8DD9-E571FBA6C450}" type="pres">
      <dgm:prSet presAssocID="{A126BA0C-8511-446A-A90E-D5FA2FE00C81}" presName="thinLine2b" presStyleLbl="callout" presStyleIdx="3" presStyleCnt="6"/>
      <dgm:spPr/>
    </dgm:pt>
    <dgm:pt modelId="{69C24A17-A088-DC4F-B919-0356BE10CE0C}" type="pres">
      <dgm:prSet presAssocID="{A126BA0C-8511-446A-A90E-D5FA2FE00C81}" presName="vertSpace2b" presStyleCnt="0"/>
      <dgm:spPr/>
    </dgm:pt>
    <dgm:pt modelId="{35462E35-D9F9-E543-B4FF-6834DAFB136A}" type="pres">
      <dgm:prSet presAssocID="{066C4775-0AF4-424D-8AF8-E7681BEB8FA6}" presName="horz2" presStyleCnt="0"/>
      <dgm:spPr/>
    </dgm:pt>
    <dgm:pt modelId="{1981D4E0-7128-F441-A468-32173009D50E}" type="pres">
      <dgm:prSet presAssocID="{066C4775-0AF4-424D-8AF8-E7681BEB8FA6}" presName="horzSpace2" presStyleCnt="0"/>
      <dgm:spPr/>
    </dgm:pt>
    <dgm:pt modelId="{EB2062A6-B053-1C48-A598-ADBE18D36984}" type="pres">
      <dgm:prSet presAssocID="{066C4775-0AF4-424D-8AF8-E7681BEB8FA6}" presName="tx2" presStyleLbl="revTx" presStyleIdx="9" presStyleCnt="13"/>
      <dgm:spPr/>
    </dgm:pt>
    <dgm:pt modelId="{3D928C48-D6BB-EB4A-B895-77988DD813B2}" type="pres">
      <dgm:prSet presAssocID="{066C4775-0AF4-424D-8AF8-E7681BEB8FA6}" presName="vert2" presStyleCnt="0"/>
      <dgm:spPr/>
    </dgm:pt>
    <dgm:pt modelId="{2CE8CD9B-F052-BA41-9D18-9AA842F3D529}" type="pres">
      <dgm:prSet presAssocID="{C1787430-E750-4780-85F9-11C6EB96F85D}" presName="horz3" presStyleCnt="0"/>
      <dgm:spPr/>
    </dgm:pt>
    <dgm:pt modelId="{FCB2A1E5-8621-EF4B-A58C-982B298C20A6}" type="pres">
      <dgm:prSet presAssocID="{C1787430-E750-4780-85F9-11C6EB96F85D}" presName="horzSpace3" presStyleCnt="0"/>
      <dgm:spPr/>
    </dgm:pt>
    <dgm:pt modelId="{9E30050F-558B-7D44-A343-ED265ED3D9B0}" type="pres">
      <dgm:prSet presAssocID="{C1787430-E750-4780-85F9-11C6EB96F85D}" presName="tx3" presStyleLbl="revTx" presStyleIdx="10" presStyleCnt="13"/>
      <dgm:spPr/>
    </dgm:pt>
    <dgm:pt modelId="{F5029F09-8F93-7747-B5F1-9630402C69F6}" type="pres">
      <dgm:prSet presAssocID="{C1787430-E750-4780-85F9-11C6EB96F85D}" presName="vert3" presStyleCnt="0"/>
      <dgm:spPr/>
    </dgm:pt>
    <dgm:pt modelId="{FCA51DB2-383A-FE43-8E99-26F7AE06896F}" type="pres">
      <dgm:prSet presAssocID="{066C4775-0AF4-424D-8AF8-E7681BEB8FA6}" presName="thinLine2b" presStyleLbl="callout" presStyleIdx="4" presStyleCnt="6"/>
      <dgm:spPr/>
    </dgm:pt>
    <dgm:pt modelId="{1BD58FFF-C82C-DB4D-A9E7-A03AD77E90D9}" type="pres">
      <dgm:prSet presAssocID="{066C4775-0AF4-424D-8AF8-E7681BEB8FA6}" presName="vertSpace2b" presStyleCnt="0"/>
      <dgm:spPr/>
    </dgm:pt>
    <dgm:pt modelId="{E2252847-6A57-1845-977A-B66FBFA5C091}" type="pres">
      <dgm:prSet presAssocID="{2D8F5237-89C0-4928-AE17-E819C4323CF0}" presName="horz2" presStyleCnt="0"/>
      <dgm:spPr/>
    </dgm:pt>
    <dgm:pt modelId="{426EBA8C-D5E4-9248-936A-8BD48C68BB30}" type="pres">
      <dgm:prSet presAssocID="{2D8F5237-89C0-4928-AE17-E819C4323CF0}" presName="horzSpace2" presStyleCnt="0"/>
      <dgm:spPr/>
    </dgm:pt>
    <dgm:pt modelId="{CEC8662B-5460-4843-B2EF-FA1F62279CE2}" type="pres">
      <dgm:prSet presAssocID="{2D8F5237-89C0-4928-AE17-E819C4323CF0}" presName="tx2" presStyleLbl="revTx" presStyleIdx="11" presStyleCnt="13"/>
      <dgm:spPr/>
    </dgm:pt>
    <dgm:pt modelId="{A6BE82D2-8106-BA4F-87DB-AA2DAC295C5D}" type="pres">
      <dgm:prSet presAssocID="{2D8F5237-89C0-4928-AE17-E819C4323CF0}" presName="vert2" presStyleCnt="0"/>
      <dgm:spPr/>
    </dgm:pt>
    <dgm:pt modelId="{19CCDD91-7023-A946-9315-26CB841790D6}" type="pres">
      <dgm:prSet presAssocID="{F75D9DBE-DA39-4423-B868-E30B4DBC6598}" presName="horz3" presStyleCnt="0"/>
      <dgm:spPr/>
    </dgm:pt>
    <dgm:pt modelId="{2E5E3328-0124-CF45-A51A-3DCD65509EAA}" type="pres">
      <dgm:prSet presAssocID="{F75D9DBE-DA39-4423-B868-E30B4DBC6598}" presName="horzSpace3" presStyleCnt="0"/>
      <dgm:spPr/>
    </dgm:pt>
    <dgm:pt modelId="{D4C81822-61F1-6140-9C7D-5623F6ECA5D8}" type="pres">
      <dgm:prSet presAssocID="{F75D9DBE-DA39-4423-B868-E30B4DBC6598}" presName="tx3" presStyleLbl="revTx" presStyleIdx="12" presStyleCnt="13"/>
      <dgm:spPr/>
    </dgm:pt>
    <dgm:pt modelId="{3CC1E679-19EF-AF42-957C-A73FCCC2523F}" type="pres">
      <dgm:prSet presAssocID="{F75D9DBE-DA39-4423-B868-E30B4DBC6598}" presName="vert3" presStyleCnt="0"/>
      <dgm:spPr/>
    </dgm:pt>
    <dgm:pt modelId="{7F655D28-B1DF-1B42-8580-62ECCB550474}" type="pres">
      <dgm:prSet presAssocID="{2D8F5237-89C0-4928-AE17-E819C4323CF0}" presName="thinLine2b" presStyleLbl="callout" presStyleIdx="5" presStyleCnt="6"/>
      <dgm:spPr/>
    </dgm:pt>
    <dgm:pt modelId="{1EF631C2-B247-A74C-B448-A6EA5247373C}" type="pres">
      <dgm:prSet presAssocID="{2D8F5237-89C0-4928-AE17-E819C4323CF0}" presName="vertSpace2b" presStyleCnt="0"/>
      <dgm:spPr/>
    </dgm:pt>
  </dgm:ptLst>
  <dgm:cxnLst>
    <dgm:cxn modelId="{D0EC9D0A-CE28-7844-AE50-4F7ED89510FC}" type="presOf" srcId="{7BCA06D4-A36C-416A-AB5F-41E1BC592975}" destId="{31CA06AA-726D-4343-8731-0B0C98C4B496}" srcOrd="0" destOrd="0" presId="urn:microsoft.com/office/officeart/2008/layout/LinedList"/>
    <dgm:cxn modelId="{917ED92C-FD5B-44A4-9704-C65EB21319D5}" srcId="{40291772-9025-4FFA-871F-622FE7E9CEB4}" destId="{2D8F5237-89C0-4928-AE17-E819C4323CF0}" srcOrd="5" destOrd="0" parTransId="{66E6E6ED-CBC7-4C76-BA25-82FA8102F1C3}" sibTransId="{6F82C6C2-2594-4FE6-B447-93C2628E5B52}"/>
    <dgm:cxn modelId="{863BCD31-0FEB-4561-BB8D-4BF28D6F349B}" srcId="{2D8F5237-89C0-4928-AE17-E819C4323CF0}" destId="{F75D9DBE-DA39-4423-B868-E30B4DBC6598}" srcOrd="0" destOrd="0" parTransId="{610971D8-96D2-45E0-9A52-54F099129D17}" sibTransId="{4A68D8E9-89F5-4517-B690-7A9A9676C3B4}"/>
    <dgm:cxn modelId="{217B0F33-6489-4F1E-A6F9-D3F2DE43726E}" srcId="{40291772-9025-4FFA-871F-622FE7E9CEB4}" destId="{A45F54DB-B9E2-415A-B936-87465921C1F3}" srcOrd="1" destOrd="0" parTransId="{9A6D9F1E-CC76-49A6-AACC-EEFE5E4C5797}" sibTransId="{37D4E5EC-F3B2-4BE3-A24B-3ED062DF05AE}"/>
    <dgm:cxn modelId="{82574633-25CB-C846-A3DC-6D543412DD51}" type="presOf" srcId="{40291772-9025-4FFA-871F-622FE7E9CEB4}" destId="{BFB412F7-26C5-6E48-A46B-FE0947E05215}" srcOrd="0" destOrd="0" presId="urn:microsoft.com/office/officeart/2008/layout/LinedList"/>
    <dgm:cxn modelId="{4EAC2F35-087A-4B0E-8409-11D0C63C7098}" srcId="{A45F54DB-B9E2-415A-B936-87465921C1F3}" destId="{9110E9A3-697B-4400-AAEB-5DE9ED0D174A}" srcOrd="0" destOrd="0" parTransId="{1DDC0EC5-C2BA-4539-BBD0-C2278B881368}" sibTransId="{22222C30-760A-4039-894F-938915E13FA4}"/>
    <dgm:cxn modelId="{ADE84D42-E714-0648-B8F0-193FC4B65437}" type="presOf" srcId="{F75D9DBE-DA39-4423-B868-E30B4DBC6598}" destId="{D4C81822-61F1-6140-9C7D-5623F6ECA5D8}" srcOrd="0" destOrd="0" presId="urn:microsoft.com/office/officeart/2008/layout/LinedList"/>
    <dgm:cxn modelId="{BEFABF4A-6EDC-4B40-B321-2F0DCDC384F1}" type="presOf" srcId="{A126BA0C-8511-446A-A90E-D5FA2FE00C81}" destId="{9C2F54AF-D414-4046-874E-571858C27A65}" srcOrd="0" destOrd="0" presId="urn:microsoft.com/office/officeart/2008/layout/LinedList"/>
    <dgm:cxn modelId="{71354052-0EE7-448E-9332-9CD432035A40}" srcId="{C18ED2AB-6D75-448F-B99F-AAC70171237A}" destId="{40291772-9025-4FFA-871F-622FE7E9CEB4}" srcOrd="0" destOrd="0" parTransId="{B53D5DA8-FB70-4098-B90E-4787AF43B174}" sibTransId="{F2F3CA87-FA7B-4304-8DF8-CCA289CE8FD7}"/>
    <dgm:cxn modelId="{0682EE53-4FD1-E74F-82A7-66359364938A}" type="presOf" srcId="{C1787430-E750-4780-85F9-11C6EB96F85D}" destId="{9E30050F-558B-7D44-A343-ED265ED3D9B0}" srcOrd="0" destOrd="0" presId="urn:microsoft.com/office/officeart/2008/layout/LinedList"/>
    <dgm:cxn modelId="{B43ABF58-0EA6-4A9E-9EC8-7B6D1CE47371}" srcId="{066C4775-0AF4-424D-8AF8-E7681BEB8FA6}" destId="{C1787430-E750-4780-85F9-11C6EB96F85D}" srcOrd="0" destOrd="0" parTransId="{A6CBFC55-D1A0-415C-92C5-251ED55B8DA0}" sibTransId="{9001ABDB-4314-40F3-A935-501B6856B609}"/>
    <dgm:cxn modelId="{C74DA46E-FAA1-4D35-9853-37486B8BC962}" srcId="{40291772-9025-4FFA-871F-622FE7E9CEB4}" destId="{A126BA0C-8511-446A-A90E-D5FA2FE00C81}" srcOrd="3" destOrd="0" parTransId="{8BBF4A47-70E9-401D-847B-15C86263E840}" sibTransId="{7E37E428-1D75-47DF-90AD-5728FA9C8435}"/>
    <dgm:cxn modelId="{ADC51577-422F-4CEB-9F35-C8E25B7891A5}" srcId="{40291772-9025-4FFA-871F-622FE7E9CEB4}" destId="{425C808F-48F8-4663-B3D5-4360EA430F23}" srcOrd="2" destOrd="0" parTransId="{671F4EF3-77AE-4F21-84A8-073BE58E11DA}" sibTransId="{E6CC1FE7-7500-4E3C-AABF-AF2E99F32F96}"/>
    <dgm:cxn modelId="{5A420494-C20A-B741-8C4D-AA7A3F80F53C}" type="presOf" srcId="{C18ED2AB-6D75-448F-B99F-AAC70171237A}" destId="{182C13F4-5F02-9E43-AC1C-0A2E6E2D2D17}" srcOrd="0" destOrd="0" presId="urn:microsoft.com/office/officeart/2008/layout/LinedList"/>
    <dgm:cxn modelId="{84D56E95-BFEC-0645-8F12-3DE89731B7DA}" type="presOf" srcId="{2D8F5237-89C0-4928-AE17-E819C4323CF0}" destId="{CEC8662B-5460-4843-B2EF-FA1F62279CE2}" srcOrd="0" destOrd="0" presId="urn:microsoft.com/office/officeart/2008/layout/LinedList"/>
    <dgm:cxn modelId="{F658A29A-70BD-4E01-A738-7A6037048C03}" srcId="{A126BA0C-8511-446A-A90E-D5FA2FE00C81}" destId="{8CD061C6-F5EC-4EB6-934D-BAFC02CB48C2}" srcOrd="0" destOrd="0" parTransId="{A9829DF1-2F9F-4C02-BAD3-341E3EE5B3DA}" sibTransId="{793E5B83-C65D-4169-B0DF-773C03E02B0A}"/>
    <dgm:cxn modelId="{3572C69B-BB64-8D4A-9BBE-93F055AFBBDB}" type="presOf" srcId="{066C4775-0AF4-424D-8AF8-E7681BEB8FA6}" destId="{EB2062A6-B053-1C48-A598-ADBE18D36984}" srcOrd="0" destOrd="0" presId="urn:microsoft.com/office/officeart/2008/layout/LinedList"/>
    <dgm:cxn modelId="{D1DFA6B0-BAC7-4B58-8E60-B9EB38A31554}" srcId="{5BB59690-16AF-426A-B7DA-F08BB2DE3F5C}" destId="{7BCA06D4-A36C-416A-AB5F-41E1BC592975}" srcOrd="0" destOrd="0" parTransId="{11863101-761D-4075-85B3-7D62C57D6BAF}" sibTransId="{C5F6F18D-48E7-4BD3-8770-8E65DF65218A}"/>
    <dgm:cxn modelId="{8422B9B3-9BB9-3D4A-BD32-B07914277A31}" type="presOf" srcId="{A45F54DB-B9E2-415A-B936-87465921C1F3}" destId="{0AE7CADC-0426-EF47-A26C-1DB4BF387650}" srcOrd="0" destOrd="0" presId="urn:microsoft.com/office/officeart/2008/layout/LinedList"/>
    <dgm:cxn modelId="{6367EDBA-3E5A-4D14-A5A4-AB106CEFAB00}" srcId="{40291772-9025-4FFA-871F-622FE7E9CEB4}" destId="{066C4775-0AF4-424D-8AF8-E7681BEB8FA6}" srcOrd="4" destOrd="0" parTransId="{7C5CFE01-6CA7-4DDE-9951-5D3F1E91D7CE}" sibTransId="{0B05C2E2-7B87-41A3-9266-D4F9829F26BD}"/>
    <dgm:cxn modelId="{A0449AC8-7369-6E4E-A76E-2B9A1748F3CC}" type="presOf" srcId="{8CD061C6-F5EC-4EB6-934D-BAFC02CB48C2}" destId="{B24FFD4A-026A-B548-B69B-96AE6D7B7A36}" srcOrd="0" destOrd="0" presId="urn:microsoft.com/office/officeart/2008/layout/LinedList"/>
    <dgm:cxn modelId="{BACD66CC-0998-B045-9C85-533CA6748E5E}" type="presOf" srcId="{5BB59690-16AF-426A-B7DA-F08BB2DE3F5C}" destId="{5DEAF7D8-F71E-314E-9E62-451142FCE719}" srcOrd="0" destOrd="0" presId="urn:microsoft.com/office/officeart/2008/layout/LinedList"/>
    <dgm:cxn modelId="{168513D5-70CF-8348-BE53-C85E1F0AA4A9}" type="presOf" srcId="{425C808F-48F8-4663-B3D5-4360EA430F23}" destId="{B4B6BAA9-39F6-E741-8765-70A7F0277669}" srcOrd="0" destOrd="0" presId="urn:microsoft.com/office/officeart/2008/layout/LinedList"/>
    <dgm:cxn modelId="{059396D5-E725-43F3-AE37-EEE078B39493}" srcId="{40291772-9025-4FFA-871F-622FE7E9CEB4}" destId="{5BB59690-16AF-426A-B7DA-F08BB2DE3F5C}" srcOrd="0" destOrd="0" parTransId="{790172DD-6B2F-4D73-B3CF-C88ECC4E200E}" sibTransId="{FEB016F9-7261-4D85-9677-7FB50A201551}"/>
    <dgm:cxn modelId="{7A2E9ADA-CB18-3E4A-9E55-4325222533F0}" type="presOf" srcId="{9EBEB6D8-BD12-4952-AAF7-B19FDDACB2AC}" destId="{833E2EF2-FBD1-7845-8791-3E604CA4036F}" srcOrd="0" destOrd="0" presId="urn:microsoft.com/office/officeart/2008/layout/LinedList"/>
    <dgm:cxn modelId="{E1EAEEE3-890C-7B47-B9F3-71AC3AA05F16}" type="presOf" srcId="{9110E9A3-697B-4400-AAEB-5DE9ED0D174A}" destId="{EFFE6AA6-FC4A-6B4A-989C-9F81B31CCB7A}" srcOrd="0" destOrd="0" presId="urn:microsoft.com/office/officeart/2008/layout/LinedList"/>
    <dgm:cxn modelId="{BBC19AF7-7E57-40F0-8064-9603FE544489}" srcId="{425C808F-48F8-4663-B3D5-4360EA430F23}" destId="{9EBEB6D8-BD12-4952-AAF7-B19FDDACB2AC}" srcOrd="0" destOrd="0" parTransId="{D7306348-4251-412E-98E9-217BFEF5E94B}" sibTransId="{F97E4E9B-8F95-4CE2-A7B7-5E08AA1AAD4A}"/>
    <dgm:cxn modelId="{D7479BD7-A73A-EF45-8216-559200EC63DC}" type="presParOf" srcId="{182C13F4-5F02-9E43-AC1C-0A2E6E2D2D17}" destId="{C15462C5-7449-AA4E-A3FF-916044C8E263}" srcOrd="0" destOrd="0" presId="urn:microsoft.com/office/officeart/2008/layout/LinedList"/>
    <dgm:cxn modelId="{9719C100-C5B3-F94E-8D69-6667D89E3BD5}" type="presParOf" srcId="{182C13F4-5F02-9E43-AC1C-0A2E6E2D2D17}" destId="{1CBA9C0D-31EA-E242-955C-564BD2AF7592}" srcOrd="1" destOrd="0" presId="urn:microsoft.com/office/officeart/2008/layout/LinedList"/>
    <dgm:cxn modelId="{C81D1718-9620-4E4D-9396-8F65C3349058}" type="presParOf" srcId="{1CBA9C0D-31EA-E242-955C-564BD2AF7592}" destId="{BFB412F7-26C5-6E48-A46B-FE0947E05215}" srcOrd="0" destOrd="0" presId="urn:microsoft.com/office/officeart/2008/layout/LinedList"/>
    <dgm:cxn modelId="{6C985C25-E1E2-0848-95FA-284F2FDE972A}" type="presParOf" srcId="{1CBA9C0D-31EA-E242-955C-564BD2AF7592}" destId="{67A23AE8-00B6-9145-BAE1-7AF6EE1A0EC9}" srcOrd="1" destOrd="0" presId="urn:microsoft.com/office/officeart/2008/layout/LinedList"/>
    <dgm:cxn modelId="{72B8B545-97F7-A048-9721-1E131EFC0882}" type="presParOf" srcId="{67A23AE8-00B6-9145-BAE1-7AF6EE1A0EC9}" destId="{3D1DEADB-B30F-3A43-A518-F9F155E2CF37}" srcOrd="0" destOrd="0" presId="urn:microsoft.com/office/officeart/2008/layout/LinedList"/>
    <dgm:cxn modelId="{519C44D2-3FE1-724F-8F73-59BA2755A53F}" type="presParOf" srcId="{67A23AE8-00B6-9145-BAE1-7AF6EE1A0EC9}" destId="{ED005DA8-80AB-B041-8B9F-0C2BE4952CC2}" srcOrd="1" destOrd="0" presId="urn:microsoft.com/office/officeart/2008/layout/LinedList"/>
    <dgm:cxn modelId="{70D35ACC-1F66-F349-83BF-05CC294E812F}" type="presParOf" srcId="{ED005DA8-80AB-B041-8B9F-0C2BE4952CC2}" destId="{E4998A52-4142-2447-B8CC-6EE57F67145C}" srcOrd="0" destOrd="0" presId="urn:microsoft.com/office/officeart/2008/layout/LinedList"/>
    <dgm:cxn modelId="{F8D32CAE-C92D-0343-88BE-0589CDB75998}" type="presParOf" srcId="{ED005DA8-80AB-B041-8B9F-0C2BE4952CC2}" destId="{5DEAF7D8-F71E-314E-9E62-451142FCE719}" srcOrd="1" destOrd="0" presId="urn:microsoft.com/office/officeart/2008/layout/LinedList"/>
    <dgm:cxn modelId="{9B8026E5-9C83-4D43-A659-6DC49793DE01}" type="presParOf" srcId="{ED005DA8-80AB-B041-8B9F-0C2BE4952CC2}" destId="{97805189-9ACE-6843-A2A4-BA8D3C83A069}" srcOrd="2" destOrd="0" presId="urn:microsoft.com/office/officeart/2008/layout/LinedList"/>
    <dgm:cxn modelId="{399F342C-46DF-364A-B862-FA619CECD247}" type="presParOf" srcId="{97805189-9ACE-6843-A2A4-BA8D3C83A069}" destId="{DA3D8E8C-484E-0248-AD8E-CD5EC60C13E8}" srcOrd="0" destOrd="0" presId="urn:microsoft.com/office/officeart/2008/layout/LinedList"/>
    <dgm:cxn modelId="{68948D88-0E2B-A848-8271-78702AF46FC6}" type="presParOf" srcId="{DA3D8E8C-484E-0248-AD8E-CD5EC60C13E8}" destId="{D1EFBCAA-8A24-C844-842F-F5F31298CB55}" srcOrd="0" destOrd="0" presId="urn:microsoft.com/office/officeart/2008/layout/LinedList"/>
    <dgm:cxn modelId="{45B196A9-992E-1A44-A20C-DF1BC28C44FF}" type="presParOf" srcId="{DA3D8E8C-484E-0248-AD8E-CD5EC60C13E8}" destId="{31CA06AA-726D-4343-8731-0B0C98C4B496}" srcOrd="1" destOrd="0" presId="urn:microsoft.com/office/officeart/2008/layout/LinedList"/>
    <dgm:cxn modelId="{5B028AE6-D190-0140-8B28-CE22EDFC610F}" type="presParOf" srcId="{DA3D8E8C-484E-0248-AD8E-CD5EC60C13E8}" destId="{E3B71E7A-9558-EF41-9206-DDC5CE8F3DDE}" srcOrd="2" destOrd="0" presId="urn:microsoft.com/office/officeart/2008/layout/LinedList"/>
    <dgm:cxn modelId="{F1CD1845-B85C-FE41-91E9-8649EF4C899A}" type="presParOf" srcId="{67A23AE8-00B6-9145-BAE1-7AF6EE1A0EC9}" destId="{4C3A7AD0-42A0-F14A-B783-F3E6E3FFB19B}" srcOrd="2" destOrd="0" presId="urn:microsoft.com/office/officeart/2008/layout/LinedList"/>
    <dgm:cxn modelId="{0F3AFE7D-ED07-0F43-8EEA-5D7A70D028BD}" type="presParOf" srcId="{67A23AE8-00B6-9145-BAE1-7AF6EE1A0EC9}" destId="{C1578ACB-F440-6547-90CA-24396790FDEB}" srcOrd="3" destOrd="0" presId="urn:microsoft.com/office/officeart/2008/layout/LinedList"/>
    <dgm:cxn modelId="{2F14C3B3-0833-E841-A669-8200034D7358}" type="presParOf" srcId="{67A23AE8-00B6-9145-BAE1-7AF6EE1A0EC9}" destId="{E6482590-01D0-414B-AAB9-BB6B85AFDD8B}" srcOrd="4" destOrd="0" presId="urn:microsoft.com/office/officeart/2008/layout/LinedList"/>
    <dgm:cxn modelId="{E257DDE7-BA0E-BD49-9DB9-71501EACFD63}" type="presParOf" srcId="{E6482590-01D0-414B-AAB9-BB6B85AFDD8B}" destId="{75BCA492-00A3-6A41-9DAB-14D04CA7BF63}" srcOrd="0" destOrd="0" presId="urn:microsoft.com/office/officeart/2008/layout/LinedList"/>
    <dgm:cxn modelId="{9DBF43F8-2C4A-4747-9D3A-38EE675A2137}" type="presParOf" srcId="{E6482590-01D0-414B-AAB9-BB6B85AFDD8B}" destId="{0AE7CADC-0426-EF47-A26C-1DB4BF387650}" srcOrd="1" destOrd="0" presId="urn:microsoft.com/office/officeart/2008/layout/LinedList"/>
    <dgm:cxn modelId="{29C7E52A-59BA-6045-8245-F2B34DFB3937}" type="presParOf" srcId="{E6482590-01D0-414B-AAB9-BB6B85AFDD8B}" destId="{DA319534-26E7-494B-983E-1F733457CD77}" srcOrd="2" destOrd="0" presId="urn:microsoft.com/office/officeart/2008/layout/LinedList"/>
    <dgm:cxn modelId="{CAE9571E-5C15-D64F-8976-1F5910B9D6FD}" type="presParOf" srcId="{DA319534-26E7-494B-983E-1F733457CD77}" destId="{DBAA42B5-6387-794E-B53A-1E16FE496B0A}" srcOrd="0" destOrd="0" presId="urn:microsoft.com/office/officeart/2008/layout/LinedList"/>
    <dgm:cxn modelId="{D5476AF1-FC2A-9547-9CF7-28F83F4474DA}" type="presParOf" srcId="{DBAA42B5-6387-794E-B53A-1E16FE496B0A}" destId="{C435B05D-6162-B744-84BA-D81FAE83F7F1}" srcOrd="0" destOrd="0" presId="urn:microsoft.com/office/officeart/2008/layout/LinedList"/>
    <dgm:cxn modelId="{0833A68F-D210-D349-9740-2336E7938909}" type="presParOf" srcId="{DBAA42B5-6387-794E-B53A-1E16FE496B0A}" destId="{EFFE6AA6-FC4A-6B4A-989C-9F81B31CCB7A}" srcOrd="1" destOrd="0" presId="urn:microsoft.com/office/officeart/2008/layout/LinedList"/>
    <dgm:cxn modelId="{0BD32A4E-D768-4148-B8FF-A765E086EB3B}" type="presParOf" srcId="{DBAA42B5-6387-794E-B53A-1E16FE496B0A}" destId="{498E313A-3C0A-314A-B861-9FE7287DAD0B}" srcOrd="2" destOrd="0" presId="urn:microsoft.com/office/officeart/2008/layout/LinedList"/>
    <dgm:cxn modelId="{556C5427-F32B-9043-BD05-C152EE75323A}" type="presParOf" srcId="{67A23AE8-00B6-9145-BAE1-7AF6EE1A0EC9}" destId="{13070B5D-ACB3-C94C-9FAB-460F2DE81A4F}" srcOrd="5" destOrd="0" presId="urn:microsoft.com/office/officeart/2008/layout/LinedList"/>
    <dgm:cxn modelId="{D785C578-7019-1F4B-A0FE-D140252CCF46}" type="presParOf" srcId="{67A23AE8-00B6-9145-BAE1-7AF6EE1A0EC9}" destId="{247E7C82-291A-874B-84A4-FE785A4C9684}" srcOrd="6" destOrd="0" presId="urn:microsoft.com/office/officeart/2008/layout/LinedList"/>
    <dgm:cxn modelId="{EFB749E0-DB9B-864A-9FC2-B31114D6B70B}" type="presParOf" srcId="{67A23AE8-00B6-9145-BAE1-7AF6EE1A0EC9}" destId="{D6B16BBD-B9C8-4046-94F7-E54432A98620}" srcOrd="7" destOrd="0" presId="urn:microsoft.com/office/officeart/2008/layout/LinedList"/>
    <dgm:cxn modelId="{0C5D0F05-CE55-F24A-B797-01B9F94F0931}" type="presParOf" srcId="{D6B16BBD-B9C8-4046-94F7-E54432A98620}" destId="{9A63A618-E6CF-A946-8D3D-FDBC5A4632C3}" srcOrd="0" destOrd="0" presId="urn:microsoft.com/office/officeart/2008/layout/LinedList"/>
    <dgm:cxn modelId="{B6582F32-F0A5-8748-8420-4573D7FBF17E}" type="presParOf" srcId="{D6B16BBD-B9C8-4046-94F7-E54432A98620}" destId="{B4B6BAA9-39F6-E741-8765-70A7F0277669}" srcOrd="1" destOrd="0" presId="urn:microsoft.com/office/officeart/2008/layout/LinedList"/>
    <dgm:cxn modelId="{F92B9355-EEB7-9D4E-88E4-A193A444D736}" type="presParOf" srcId="{D6B16BBD-B9C8-4046-94F7-E54432A98620}" destId="{960044C3-E267-874A-AFAC-5C05D78FB2BE}" srcOrd="2" destOrd="0" presId="urn:microsoft.com/office/officeart/2008/layout/LinedList"/>
    <dgm:cxn modelId="{920A6051-E689-D34B-9D20-47D43353A1EA}" type="presParOf" srcId="{960044C3-E267-874A-AFAC-5C05D78FB2BE}" destId="{4334CC9D-B44C-564C-BF44-76A06FFB08ED}" srcOrd="0" destOrd="0" presId="urn:microsoft.com/office/officeart/2008/layout/LinedList"/>
    <dgm:cxn modelId="{E9D64634-8EEC-104E-B760-4EEF3191ADF3}" type="presParOf" srcId="{4334CC9D-B44C-564C-BF44-76A06FFB08ED}" destId="{1459BCA7-D487-4449-A747-94F873290D32}" srcOrd="0" destOrd="0" presId="urn:microsoft.com/office/officeart/2008/layout/LinedList"/>
    <dgm:cxn modelId="{42D47897-C54F-484E-B440-452FEADEB972}" type="presParOf" srcId="{4334CC9D-B44C-564C-BF44-76A06FFB08ED}" destId="{833E2EF2-FBD1-7845-8791-3E604CA4036F}" srcOrd="1" destOrd="0" presId="urn:microsoft.com/office/officeart/2008/layout/LinedList"/>
    <dgm:cxn modelId="{7A80F973-336F-3F47-B6A8-96300CB2A010}" type="presParOf" srcId="{4334CC9D-B44C-564C-BF44-76A06FFB08ED}" destId="{41F66DCD-43EF-4146-BC29-E3BDB30A3A61}" srcOrd="2" destOrd="0" presId="urn:microsoft.com/office/officeart/2008/layout/LinedList"/>
    <dgm:cxn modelId="{F93B351F-7CFD-C346-B6B0-1CBE757199B9}" type="presParOf" srcId="{67A23AE8-00B6-9145-BAE1-7AF6EE1A0EC9}" destId="{3ED3083B-BA18-5A4B-9B4C-6267BB0D2525}" srcOrd="8" destOrd="0" presId="urn:microsoft.com/office/officeart/2008/layout/LinedList"/>
    <dgm:cxn modelId="{C7F6E4AC-18D4-594D-B1B6-196CD2096113}" type="presParOf" srcId="{67A23AE8-00B6-9145-BAE1-7AF6EE1A0EC9}" destId="{160196BB-2AE7-564A-86E1-E8E26B04F4DF}" srcOrd="9" destOrd="0" presId="urn:microsoft.com/office/officeart/2008/layout/LinedList"/>
    <dgm:cxn modelId="{FB195BED-2AA6-EF44-BB63-E8ED62078165}" type="presParOf" srcId="{67A23AE8-00B6-9145-BAE1-7AF6EE1A0EC9}" destId="{CA091430-991C-604E-B99B-593CBEF7A4AC}" srcOrd="10" destOrd="0" presId="urn:microsoft.com/office/officeart/2008/layout/LinedList"/>
    <dgm:cxn modelId="{C33FFBF3-D885-9842-BD2D-78C7B3B96934}" type="presParOf" srcId="{CA091430-991C-604E-B99B-593CBEF7A4AC}" destId="{64311FA5-FD39-2D42-8575-C99E3C1F1C76}" srcOrd="0" destOrd="0" presId="urn:microsoft.com/office/officeart/2008/layout/LinedList"/>
    <dgm:cxn modelId="{2A9C01D0-66B0-2C4D-8883-0BD922CCC4F5}" type="presParOf" srcId="{CA091430-991C-604E-B99B-593CBEF7A4AC}" destId="{9C2F54AF-D414-4046-874E-571858C27A65}" srcOrd="1" destOrd="0" presId="urn:microsoft.com/office/officeart/2008/layout/LinedList"/>
    <dgm:cxn modelId="{B94BA630-0F04-8446-8987-15AFFE888D81}" type="presParOf" srcId="{CA091430-991C-604E-B99B-593CBEF7A4AC}" destId="{E4AEB5EA-1842-0B42-84EB-FBF703286EF2}" srcOrd="2" destOrd="0" presId="urn:microsoft.com/office/officeart/2008/layout/LinedList"/>
    <dgm:cxn modelId="{2D0144B0-5E1B-234E-86F5-F43955672DCF}" type="presParOf" srcId="{E4AEB5EA-1842-0B42-84EB-FBF703286EF2}" destId="{784EDBCC-4E11-D047-B4D7-BC0AD19C9435}" srcOrd="0" destOrd="0" presId="urn:microsoft.com/office/officeart/2008/layout/LinedList"/>
    <dgm:cxn modelId="{EE6EC257-9776-574A-A05B-6461FAEC6039}" type="presParOf" srcId="{784EDBCC-4E11-D047-B4D7-BC0AD19C9435}" destId="{2B00E202-124D-5142-8D32-A174B5DA8624}" srcOrd="0" destOrd="0" presId="urn:microsoft.com/office/officeart/2008/layout/LinedList"/>
    <dgm:cxn modelId="{096BFA5C-7E2A-F340-A5E9-BA79088218A6}" type="presParOf" srcId="{784EDBCC-4E11-D047-B4D7-BC0AD19C9435}" destId="{B24FFD4A-026A-B548-B69B-96AE6D7B7A36}" srcOrd="1" destOrd="0" presId="urn:microsoft.com/office/officeart/2008/layout/LinedList"/>
    <dgm:cxn modelId="{A75F7391-E2C3-E74A-A898-00EE6D22263E}" type="presParOf" srcId="{784EDBCC-4E11-D047-B4D7-BC0AD19C9435}" destId="{64B578AA-94BE-5E49-B74B-65D10A914DE3}" srcOrd="2" destOrd="0" presId="urn:microsoft.com/office/officeart/2008/layout/LinedList"/>
    <dgm:cxn modelId="{403D5104-5413-F748-8FE9-F6A737B9A088}" type="presParOf" srcId="{67A23AE8-00B6-9145-BAE1-7AF6EE1A0EC9}" destId="{2CDF36FB-34BA-7143-8DD9-E571FBA6C450}" srcOrd="11" destOrd="0" presId="urn:microsoft.com/office/officeart/2008/layout/LinedList"/>
    <dgm:cxn modelId="{28B0D15D-FFD7-774C-ACE0-809A7CA65A95}" type="presParOf" srcId="{67A23AE8-00B6-9145-BAE1-7AF6EE1A0EC9}" destId="{69C24A17-A088-DC4F-B919-0356BE10CE0C}" srcOrd="12" destOrd="0" presId="urn:microsoft.com/office/officeart/2008/layout/LinedList"/>
    <dgm:cxn modelId="{E5003791-0D04-E246-942F-F7A7C1D4282E}" type="presParOf" srcId="{67A23AE8-00B6-9145-BAE1-7AF6EE1A0EC9}" destId="{35462E35-D9F9-E543-B4FF-6834DAFB136A}" srcOrd="13" destOrd="0" presId="urn:microsoft.com/office/officeart/2008/layout/LinedList"/>
    <dgm:cxn modelId="{46EC0C6B-8F3A-624A-A5B6-AD33B27E9804}" type="presParOf" srcId="{35462E35-D9F9-E543-B4FF-6834DAFB136A}" destId="{1981D4E0-7128-F441-A468-32173009D50E}" srcOrd="0" destOrd="0" presId="urn:microsoft.com/office/officeart/2008/layout/LinedList"/>
    <dgm:cxn modelId="{3C48CD86-DEA2-554B-A4AF-F2B346DB8719}" type="presParOf" srcId="{35462E35-D9F9-E543-B4FF-6834DAFB136A}" destId="{EB2062A6-B053-1C48-A598-ADBE18D36984}" srcOrd="1" destOrd="0" presId="urn:microsoft.com/office/officeart/2008/layout/LinedList"/>
    <dgm:cxn modelId="{2E8226E1-D48E-904A-B162-F1AC1AA3C130}" type="presParOf" srcId="{35462E35-D9F9-E543-B4FF-6834DAFB136A}" destId="{3D928C48-D6BB-EB4A-B895-77988DD813B2}" srcOrd="2" destOrd="0" presId="urn:microsoft.com/office/officeart/2008/layout/LinedList"/>
    <dgm:cxn modelId="{57569C5E-D10D-FA4B-B039-F7C0152DBF67}" type="presParOf" srcId="{3D928C48-D6BB-EB4A-B895-77988DD813B2}" destId="{2CE8CD9B-F052-BA41-9D18-9AA842F3D529}" srcOrd="0" destOrd="0" presId="urn:microsoft.com/office/officeart/2008/layout/LinedList"/>
    <dgm:cxn modelId="{128C7069-62D2-E54F-A4D8-F038F48A9F46}" type="presParOf" srcId="{2CE8CD9B-F052-BA41-9D18-9AA842F3D529}" destId="{FCB2A1E5-8621-EF4B-A58C-982B298C20A6}" srcOrd="0" destOrd="0" presId="urn:microsoft.com/office/officeart/2008/layout/LinedList"/>
    <dgm:cxn modelId="{09AF2653-C078-E241-8AFD-5A2460AE2819}" type="presParOf" srcId="{2CE8CD9B-F052-BA41-9D18-9AA842F3D529}" destId="{9E30050F-558B-7D44-A343-ED265ED3D9B0}" srcOrd="1" destOrd="0" presId="urn:microsoft.com/office/officeart/2008/layout/LinedList"/>
    <dgm:cxn modelId="{18AEA550-9225-404C-9E94-8E919AF75C82}" type="presParOf" srcId="{2CE8CD9B-F052-BA41-9D18-9AA842F3D529}" destId="{F5029F09-8F93-7747-B5F1-9630402C69F6}" srcOrd="2" destOrd="0" presId="urn:microsoft.com/office/officeart/2008/layout/LinedList"/>
    <dgm:cxn modelId="{527BAA73-3117-4F49-B1FB-C67D13723504}" type="presParOf" srcId="{67A23AE8-00B6-9145-BAE1-7AF6EE1A0EC9}" destId="{FCA51DB2-383A-FE43-8E99-26F7AE06896F}" srcOrd="14" destOrd="0" presId="urn:microsoft.com/office/officeart/2008/layout/LinedList"/>
    <dgm:cxn modelId="{5DB98A73-07DC-A649-BCDD-AF2AB15945EC}" type="presParOf" srcId="{67A23AE8-00B6-9145-BAE1-7AF6EE1A0EC9}" destId="{1BD58FFF-C82C-DB4D-A9E7-A03AD77E90D9}" srcOrd="15" destOrd="0" presId="urn:microsoft.com/office/officeart/2008/layout/LinedList"/>
    <dgm:cxn modelId="{0F68ECA0-E0AF-5743-A53C-7961D1A34C1F}" type="presParOf" srcId="{67A23AE8-00B6-9145-BAE1-7AF6EE1A0EC9}" destId="{E2252847-6A57-1845-977A-B66FBFA5C091}" srcOrd="16" destOrd="0" presId="urn:microsoft.com/office/officeart/2008/layout/LinedList"/>
    <dgm:cxn modelId="{D8708FFC-C009-8645-94E9-192B7A0E47A5}" type="presParOf" srcId="{E2252847-6A57-1845-977A-B66FBFA5C091}" destId="{426EBA8C-D5E4-9248-936A-8BD48C68BB30}" srcOrd="0" destOrd="0" presId="urn:microsoft.com/office/officeart/2008/layout/LinedList"/>
    <dgm:cxn modelId="{A5A0E3FD-5F27-0E4E-B145-0235A251C7FF}" type="presParOf" srcId="{E2252847-6A57-1845-977A-B66FBFA5C091}" destId="{CEC8662B-5460-4843-B2EF-FA1F62279CE2}" srcOrd="1" destOrd="0" presId="urn:microsoft.com/office/officeart/2008/layout/LinedList"/>
    <dgm:cxn modelId="{19B937A7-854E-F748-BD97-0E0041FEED02}" type="presParOf" srcId="{E2252847-6A57-1845-977A-B66FBFA5C091}" destId="{A6BE82D2-8106-BA4F-87DB-AA2DAC295C5D}" srcOrd="2" destOrd="0" presId="urn:microsoft.com/office/officeart/2008/layout/LinedList"/>
    <dgm:cxn modelId="{C5F03BC5-43E6-F442-A6FB-8BE118218045}" type="presParOf" srcId="{A6BE82D2-8106-BA4F-87DB-AA2DAC295C5D}" destId="{19CCDD91-7023-A946-9315-26CB841790D6}" srcOrd="0" destOrd="0" presId="urn:microsoft.com/office/officeart/2008/layout/LinedList"/>
    <dgm:cxn modelId="{F1A32C74-B63C-9D43-ABEC-BAA2849A78FA}" type="presParOf" srcId="{19CCDD91-7023-A946-9315-26CB841790D6}" destId="{2E5E3328-0124-CF45-A51A-3DCD65509EAA}" srcOrd="0" destOrd="0" presId="urn:microsoft.com/office/officeart/2008/layout/LinedList"/>
    <dgm:cxn modelId="{6BC8664C-2878-3B43-9393-0D82E9F925AE}" type="presParOf" srcId="{19CCDD91-7023-A946-9315-26CB841790D6}" destId="{D4C81822-61F1-6140-9C7D-5623F6ECA5D8}" srcOrd="1" destOrd="0" presId="urn:microsoft.com/office/officeart/2008/layout/LinedList"/>
    <dgm:cxn modelId="{AFDF190E-7E12-FD49-9622-B1B1F074EDCF}" type="presParOf" srcId="{19CCDD91-7023-A946-9315-26CB841790D6}" destId="{3CC1E679-19EF-AF42-957C-A73FCCC2523F}" srcOrd="2" destOrd="0" presId="urn:microsoft.com/office/officeart/2008/layout/LinedList"/>
    <dgm:cxn modelId="{A4E1F102-DF03-4D4D-959E-A972F87FEEC1}" type="presParOf" srcId="{67A23AE8-00B6-9145-BAE1-7AF6EE1A0EC9}" destId="{7F655D28-B1DF-1B42-8580-62ECCB550474}" srcOrd="17" destOrd="0" presId="urn:microsoft.com/office/officeart/2008/layout/LinedList"/>
    <dgm:cxn modelId="{065D3692-C53F-2D49-AB48-7CD3200F98E8}" type="presParOf" srcId="{67A23AE8-00B6-9145-BAE1-7AF6EE1A0EC9}" destId="{1EF631C2-B247-A74C-B448-A6EA5247373C}" srcOrd="18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A8A464C-AEFC-4CE6-B339-96F18A5AFD85}" type="doc">
      <dgm:prSet loTypeId="urn:microsoft.com/office/officeart/2005/8/layout/pyramid1" loCatId="pyramid" qsTypeId="urn:microsoft.com/office/officeart/2005/8/quickstyle/simple1" qsCatId="simple" csTypeId="urn:microsoft.com/office/officeart/2005/8/colors/accent3_5" csCatId="accent3" phldr="1"/>
      <dgm:spPr/>
    </dgm:pt>
    <dgm:pt modelId="{8BC2AAF5-E9A5-432E-A445-1DF911019205}">
      <dgm:prSet phldrT="[Text]" custT="1"/>
      <dgm:spPr/>
      <dgm:t>
        <a:bodyPr/>
        <a:lstStyle/>
        <a:p>
          <a:r>
            <a:rPr lang="en-US" sz="1200" dirty="0"/>
            <a:t>Self-</a:t>
          </a:r>
          <a:r>
            <a:rPr lang="en-US" sz="1200" dirty="0" err="1"/>
            <a:t>a</a:t>
          </a:r>
          <a:r>
            <a:rPr lang="en-US" sz="1200" dirty="0" err="1">
              <a:latin typeface="Arial" panose="020B0604020202020204" pitchFamily="34" charset="0"/>
              <a:cs typeface="Arial" panose="020B0604020202020204" pitchFamily="34" charset="0"/>
            </a:rPr>
            <a:t>ctualisation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4C1C918-E081-4E6C-83D6-B4B26DE5A9C1}" type="parTrans" cxnId="{2815A7D7-F41C-4454-8597-AFDA7C69A66F}">
      <dgm:prSet/>
      <dgm:spPr/>
      <dgm:t>
        <a:bodyPr/>
        <a:lstStyle/>
        <a:p>
          <a:endParaRPr lang="en-US"/>
        </a:p>
      </dgm:t>
    </dgm:pt>
    <dgm:pt modelId="{2B901A5A-AE28-4A15-96F7-E9B385037E5F}" type="sibTrans" cxnId="{2815A7D7-F41C-4454-8597-AFDA7C69A66F}">
      <dgm:prSet/>
      <dgm:spPr/>
      <dgm:t>
        <a:bodyPr/>
        <a:lstStyle/>
        <a:p>
          <a:endParaRPr lang="en-US"/>
        </a:p>
      </dgm:t>
    </dgm:pt>
    <dgm:pt modelId="{5443507D-E835-472D-A6EA-B3CE65DC0A16}">
      <dgm:prSet phldrT="[Text]"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Esteem</a:t>
          </a:r>
        </a:p>
      </dgm:t>
    </dgm:pt>
    <dgm:pt modelId="{C832402B-AAA3-4059-B922-1930B910DA65}" type="parTrans" cxnId="{6553F0D3-880F-4261-8894-A4ACF9AA17DB}">
      <dgm:prSet/>
      <dgm:spPr/>
      <dgm:t>
        <a:bodyPr/>
        <a:lstStyle/>
        <a:p>
          <a:endParaRPr lang="en-US"/>
        </a:p>
      </dgm:t>
    </dgm:pt>
    <dgm:pt modelId="{79A394E5-1D17-4D77-B0AE-6AF78E6BC15A}" type="sibTrans" cxnId="{6553F0D3-880F-4261-8894-A4ACF9AA17DB}">
      <dgm:prSet/>
      <dgm:spPr/>
      <dgm:t>
        <a:bodyPr/>
        <a:lstStyle/>
        <a:p>
          <a:endParaRPr lang="en-US"/>
        </a:p>
      </dgm:t>
    </dgm:pt>
    <dgm:pt modelId="{284A0A04-2FCA-4D70-916D-59DFC78A357C}">
      <dgm:prSet phldrT="[Text]"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Safety</a:t>
          </a:r>
        </a:p>
      </dgm:t>
    </dgm:pt>
    <dgm:pt modelId="{9969D354-3B61-438E-95C0-91D88A03DF7E}" type="parTrans" cxnId="{F2CCB56B-498E-4C40-B8EC-AEF61B1C7F32}">
      <dgm:prSet/>
      <dgm:spPr/>
      <dgm:t>
        <a:bodyPr/>
        <a:lstStyle/>
        <a:p>
          <a:endParaRPr lang="en-US"/>
        </a:p>
      </dgm:t>
    </dgm:pt>
    <dgm:pt modelId="{14611E40-0767-4C76-AA27-3EF9CDE10A28}" type="sibTrans" cxnId="{F2CCB56B-498E-4C40-B8EC-AEF61B1C7F32}">
      <dgm:prSet/>
      <dgm:spPr/>
      <dgm:t>
        <a:bodyPr/>
        <a:lstStyle/>
        <a:p>
          <a:endParaRPr lang="en-US"/>
        </a:p>
      </dgm:t>
    </dgm:pt>
    <dgm:pt modelId="{B021B8F1-BBC8-48EA-871C-65D653565DA7}">
      <dgm:prSet phldrT="[Text]"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Physiological</a:t>
          </a:r>
        </a:p>
      </dgm:t>
    </dgm:pt>
    <dgm:pt modelId="{267FAE6F-7994-4D61-8EEF-3A7A3C0A8A66}" type="parTrans" cxnId="{F1B7C702-C83D-48F2-9AE1-A0AD8617CECC}">
      <dgm:prSet/>
      <dgm:spPr/>
      <dgm:t>
        <a:bodyPr/>
        <a:lstStyle/>
        <a:p>
          <a:endParaRPr lang="en-US"/>
        </a:p>
      </dgm:t>
    </dgm:pt>
    <dgm:pt modelId="{76C51BB4-D24D-4C6C-AC88-E24E3070C254}" type="sibTrans" cxnId="{F1B7C702-C83D-48F2-9AE1-A0AD8617CECC}">
      <dgm:prSet/>
      <dgm:spPr/>
      <dgm:t>
        <a:bodyPr/>
        <a:lstStyle/>
        <a:p>
          <a:endParaRPr lang="en-US"/>
        </a:p>
      </dgm:t>
    </dgm:pt>
    <dgm:pt modelId="{BF9ADDD5-8C0D-4BDD-928F-335524EC3D90}">
      <dgm:prSet phldrT="[Text]"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Belonging (social)</a:t>
          </a:r>
        </a:p>
      </dgm:t>
    </dgm:pt>
    <dgm:pt modelId="{3CC0F7FB-33B5-4486-A8A5-500F60C69A7D}" type="parTrans" cxnId="{4EB637E2-B573-4065-94FC-4DF04D57554F}">
      <dgm:prSet/>
      <dgm:spPr/>
      <dgm:t>
        <a:bodyPr/>
        <a:lstStyle/>
        <a:p>
          <a:endParaRPr lang="en-US"/>
        </a:p>
      </dgm:t>
    </dgm:pt>
    <dgm:pt modelId="{04476A6D-095D-4305-B45F-36453474F0D2}" type="sibTrans" cxnId="{4EB637E2-B573-4065-94FC-4DF04D57554F}">
      <dgm:prSet/>
      <dgm:spPr/>
      <dgm:t>
        <a:bodyPr/>
        <a:lstStyle/>
        <a:p>
          <a:endParaRPr lang="en-US"/>
        </a:p>
      </dgm:t>
    </dgm:pt>
    <dgm:pt modelId="{9E119AD8-7A26-4BCA-8420-68A10D02A4F7}" type="pres">
      <dgm:prSet presAssocID="{1A8A464C-AEFC-4CE6-B339-96F18A5AFD85}" presName="Name0" presStyleCnt="0">
        <dgm:presLayoutVars>
          <dgm:dir/>
          <dgm:animLvl val="lvl"/>
          <dgm:resizeHandles val="exact"/>
        </dgm:presLayoutVars>
      </dgm:prSet>
      <dgm:spPr/>
    </dgm:pt>
    <dgm:pt modelId="{4C48FC7C-4C28-478A-A39D-4FC17EB2E87E}" type="pres">
      <dgm:prSet presAssocID="{8BC2AAF5-E9A5-432E-A445-1DF911019205}" presName="Name8" presStyleCnt="0"/>
      <dgm:spPr/>
    </dgm:pt>
    <dgm:pt modelId="{A0DA6270-EA99-45A5-8D44-FAA4B354EB95}" type="pres">
      <dgm:prSet presAssocID="{8BC2AAF5-E9A5-432E-A445-1DF911019205}" presName="level" presStyleLbl="node1" presStyleIdx="0" presStyleCnt="5">
        <dgm:presLayoutVars>
          <dgm:chMax val="1"/>
          <dgm:bulletEnabled val="1"/>
        </dgm:presLayoutVars>
      </dgm:prSet>
      <dgm:spPr/>
    </dgm:pt>
    <dgm:pt modelId="{FCCD6D0E-7D4F-4818-87D4-AE09D710F176}" type="pres">
      <dgm:prSet presAssocID="{8BC2AAF5-E9A5-432E-A445-1DF91101920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6ED0E29-76BC-45E1-972A-FC80D2334252}" type="pres">
      <dgm:prSet presAssocID="{5443507D-E835-472D-A6EA-B3CE65DC0A16}" presName="Name8" presStyleCnt="0"/>
      <dgm:spPr/>
    </dgm:pt>
    <dgm:pt modelId="{1CB708D5-E1A1-465F-9BE1-E811081A3B07}" type="pres">
      <dgm:prSet presAssocID="{5443507D-E835-472D-A6EA-B3CE65DC0A16}" presName="level" presStyleLbl="node1" presStyleIdx="1" presStyleCnt="5">
        <dgm:presLayoutVars>
          <dgm:chMax val="1"/>
          <dgm:bulletEnabled val="1"/>
        </dgm:presLayoutVars>
      </dgm:prSet>
      <dgm:spPr/>
    </dgm:pt>
    <dgm:pt modelId="{9953917D-12F9-46A5-A4E3-1582D9FBBFEA}" type="pres">
      <dgm:prSet presAssocID="{5443507D-E835-472D-A6EA-B3CE65DC0A16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C4639549-C854-4CD2-A914-E632C7F5B40A}" type="pres">
      <dgm:prSet presAssocID="{284A0A04-2FCA-4D70-916D-59DFC78A357C}" presName="Name8" presStyleCnt="0"/>
      <dgm:spPr/>
    </dgm:pt>
    <dgm:pt modelId="{CC4A7C26-A7F1-4C91-956F-A35DE2D740A5}" type="pres">
      <dgm:prSet presAssocID="{284A0A04-2FCA-4D70-916D-59DFC78A357C}" presName="level" presStyleLbl="node1" presStyleIdx="2" presStyleCnt="5">
        <dgm:presLayoutVars>
          <dgm:chMax val="1"/>
          <dgm:bulletEnabled val="1"/>
        </dgm:presLayoutVars>
      </dgm:prSet>
      <dgm:spPr/>
    </dgm:pt>
    <dgm:pt modelId="{6FF319AF-0F52-4514-AF45-FCF3C3DDA64A}" type="pres">
      <dgm:prSet presAssocID="{284A0A04-2FCA-4D70-916D-59DFC78A357C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85329B8-32F2-464F-AD3D-BC42D5A2427B}" type="pres">
      <dgm:prSet presAssocID="{B021B8F1-BBC8-48EA-871C-65D653565DA7}" presName="Name8" presStyleCnt="0"/>
      <dgm:spPr/>
    </dgm:pt>
    <dgm:pt modelId="{F9376F4D-7AEE-47E3-9DC8-64D83F4304F6}" type="pres">
      <dgm:prSet presAssocID="{B021B8F1-BBC8-48EA-871C-65D653565DA7}" presName="level" presStyleLbl="node1" presStyleIdx="3" presStyleCnt="5">
        <dgm:presLayoutVars>
          <dgm:chMax val="1"/>
          <dgm:bulletEnabled val="1"/>
        </dgm:presLayoutVars>
      </dgm:prSet>
      <dgm:spPr/>
    </dgm:pt>
    <dgm:pt modelId="{A214C24A-4DCB-4286-8229-EDC2E24611E9}" type="pres">
      <dgm:prSet presAssocID="{B021B8F1-BBC8-48EA-871C-65D653565DA7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F5BF990E-EB27-4439-9967-4063E6EB3317}" type="pres">
      <dgm:prSet presAssocID="{BF9ADDD5-8C0D-4BDD-928F-335524EC3D90}" presName="Name8" presStyleCnt="0"/>
      <dgm:spPr/>
    </dgm:pt>
    <dgm:pt modelId="{B888B556-A27B-49C1-8F9B-F1D752DDC92D}" type="pres">
      <dgm:prSet presAssocID="{BF9ADDD5-8C0D-4BDD-928F-335524EC3D90}" presName="level" presStyleLbl="node1" presStyleIdx="4" presStyleCnt="5">
        <dgm:presLayoutVars>
          <dgm:chMax val="1"/>
          <dgm:bulletEnabled val="1"/>
        </dgm:presLayoutVars>
      </dgm:prSet>
      <dgm:spPr/>
    </dgm:pt>
    <dgm:pt modelId="{F212FFCF-A0E2-443E-8733-FDCF4C7D0405}" type="pres">
      <dgm:prSet presAssocID="{BF9ADDD5-8C0D-4BDD-928F-335524EC3D90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F1B7C702-C83D-48F2-9AE1-A0AD8617CECC}" srcId="{1A8A464C-AEFC-4CE6-B339-96F18A5AFD85}" destId="{B021B8F1-BBC8-48EA-871C-65D653565DA7}" srcOrd="3" destOrd="0" parTransId="{267FAE6F-7994-4D61-8EEF-3A7A3C0A8A66}" sibTransId="{76C51BB4-D24D-4C6C-AC88-E24E3070C254}"/>
    <dgm:cxn modelId="{2488A50A-0A28-444A-A4D5-E01C9CC4ADE8}" type="presOf" srcId="{8BC2AAF5-E9A5-432E-A445-1DF911019205}" destId="{FCCD6D0E-7D4F-4818-87D4-AE09D710F176}" srcOrd="1" destOrd="0" presId="urn:microsoft.com/office/officeart/2005/8/layout/pyramid1"/>
    <dgm:cxn modelId="{FD23F421-B2DB-4D3A-9717-B735D205D003}" type="presOf" srcId="{5443507D-E835-472D-A6EA-B3CE65DC0A16}" destId="{1CB708D5-E1A1-465F-9BE1-E811081A3B07}" srcOrd="0" destOrd="0" presId="urn:microsoft.com/office/officeart/2005/8/layout/pyramid1"/>
    <dgm:cxn modelId="{BB92DF3E-407A-4E06-83C8-DD144BAEF972}" type="presOf" srcId="{BF9ADDD5-8C0D-4BDD-928F-335524EC3D90}" destId="{F212FFCF-A0E2-443E-8733-FDCF4C7D0405}" srcOrd="1" destOrd="0" presId="urn:microsoft.com/office/officeart/2005/8/layout/pyramid1"/>
    <dgm:cxn modelId="{9CD1A646-3888-4980-9FD2-7A102FC939DA}" type="presOf" srcId="{5443507D-E835-472D-A6EA-B3CE65DC0A16}" destId="{9953917D-12F9-46A5-A4E3-1582D9FBBFEA}" srcOrd="1" destOrd="0" presId="urn:microsoft.com/office/officeart/2005/8/layout/pyramid1"/>
    <dgm:cxn modelId="{2A64A461-E83C-4EB0-A948-604686DD9B39}" type="presOf" srcId="{8BC2AAF5-E9A5-432E-A445-1DF911019205}" destId="{A0DA6270-EA99-45A5-8D44-FAA4B354EB95}" srcOrd="0" destOrd="0" presId="urn:microsoft.com/office/officeart/2005/8/layout/pyramid1"/>
    <dgm:cxn modelId="{F2CCB56B-498E-4C40-B8EC-AEF61B1C7F32}" srcId="{1A8A464C-AEFC-4CE6-B339-96F18A5AFD85}" destId="{284A0A04-2FCA-4D70-916D-59DFC78A357C}" srcOrd="2" destOrd="0" parTransId="{9969D354-3B61-438E-95C0-91D88A03DF7E}" sibTransId="{14611E40-0767-4C76-AA27-3EF9CDE10A28}"/>
    <dgm:cxn modelId="{839E2F8D-9810-4771-8B52-3FE5DE5FB1B6}" type="presOf" srcId="{284A0A04-2FCA-4D70-916D-59DFC78A357C}" destId="{6FF319AF-0F52-4514-AF45-FCF3C3DDA64A}" srcOrd="1" destOrd="0" presId="urn:microsoft.com/office/officeart/2005/8/layout/pyramid1"/>
    <dgm:cxn modelId="{48CD638D-22D4-4EF9-B768-49F05E040305}" type="presOf" srcId="{1A8A464C-AEFC-4CE6-B339-96F18A5AFD85}" destId="{9E119AD8-7A26-4BCA-8420-68A10D02A4F7}" srcOrd="0" destOrd="0" presId="urn:microsoft.com/office/officeart/2005/8/layout/pyramid1"/>
    <dgm:cxn modelId="{669C80C4-E468-4499-B90B-FA3C0570B140}" type="presOf" srcId="{B021B8F1-BBC8-48EA-871C-65D653565DA7}" destId="{A214C24A-4DCB-4286-8229-EDC2E24611E9}" srcOrd="1" destOrd="0" presId="urn:microsoft.com/office/officeart/2005/8/layout/pyramid1"/>
    <dgm:cxn modelId="{6553F0D3-880F-4261-8894-A4ACF9AA17DB}" srcId="{1A8A464C-AEFC-4CE6-B339-96F18A5AFD85}" destId="{5443507D-E835-472D-A6EA-B3CE65DC0A16}" srcOrd="1" destOrd="0" parTransId="{C832402B-AAA3-4059-B922-1930B910DA65}" sibTransId="{79A394E5-1D17-4D77-B0AE-6AF78E6BC15A}"/>
    <dgm:cxn modelId="{2815A7D7-F41C-4454-8597-AFDA7C69A66F}" srcId="{1A8A464C-AEFC-4CE6-B339-96F18A5AFD85}" destId="{8BC2AAF5-E9A5-432E-A445-1DF911019205}" srcOrd="0" destOrd="0" parTransId="{64C1C918-E081-4E6C-83D6-B4B26DE5A9C1}" sibTransId="{2B901A5A-AE28-4A15-96F7-E9B385037E5F}"/>
    <dgm:cxn modelId="{A51563DD-4DF4-4B49-AC01-FD9E4B1FEBB5}" type="presOf" srcId="{284A0A04-2FCA-4D70-916D-59DFC78A357C}" destId="{CC4A7C26-A7F1-4C91-956F-A35DE2D740A5}" srcOrd="0" destOrd="0" presId="urn:microsoft.com/office/officeart/2005/8/layout/pyramid1"/>
    <dgm:cxn modelId="{4EB637E2-B573-4065-94FC-4DF04D57554F}" srcId="{1A8A464C-AEFC-4CE6-B339-96F18A5AFD85}" destId="{BF9ADDD5-8C0D-4BDD-928F-335524EC3D90}" srcOrd="4" destOrd="0" parTransId="{3CC0F7FB-33B5-4486-A8A5-500F60C69A7D}" sibTransId="{04476A6D-095D-4305-B45F-36453474F0D2}"/>
    <dgm:cxn modelId="{F42FD4E2-DE21-4D4C-A4C7-96051AC64822}" type="presOf" srcId="{B021B8F1-BBC8-48EA-871C-65D653565DA7}" destId="{F9376F4D-7AEE-47E3-9DC8-64D83F4304F6}" srcOrd="0" destOrd="0" presId="urn:microsoft.com/office/officeart/2005/8/layout/pyramid1"/>
    <dgm:cxn modelId="{AA0F1EF6-8985-4507-84DB-EA72FAF4DBE9}" type="presOf" srcId="{BF9ADDD5-8C0D-4BDD-928F-335524EC3D90}" destId="{B888B556-A27B-49C1-8F9B-F1D752DDC92D}" srcOrd="0" destOrd="0" presId="urn:microsoft.com/office/officeart/2005/8/layout/pyramid1"/>
    <dgm:cxn modelId="{27C272BD-6C4A-46A9-9A3F-9238CE87257D}" type="presParOf" srcId="{9E119AD8-7A26-4BCA-8420-68A10D02A4F7}" destId="{4C48FC7C-4C28-478A-A39D-4FC17EB2E87E}" srcOrd="0" destOrd="0" presId="urn:microsoft.com/office/officeart/2005/8/layout/pyramid1"/>
    <dgm:cxn modelId="{F9BE25F8-2544-497C-B5B1-C7C29183792C}" type="presParOf" srcId="{4C48FC7C-4C28-478A-A39D-4FC17EB2E87E}" destId="{A0DA6270-EA99-45A5-8D44-FAA4B354EB95}" srcOrd="0" destOrd="0" presId="urn:microsoft.com/office/officeart/2005/8/layout/pyramid1"/>
    <dgm:cxn modelId="{1A0474E6-5802-4BDF-92A4-D6906736A4F6}" type="presParOf" srcId="{4C48FC7C-4C28-478A-A39D-4FC17EB2E87E}" destId="{FCCD6D0E-7D4F-4818-87D4-AE09D710F176}" srcOrd="1" destOrd="0" presId="urn:microsoft.com/office/officeart/2005/8/layout/pyramid1"/>
    <dgm:cxn modelId="{2FA935A4-F0C2-4634-9C35-797D74A36B60}" type="presParOf" srcId="{9E119AD8-7A26-4BCA-8420-68A10D02A4F7}" destId="{B6ED0E29-76BC-45E1-972A-FC80D2334252}" srcOrd="1" destOrd="0" presId="urn:microsoft.com/office/officeart/2005/8/layout/pyramid1"/>
    <dgm:cxn modelId="{DD97360A-A7A3-4151-8514-4DE8D1A20052}" type="presParOf" srcId="{B6ED0E29-76BC-45E1-972A-FC80D2334252}" destId="{1CB708D5-E1A1-465F-9BE1-E811081A3B07}" srcOrd="0" destOrd="0" presId="urn:microsoft.com/office/officeart/2005/8/layout/pyramid1"/>
    <dgm:cxn modelId="{FEBCA485-FD28-420B-BC11-F504BE3522E9}" type="presParOf" srcId="{B6ED0E29-76BC-45E1-972A-FC80D2334252}" destId="{9953917D-12F9-46A5-A4E3-1582D9FBBFEA}" srcOrd="1" destOrd="0" presId="urn:microsoft.com/office/officeart/2005/8/layout/pyramid1"/>
    <dgm:cxn modelId="{07FF03B5-8494-43DD-A1C9-BA6F425B2ED3}" type="presParOf" srcId="{9E119AD8-7A26-4BCA-8420-68A10D02A4F7}" destId="{C4639549-C854-4CD2-A914-E632C7F5B40A}" srcOrd="2" destOrd="0" presId="urn:microsoft.com/office/officeart/2005/8/layout/pyramid1"/>
    <dgm:cxn modelId="{352CAA0E-F6D0-4255-AE14-DF98694BDAAA}" type="presParOf" srcId="{C4639549-C854-4CD2-A914-E632C7F5B40A}" destId="{CC4A7C26-A7F1-4C91-956F-A35DE2D740A5}" srcOrd="0" destOrd="0" presId="urn:microsoft.com/office/officeart/2005/8/layout/pyramid1"/>
    <dgm:cxn modelId="{6DC14BC7-0EDA-419A-B06F-680776521E2C}" type="presParOf" srcId="{C4639549-C854-4CD2-A914-E632C7F5B40A}" destId="{6FF319AF-0F52-4514-AF45-FCF3C3DDA64A}" srcOrd="1" destOrd="0" presId="urn:microsoft.com/office/officeart/2005/8/layout/pyramid1"/>
    <dgm:cxn modelId="{533BE564-6739-41C7-8CAB-1322DB143B2A}" type="presParOf" srcId="{9E119AD8-7A26-4BCA-8420-68A10D02A4F7}" destId="{B85329B8-32F2-464F-AD3D-BC42D5A2427B}" srcOrd="3" destOrd="0" presId="urn:microsoft.com/office/officeart/2005/8/layout/pyramid1"/>
    <dgm:cxn modelId="{0A59CE2B-AB7C-4AA4-87E5-4762DE9AF639}" type="presParOf" srcId="{B85329B8-32F2-464F-AD3D-BC42D5A2427B}" destId="{F9376F4D-7AEE-47E3-9DC8-64D83F4304F6}" srcOrd="0" destOrd="0" presId="urn:microsoft.com/office/officeart/2005/8/layout/pyramid1"/>
    <dgm:cxn modelId="{4A3E9DBB-3EB7-4003-B5E7-84C8485DCBED}" type="presParOf" srcId="{B85329B8-32F2-464F-AD3D-BC42D5A2427B}" destId="{A214C24A-4DCB-4286-8229-EDC2E24611E9}" srcOrd="1" destOrd="0" presId="urn:microsoft.com/office/officeart/2005/8/layout/pyramid1"/>
    <dgm:cxn modelId="{04073E50-A40A-4293-A2D0-02DBC3F5AACF}" type="presParOf" srcId="{9E119AD8-7A26-4BCA-8420-68A10D02A4F7}" destId="{F5BF990E-EB27-4439-9967-4063E6EB3317}" srcOrd="4" destOrd="0" presId="urn:microsoft.com/office/officeart/2005/8/layout/pyramid1"/>
    <dgm:cxn modelId="{FCFABD0D-6B27-46D8-B940-557B7AA8C1EE}" type="presParOf" srcId="{F5BF990E-EB27-4439-9967-4063E6EB3317}" destId="{B888B556-A27B-49C1-8F9B-F1D752DDC92D}" srcOrd="0" destOrd="0" presId="urn:microsoft.com/office/officeart/2005/8/layout/pyramid1"/>
    <dgm:cxn modelId="{1DECED19-C7FE-494D-A012-4BE4519EDF20}" type="presParOf" srcId="{F5BF990E-EB27-4439-9967-4063E6EB3317}" destId="{F212FFCF-A0E2-443E-8733-FDCF4C7D0405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B7A269A-4226-424C-8401-109F28539CD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02088DB-BE9E-44D9-AA6F-3BD74A22719C}">
      <dgm:prSet/>
      <dgm:spPr/>
      <dgm:t>
        <a:bodyPr/>
        <a:lstStyle/>
        <a:p>
          <a:r>
            <a:rPr lang="en-GB"/>
            <a:t>Avoiding death</a:t>
          </a:r>
          <a:endParaRPr lang="en-US"/>
        </a:p>
      </dgm:t>
    </dgm:pt>
    <dgm:pt modelId="{5F7CBF7C-03A1-40A2-B13A-70F786EE307D}" type="parTrans" cxnId="{6A9715D7-5359-4B76-BDE9-87135D992219}">
      <dgm:prSet/>
      <dgm:spPr/>
      <dgm:t>
        <a:bodyPr/>
        <a:lstStyle/>
        <a:p>
          <a:endParaRPr lang="en-US"/>
        </a:p>
      </dgm:t>
    </dgm:pt>
    <dgm:pt modelId="{6402A12C-7ED6-437F-914D-23218ACE208A}" type="sibTrans" cxnId="{6A9715D7-5359-4B76-BDE9-87135D992219}">
      <dgm:prSet/>
      <dgm:spPr/>
      <dgm:t>
        <a:bodyPr/>
        <a:lstStyle/>
        <a:p>
          <a:endParaRPr lang="en-US"/>
        </a:p>
      </dgm:t>
    </dgm:pt>
    <dgm:pt modelId="{AD56F928-5480-428C-8D3D-C396C8AA0732}">
      <dgm:prSet/>
      <dgm:spPr/>
      <dgm:t>
        <a:bodyPr/>
        <a:lstStyle/>
        <a:p>
          <a:r>
            <a:rPr lang="en-GB"/>
            <a:t>Avoiding pain</a:t>
          </a:r>
          <a:endParaRPr lang="en-US"/>
        </a:p>
      </dgm:t>
    </dgm:pt>
    <dgm:pt modelId="{1903C67C-7859-45B1-9106-6FDBA04A4EF8}" type="parTrans" cxnId="{18755E11-3E23-4883-9681-F6AD18B9F657}">
      <dgm:prSet/>
      <dgm:spPr/>
      <dgm:t>
        <a:bodyPr/>
        <a:lstStyle/>
        <a:p>
          <a:endParaRPr lang="en-US"/>
        </a:p>
      </dgm:t>
    </dgm:pt>
    <dgm:pt modelId="{655B79DC-E174-41E0-B780-36BC903E42BA}" type="sibTrans" cxnId="{18755E11-3E23-4883-9681-F6AD18B9F657}">
      <dgm:prSet/>
      <dgm:spPr/>
      <dgm:t>
        <a:bodyPr/>
        <a:lstStyle/>
        <a:p>
          <a:endParaRPr lang="en-US"/>
        </a:p>
      </dgm:t>
    </dgm:pt>
    <dgm:pt modelId="{A39A1235-6B69-425A-8BDD-B3C612DA3E1C}">
      <dgm:prSet/>
      <dgm:spPr/>
      <dgm:t>
        <a:bodyPr/>
        <a:lstStyle/>
        <a:p>
          <a:r>
            <a:rPr lang="en-GB"/>
            <a:t>Fuel</a:t>
          </a:r>
          <a:endParaRPr lang="en-US"/>
        </a:p>
      </dgm:t>
    </dgm:pt>
    <dgm:pt modelId="{6A6D7D8B-1ECB-4248-A0B4-A4132EF60AF5}" type="parTrans" cxnId="{8DD2B4A2-B5B3-4BA2-9F5E-AAD7EEB4331D}">
      <dgm:prSet/>
      <dgm:spPr/>
      <dgm:t>
        <a:bodyPr/>
        <a:lstStyle/>
        <a:p>
          <a:endParaRPr lang="en-US"/>
        </a:p>
      </dgm:t>
    </dgm:pt>
    <dgm:pt modelId="{E1D73634-FA9E-4136-91B6-CB885F6A06B5}" type="sibTrans" cxnId="{8DD2B4A2-B5B3-4BA2-9F5E-AAD7EEB4331D}">
      <dgm:prSet/>
      <dgm:spPr/>
      <dgm:t>
        <a:bodyPr/>
        <a:lstStyle/>
        <a:p>
          <a:endParaRPr lang="en-US"/>
        </a:p>
      </dgm:t>
    </dgm:pt>
    <dgm:pt modelId="{13FF85A9-88BE-4E45-B016-683D905CCAF6}">
      <dgm:prSet/>
      <dgm:spPr/>
      <dgm:t>
        <a:bodyPr/>
        <a:lstStyle/>
        <a:p>
          <a:r>
            <a:rPr lang="en-GB"/>
            <a:t>Homeostasis</a:t>
          </a:r>
          <a:endParaRPr lang="en-US"/>
        </a:p>
      </dgm:t>
    </dgm:pt>
    <dgm:pt modelId="{AB4CCEB0-3CFD-4E71-9EE4-5869BC855F55}" type="parTrans" cxnId="{C4C298F7-B25B-42A0-9C4D-B6207AA43309}">
      <dgm:prSet/>
      <dgm:spPr/>
      <dgm:t>
        <a:bodyPr/>
        <a:lstStyle/>
        <a:p>
          <a:endParaRPr lang="en-US"/>
        </a:p>
      </dgm:t>
    </dgm:pt>
    <dgm:pt modelId="{33EF97D3-F9DD-4F71-A8D8-B0A4F19C1F67}" type="sibTrans" cxnId="{C4C298F7-B25B-42A0-9C4D-B6207AA43309}">
      <dgm:prSet/>
      <dgm:spPr/>
      <dgm:t>
        <a:bodyPr/>
        <a:lstStyle/>
        <a:p>
          <a:endParaRPr lang="en-US"/>
        </a:p>
      </dgm:t>
    </dgm:pt>
    <dgm:pt modelId="{0090B9A9-C27D-43FB-8687-A4B9A14BA4B6}">
      <dgm:prSet/>
      <dgm:spPr/>
      <dgm:t>
        <a:bodyPr/>
        <a:lstStyle/>
        <a:p>
          <a:r>
            <a:rPr lang="en-GB"/>
            <a:t>Sleep</a:t>
          </a:r>
          <a:endParaRPr lang="en-US"/>
        </a:p>
      </dgm:t>
    </dgm:pt>
    <dgm:pt modelId="{1EADD9AC-5A26-4D51-9A43-C8027CFAFE8F}" type="parTrans" cxnId="{4341DD36-2EF3-4246-9216-B49182629E0B}">
      <dgm:prSet/>
      <dgm:spPr/>
      <dgm:t>
        <a:bodyPr/>
        <a:lstStyle/>
        <a:p>
          <a:endParaRPr lang="en-US"/>
        </a:p>
      </dgm:t>
    </dgm:pt>
    <dgm:pt modelId="{CAAC15E0-CE6D-4A56-A6DE-708086F690B0}" type="sibTrans" cxnId="{4341DD36-2EF3-4246-9216-B49182629E0B}">
      <dgm:prSet/>
      <dgm:spPr/>
      <dgm:t>
        <a:bodyPr/>
        <a:lstStyle/>
        <a:p>
          <a:endParaRPr lang="en-US"/>
        </a:p>
      </dgm:t>
    </dgm:pt>
    <dgm:pt modelId="{947D0575-2B11-449E-A5FA-B80CB02B24F5}">
      <dgm:prSet/>
      <dgm:spPr/>
      <dgm:t>
        <a:bodyPr/>
        <a:lstStyle/>
        <a:p>
          <a:r>
            <a:rPr lang="en-GB"/>
            <a:t>Sex</a:t>
          </a:r>
          <a:endParaRPr lang="en-US"/>
        </a:p>
      </dgm:t>
    </dgm:pt>
    <dgm:pt modelId="{56E837B5-0188-4A44-86D5-235AE29F7147}" type="parTrans" cxnId="{73F2569C-E882-4851-95C6-20860C85F2A8}">
      <dgm:prSet/>
      <dgm:spPr/>
      <dgm:t>
        <a:bodyPr/>
        <a:lstStyle/>
        <a:p>
          <a:endParaRPr lang="en-US"/>
        </a:p>
      </dgm:t>
    </dgm:pt>
    <dgm:pt modelId="{50F438DC-731E-4510-A4B1-FE577FB5B043}" type="sibTrans" cxnId="{73F2569C-E882-4851-95C6-20860C85F2A8}">
      <dgm:prSet/>
      <dgm:spPr/>
      <dgm:t>
        <a:bodyPr/>
        <a:lstStyle/>
        <a:p>
          <a:endParaRPr lang="en-US"/>
        </a:p>
      </dgm:t>
    </dgm:pt>
    <dgm:pt modelId="{CD3B015E-F9EB-B64E-8116-9A9D304F5F87}" type="pres">
      <dgm:prSet presAssocID="{2B7A269A-4226-424C-8401-109F28539CD1}" presName="linear" presStyleCnt="0">
        <dgm:presLayoutVars>
          <dgm:animLvl val="lvl"/>
          <dgm:resizeHandles val="exact"/>
        </dgm:presLayoutVars>
      </dgm:prSet>
      <dgm:spPr/>
    </dgm:pt>
    <dgm:pt modelId="{7278D7AF-8D0C-574A-BA81-2620EB1FC06B}" type="pres">
      <dgm:prSet presAssocID="{602088DB-BE9E-44D9-AA6F-3BD74A22719C}" presName="parentText" presStyleLbl="node1" presStyleIdx="0" presStyleCnt="6" custLinFactY="-75942" custLinFactNeighborX="123" custLinFactNeighborY="-100000">
        <dgm:presLayoutVars>
          <dgm:chMax val="0"/>
          <dgm:bulletEnabled val="1"/>
        </dgm:presLayoutVars>
      </dgm:prSet>
      <dgm:spPr/>
    </dgm:pt>
    <dgm:pt modelId="{3528B4C6-71BF-314C-B3D3-4ED063799151}" type="pres">
      <dgm:prSet presAssocID="{6402A12C-7ED6-437F-914D-23218ACE208A}" presName="spacer" presStyleCnt="0"/>
      <dgm:spPr/>
    </dgm:pt>
    <dgm:pt modelId="{180EFAD7-0043-B44F-8B19-DDB8078F0691}" type="pres">
      <dgm:prSet presAssocID="{AD56F928-5480-428C-8D3D-C396C8AA0732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39A1EADD-7BBC-4D40-A35F-3578F0015612}" type="pres">
      <dgm:prSet presAssocID="{655B79DC-E174-41E0-B780-36BC903E42BA}" presName="spacer" presStyleCnt="0"/>
      <dgm:spPr/>
    </dgm:pt>
    <dgm:pt modelId="{DC2BD5A2-AFD2-7542-B11C-DFD4C9E3BF90}" type="pres">
      <dgm:prSet presAssocID="{A39A1235-6B69-425A-8BDD-B3C612DA3E1C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DB51985C-E974-9A47-BA65-0F2496782155}" type="pres">
      <dgm:prSet presAssocID="{E1D73634-FA9E-4136-91B6-CB885F6A06B5}" presName="spacer" presStyleCnt="0"/>
      <dgm:spPr/>
    </dgm:pt>
    <dgm:pt modelId="{519A5C78-C4E1-B749-8FF5-A70A6046D23F}" type="pres">
      <dgm:prSet presAssocID="{13FF85A9-88BE-4E45-B016-683D905CCAF6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A0B3EBE4-EAA6-6F49-B56E-4F1C85A1F328}" type="pres">
      <dgm:prSet presAssocID="{33EF97D3-F9DD-4F71-A8D8-B0A4F19C1F67}" presName="spacer" presStyleCnt="0"/>
      <dgm:spPr/>
    </dgm:pt>
    <dgm:pt modelId="{947B931C-9D6A-3240-9714-870A8533F57F}" type="pres">
      <dgm:prSet presAssocID="{0090B9A9-C27D-43FB-8687-A4B9A14BA4B6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0AE0BBD7-1521-2F46-B333-932105106BC7}" type="pres">
      <dgm:prSet presAssocID="{CAAC15E0-CE6D-4A56-A6DE-708086F690B0}" presName="spacer" presStyleCnt="0"/>
      <dgm:spPr/>
    </dgm:pt>
    <dgm:pt modelId="{59F6F3E8-74CA-2941-B9B5-19424B881978}" type="pres">
      <dgm:prSet presAssocID="{947D0575-2B11-449E-A5FA-B80CB02B24F5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18755E11-3E23-4883-9681-F6AD18B9F657}" srcId="{2B7A269A-4226-424C-8401-109F28539CD1}" destId="{AD56F928-5480-428C-8D3D-C396C8AA0732}" srcOrd="1" destOrd="0" parTransId="{1903C67C-7859-45B1-9106-6FDBA04A4EF8}" sibTransId="{655B79DC-E174-41E0-B780-36BC903E42BA}"/>
    <dgm:cxn modelId="{7B3AD411-AB29-2A48-BEC1-2B219EA61FB8}" type="presOf" srcId="{2B7A269A-4226-424C-8401-109F28539CD1}" destId="{CD3B015E-F9EB-B64E-8116-9A9D304F5F87}" srcOrd="0" destOrd="0" presId="urn:microsoft.com/office/officeart/2005/8/layout/vList2"/>
    <dgm:cxn modelId="{BBFD1D2D-99E5-EF48-B429-6CBDBD5C33D6}" type="presOf" srcId="{A39A1235-6B69-425A-8BDD-B3C612DA3E1C}" destId="{DC2BD5A2-AFD2-7542-B11C-DFD4C9E3BF90}" srcOrd="0" destOrd="0" presId="urn:microsoft.com/office/officeart/2005/8/layout/vList2"/>
    <dgm:cxn modelId="{4341DD36-2EF3-4246-9216-B49182629E0B}" srcId="{2B7A269A-4226-424C-8401-109F28539CD1}" destId="{0090B9A9-C27D-43FB-8687-A4B9A14BA4B6}" srcOrd="4" destOrd="0" parTransId="{1EADD9AC-5A26-4D51-9A43-C8027CFAFE8F}" sibTransId="{CAAC15E0-CE6D-4A56-A6DE-708086F690B0}"/>
    <dgm:cxn modelId="{9F03564D-A7DF-6F48-BDC8-CA987BD9534E}" type="presOf" srcId="{602088DB-BE9E-44D9-AA6F-3BD74A22719C}" destId="{7278D7AF-8D0C-574A-BA81-2620EB1FC06B}" srcOrd="0" destOrd="0" presId="urn:microsoft.com/office/officeart/2005/8/layout/vList2"/>
    <dgm:cxn modelId="{DB352B51-A0B9-4D4D-8001-3E4B5E915D66}" type="presOf" srcId="{13FF85A9-88BE-4E45-B016-683D905CCAF6}" destId="{519A5C78-C4E1-B749-8FF5-A70A6046D23F}" srcOrd="0" destOrd="0" presId="urn:microsoft.com/office/officeart/2005/8/layout/vList2"/>
    <dgm:cxn modelId="{80CCA061-EB0D-A64B-84CE-3266A1A51113}" type="presOf" srcId="{947D0575-2B11-449E-A5FA-B80CB02B24F5}" destId="{59F6F3E8-74CA-2941-B9B5-19424B881978}" srcOrd="0" destOrd="0" presId="urn:microsoft.com/office/officeart/2005/8/layout/vList2"/>
    <dgm:cxn modelId="{01038D81-3857-D248-B5D9-7E5FE4581F64}" type="presOf" srcId="{AD56F928-5480-428C-8D3D-C396C8AA0732}" destId="{180EFAD7-0043-B44F-8B19-DDB8078F0691}" srcOrd="0" destOrd="0" presId="urn:microsoft.com/office/officeart/2005/8/layout/vList2"/>
    <dgm:cxn modelId="{73F2569C-E882-4851-95C6-20860C85F2A8}" srcId="{2B7A269A-4226-424C-8401-109F28539CD1}" destId="{947D0575-2B11-449E-A5FA-B80CB02B24F5}" srcOrd="5" destOrd="0" parTransId="{56E837B5-0188-4A44-86D5-235AE29F7147}" sibTransId="{50F438DC-731E-4510-A4B1-FE577FB5B043}"/>
    <dgm:cxn modelId="{8DD2B4A2-B5B3-4BA2-9F5E-AAD7EEB4331D}" srcId="{2B7A269A-4226-424C-8401-109F28539CD1}" destId="{A39A1235-6B69-425A-8BDD-B3C612DA3E1C}" srcOrd="2" destOrd="0" parTransId="{6A6D7D8B-1ECB-4248-A0B4-A4132EF60AF5}" sibTransId="{E1D73634-FA9E-4136-91B6-CB885F6A06B5}"/>
    <dgm:cxn modelId="{9C8DA1CB-C2C6-A443-B53E-25731F4E7DB5}" type="presOf" srcId="{0090B9A9-C27D-43FB-8687-A4B9A14BA4B6}" destId="{947B931C-9D6A-3240-9714-870A8533F57F}" srcOrd="0" destOrd="0" presId="urn:microsoft.com/office/officeart/2005/8/layout/vList2"/>
    <dgm:cxn modelId="{6A9715D7-5359-4B76-BDE9-87135D992219}" srcId="{2B7A269A-4226-424C-8401-109F28539CD1}" destId="{602088DB-BE9E-44D9-AA6F-3BD74A22719C}" srcOrd="0" destOrd="0" parTransId="{5F7CBF7C-03A1-40A2-B13A-70F786EE307D}" sibTransId="{6402A12C-7ED6-437F-914D-23218ACE208A}"/>
    <dgm:cxn modelId="{C4C298F7-B25B-42A0-9C4D-B6207AA43309}" srcId="{2B7A269A-4226-424C-8401-109F28539CD1}" destId="{13FF85A9-88BE-4E45-B016-683D905CCAF6}" srcOrd="3" destOrd="0" parTransId="{AB4CCEB0-3CFD-4E71-9EE4-5869BC855F55}" sibTransId="{33EF97D3-F9DD-4F71-A8D8-B0A4F19C1F67}"/>
    <dgm:cxn modelId="{211650E6-C82C-CE41-B01B-748C346C4B0F}" type="presParOf" srcId="{CD3B015E-F9EB-B64E-8116-9A9D304F5F87}" destId="{7278D7AF-8D0C-574A-BA81-2620EB1FC06B}" srcOrd="0" destOrd="0" presId="urn:microsoft.com/office/officeart/2005/8/layout/vList2"/>
    <dgm:cxn modelId="{85011415-45F8-FC4C-9989-6CCE77510E29}" type="presParOf" srcId="{CD3B015E-F9EB-B64E-8116-9A9D304F5F87}" destId="{3528B4C6-71BF-314C-B3D3-4ED063799151}" srcOrd="1" destOrd="0" presId="urn:microsoft.com/office/officeart/2005/8/layout/vList2"/>
    <dgm:cxn modelId="{C53E14EA-4E97-1943-9D20-3B566D80DCF7}" type="presParOf" srcId="{CD3B015E-F9EB-B64E-8116-9A9D304F5F87}" destId="{180EFAD7-0043-B44F-8B19-DDB8078F0691}" srcOrd="2" destOrd="0" presId="urn:microsoft.com/office/officeart/2005/8/layout/vList2"/>
    <dgm:cxn modelId="{4111E162-E1E6-A94B-A1C3-46FB0BF402AE}" type="presParOf" srcId="{CD3B015E-F9EB-B64E-8116-9A9D304F5F87}" destId="{39A1EADD-7BBC-4D40-A35F-3578F0015612}" srcOrd="3" destOrd="0" presId="urn:microsoft.com/office/officeart/2005/8/layout/vList2"/>
    <dgm:cxn modelId="{59C52DB1-0C50-B942-9303-CB6EC1808E55}" type="presParOf" srcId="{CD3B015E-F9EB-B64E-8116-9A9D304F5F87}" destId="{DC2BD5A2-AFD2-7542-B11C-DFD4C9E3BF90}" srcOrd="4" destOrd="0" presId="urn:microsoft.com/office/officeart/2005/8/layout/vList2"/>
    <dgm:cxn modelId="{D01A5FE0-6A57-0241-A3FF-0DCF06D7234B}" type="presParOf" srcId="{CD3B015E-F9EB-B64E-8116-9A9D304F5F87}" destId="{DB51985C-E974-9A47-BA65-0F2496782155}" srcOrd="5" destOrd="0" presId="urn:microsoft.com/office/officeart/2005/8/layout/vList2"/>
    <dgm:cxn modelId="{8D2B1CBB-CBD7-C944-98D6-32DE3B91CA6D}" type="presParOf" srcId="{CD3B015E-F9EB-B64E-8116-9A9D304F5F87}" destId="{519A5C78-C4E1-B749-8FF5-A70A6046D23F}" srcOrd="6" destOrd="0" presId="urn:microsoft.com/office/officeart/2005/8/layout/vList2"/>
    <dgm:cxn modelId="{DCA54AAB-62E0-0747-86E8-69351CCD419F}" type="presParOf" srcId="{CD3B015E-F9EB-B64E-8116-9A9D304F5F87}" destId="{A0B3EBE4-EAA6-6F49-B56E-4F1C85A1F328}" srcOrd="7" destOrd="0" presId="urn:microsoft.com/office/officeart/2005/8/layout/vList2"/>
    <dgm:cxn modelId="{8F3FC7E5-E2B6-D742-9C65-BD54D9DB9DB9}" type="presParOf" srcId="{CD3B015E-F9EB-B64E-8116-9A9D304F5F87}" destId="{947B931C-9D6A-3240-9714-870A8533F57F}" srcOrd="8" destOrd="0" presId="urn:microsoft.com/office/officeart/2005/8/layout/vList2"/>
    <dgm:cxn modelId="{DFE41035-83D0-0C40-B0FE-632FD137379B}" type="presParOf" srcId="{CD3B015E-F9EB-B64E-8116-9A9D304F5F87}" destId="{0AE0BBD7-1521-2F46-B333-932105106BC7}" srcOrd="9" destOrd="0" presId="urn:microsoft.com/office/officeart/2005/8/layout/vList2"/>
    <dgm:cxn modelId="{58244CFB-E340-714E-8CFB-296B77C22721}" type="presParOf" srcId="{CD3B015E-F9EB-B64E-8116-9A9D304F5F87}" destId="{59F6F3E8-74CA-2941-B9B5-19424B881978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E8B05AA-228E-4BCB-BA97-38BB8AE35427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ED8100A-21CB-482B-84CB-187767559614}">
      <dgm:prSet/>
      <dgm:spPr/>
      <dgm:t>
        <a:bodyPr/>
        <a:lstStyle/>
        <a:p>
          <a:r>
            <a:rPr lang="en-GB"/>
            <a:t>Affiliation</a:t>
          </a:r>
          <a:endParaRPr lang="en-US"/>
        </a:p>
      </dgm:t>
    </dgm:pt>
    <dgm:pt modelId="{BB534063-CB3B-43D9-86BA-8B9F21AD27C6}" type="parTrans" cxnId="{FBC79D56-E732-41D8-9F32-EDADF523BF47}">
      <dgm:prSet/>
      <dgm:spPr/>
      <dgm:t>
        <a:bodyPr/>
        <a:lstStyle/>
        <a:p>
          <a:endParaRPr lang="en-US"/>
        </a:p>
      </dgm:t>
    </dgm:pt>
    <dgm:pt modelId="{491DBC9F-1425-4890-B9B1-349035924CE2}" type="sibTrans" cxnId="{FBC79D56-E732-41D8-9F32-EDADF523BF47}">
      <dgm:prSet/>
      <dgm:spPr/>
      <dgm:t>
        <a:bodyPr/>
        <a:lstStyle/>
        <a:p>
          <a:endParaRPr lang="en-US"/>
        </a:p>
      </dgm:t>
    </dgm:pt>
    <dgm:pt modelId="{1C9905B4-8D87-49FE-88BA-88A4062BEE98}">
      <dgm:prSet/>
      <dgm:spPr/>
      <dgm:t>
        <a:bodyPr/>
        <a:lstStyle/>
        <a:p>
          <a:r>
            <a:rPr lang="en-GB"/>
            <a:t>The desire to belong is huge</a:t>
          </a:r>
          <a:endParaRPr lang="en-US"/>
        </a:p>
      </dgm:t>
    </dgm:pt>
    <dgm:pt modelId="{2236F8A6-4947-4D31-A2F9-D8EF9020680D}" type="parTrans" cxnId="{9A2AC6FD-02D7-49E6-AD4A-4079C3D606A3}">
      <dgm:prSet/>
      <dgm:spPr/>
      <dgm:t>
        <a:bodyPr/>
        <a:lstStyle/>
        <a:p>
          <a:endParaRPr lang="en-US"/>
        </a:p>
      </dgm:t>
    </dgm:pt>
    <dgm:pt modelId="{725DB291-38E2-4829-99DD-B0C1CE29128D}" type="sibTrans" cxnId="{9A2AC6FD-02D7-49E6-AD4A-4079C3D606A3}">
      <dgm:prSet/>
      <dgm:spPr/>
      <dgm:t>
        <a:bodyPr/>
        <a:lstStyle/>
        <a:p>
          <a:endParaRPr lang="en-US"/>
        </a:p>
      </dgm:t>
    </dgm:pt>
    <dgm:pt modelId="{8B8E720A-6050-4C72-886F-4AA8413470CE}">
      <dgm:prSet/>
      <dgm:spPr/>
      <dgm:t>
        <a:bodyPr/>
        <a:lstStyle/>
        <a:p>
          <a:r>
            <a:rPr lang="en-GB"/>
            <a:t>Nations, football teams, dog owners…</a:t>
          </a:r>
          <a:endParaRPr lang="en-US"/>
        </a:p>
      </dgm:t>
    </dgm:pt>
    <dgm:pt modelId="{EE00B43F-D71E-43EC-B202-F1237DB1B0ED}" type="parTrans" cxnId="{2D993892-076E-41B7-A743-6042238B362A}">
      <dgm:prSet/>
      <dgm:spPr/>
      <dgm:t>
        <a:bodyPr/>
        <a:lstStyle/>
        <a:p>
          <a:endParaRPr lang="en-US"/>
        </a:p>
      </dgm:t>
    </dgm:pt>
    <dgm:pt modelId="{6B34D61F-1ACF-459B-99D5-3F657BFE0816}" type="sibTrans" cxnId="{2D993892-076E-41B7-A743-6042238B362A}">
      <dgm:prSet/>
      <dgm:spPr/>
      <dgm:t>
        <a:bodyPr/>
        <a:lstStyle/>
        <a:p>
          <a:endParaRPr lang="en-US"/>
        </a:p>
      </dgm:t>
    </dgm:pt>
    <dgm:pt modelId="{6128637C-C071-4ED0-9554-DD2BAA6746A3}">
      <dgm:prSet/>
      <dgm:spPr/>
      <dgm:t>
        <a:bodyPr/>
        <a:lstStyle/>
        <a:p>
          <a:r>
            <a:rPr lang="en-GB"/>
            <a:t>Allow users to form and join groups</a:t>
          </a:r>
          <a:endParaRPr lang="en-US"/>
        </a:p>
      </dgm:t>
    </dgm:pt>
    <dgm:pt modelId="{953AFBA6-A7EF-4A52-AEEB-A93AD9854198}" type="parTrans" cxnId="{CBA28813-3D1C-444E-905E-539D8B992469}">
      <dgm:prSet/>
      <dgm:spPr/>
      <dgm:t>
        <a:bodyPr/>
        <a:lstStyle/>
        <a:p>
          <a:endParaRPr lang="en-US"/>
        </a:p>
      </dgm:t>
    </dgm:pt>
    <dgm:pt modelId="{B33C5CBA-419D-4017-B6CD-CDB84916195E}" type="sibTrans" cxnId="{CBA28813-3D1C-444E-905E-539D8B992469}">
      <dgm:prSet/>
      <dgm:spPr/>
      <dgm:t>
        <a:bodyPr/>
        <a:lstStyle/>
        <a:p>
          <a:endParaRPr lang="en-US"/>
        </a:p>
      </dgm:t>
    </dgm:pt>
    <dgm:pt modelId="{BEB1A8F6-EC6F-4F91-838C-DA2489875AF2}">
      <dgm:prSet/>
      <dgm:spPr/>
      <dgm:t>
        <a:bodyPr/>
        <a:lstStyle/>
        <a:p>
          <a:r>
            <a:rPr lang="en-GB"/>
            <a:t>Status</a:t>
          </a:r>
          <a:endParaRPr lang="en-US"/>
        </a:p>
      </dgm:t>
    </dgm:pt>
    <dgm:pt modelId="{B6D05366-3224-4878-86B0-281481518765}" type="parTrans" cxnId="{D7AB6402-45C6-4D9B-9D0E-8752EF3DE05E}">
      <dgm:prSet/>
      <dgm:spPr/>
      <dgm:t>
        <a:bodyPr/>
        <a:lstStyle/>
        <a:p>
          <a:endParaRPr lang="en-US"/>
        </a:p>
      </dgm:t>
    </dgm:pt>
    <dgm:pt modelId="{60ED1670-FC6E-47AE-AFEB-0A401EEE8344}" type="sibTrans" cxnId="{D7AB6402-45C6-4D9B-9D0E-8752EF3DE05E}">
      <dgm:prSet/>
      <dgm:spPr/>
      <dgm:t>
        <a:bodyPr/>
        <a:lstStyle/>
        <a:p>
          <a:endParaRPr lang="en-US"/>
        </a:p>
      </dgm:t>
    </dgm:pt>
    <dgm:pt modelId="{A71E5C14-4C0F-45C9-A481-63A860748128}">
      <dgm:prSet/>
      <dgm:spPr/>
      <dgm:t>
        <a:bodyPr/>
        <a:lstStyle/>
        <a:p>
          <a:r>
            <a:rPr lang="en-GB"/>
            <a:t>Users compare themselves with other users</a:t>
          </a:r>
          <a:endParaRPr lang="en-US"/>
        </a:p>
      </dgm:t>
    </dgm:pt>
    <dgm:pt modelId="{E5D15114-0E40-4BCC-9664-0955569862ED}" type="parTrans" cxnId="{9862AAF1-30BB-42A7-A906-324861B04C8D}">
      <dgm:prSet/>
      <dgm:spPr/>
      <dgm:t>
        <a:bodyPr/>
        <a:lstStyle/>
        <a:p>
          <a:endParaRPr lang="en-US"/>
        </a:p>
      </dgm:t>
    </dgm:pt>
    <dgm:pt modelId="{7703591C-00CA-4BD2-AA0C-BF3CD12377F9}" type="sibTrans" cxnId="{9862AAF1-30BB-42A7-A906-324861B04C8D}">
      <dgm:prSet/>
      <dgm:spPr/>
      <dgm:t>
        <a:bodyPr/>
        <a:lstStyle/>
        <a:p>
          <a:endParaRPr lang="en-US"/>
        </a:p>
      </dgm:t>
    </dgm:pt>
    <dgm:pt modelId="{7F7F805D-9D6C-46B7-873C-DE64B36AFE7A}">
      <dgm:prSet/>
      <dgm:spPr/>
      <dgm:t>
        <a:bodyPr/>
        <a:lstStyle/>
        <a:p>
          <a:r>
            <a:rPr lang="en-GB"/>
            <a:t>They need to feel that they are in control and that they are the best</a:t>
          </a:r>
          <a:endParaRPr lang="en-US"/>
        </a:p>
      </dgm:t>
    </dgm:pt>
    <dgm:pt modelId="{98A33A0B-20E2-4791-A7D7-EE8A0F8E831D}" type="parTrans" cxnId="{758A15C4-720C-4E2D-8C32-93660F470972}">
      <dgm:prSet/>
      <dgm:spPr/>
      <dgm:t>
        <a:bodyPr/>
        <a:lstStyle/>
        <a:p>
          <a:endParaRPr lang="en-US"/>
        </a:p>
      </dgm:t>
    </dgm:pt>
    <dgm:pt modelId="{CA47B657-797D-4394-A07B-DA04D3E855E8}" type="sibTrans" cxnId="{758A15C4-720C-4E2D-8C32-93660F470972}">
      <dgm:prSet/>
      <dgm:spPr/>
      <dgm:t>
        <a:bodyPr/>
        <a:lstStyle/>
        <a:p>
          <a:endParaRPr lang="en-US"/>
        </a:p>
      </dgm:t>
    </dgm:pt>
    <dgm:pt modelId="{61F12060-529B-429A-B9FA-C6A9BC59E74B}">
      <dgm:prSet/>
      <dgm:spPr/>
      <dgm:t>
        <a:bodyPr/>
        <a:lstStyle/>
        <a:p>
          <a:r>
            <a:rPr lang="en-GB"/>
            <a:t>Award achievements</a:t>
          </a:r>
          <a:endParaRPr lang="en-US"/>
        </a:p>
      </dgm:t>
    </dgm:pt>
    <dgm:pt modelId="{837EC8EC-B21F-4263-92DF-F1FC528DF47E}" type="parTrans" cxnId="{D7445FD7-F514-434A-B14A-B7BD49309CD4}">
      <dgm:prSet/>
      <dgm:spPr/>
      <dgm:t>
        <a:bodyPr/>
        <a:lstStyle/>
        <a:p>
          <a:endParaRPr lang="en-US"/>
        </a:p>
      </dgm:t>
    </dgm:pt>
    <dgm:pt modelId="{B32E91C2-FAE0-45BC-9EFE-9C5549EBE800}" type="sibTrans" cxnId="{D7445FD7-F514-434A-B14A-B7BD49309CD4}">
      <dgm:prSet/>
      <dgm:spPr/>
      <dgm:t>
        <a:bodyPr/>
        <a:lstStyle/>
        <a:p>
          <a:endParaRPr lang="en-US"/>
        </a:p>
      </dgm:t>
    </dgm:pt>
    <dgm:pt modelId="{DD3BD0A2-1226-40B9-9A8D-FC964F0C6857}">
      <dgm:prSet/>
      <dgm:spPr/>
      <dgm:t>
        <a:bodyPr/>
        <a:lstStyle/>
        <a:p>
          <a:r>
            <a:rPr lang="en-GB"/>
            <a:t>Allow users to protect what they have gained</a:t>
          </a:r>
          <a:endParaRPr lang="en-US"/>
        </a:p>
      </dgm:t>
    </dgm:pt>
    <dgm:pt modelId="{CDC44C47-99F6-4D37-BD34-48BE8ACF6620}" type="parTrans" cxnId="{B4E3815A-E123-4720-9BEF-083C0D707C82}">
      <dgm:prSet/>
      <dgm:spPr/>
      <dgm:t>
        <a:bodyPr/>
        <a:lstStyle/>
        <a:p>
          <a:endParaRPr lang="en-US"/>
        </a:p>
      </dgm:t>
    </dgm:pt>
    <dgm:pt modelId="{CCC8EB27-2037-48CB-9B9F-2F1EFF2631AC}" type="sibTrans" cxnId="{B4E3815A-E123-4720-9BEF-083C0D707C82}">
      <dgm:prSet/>
      <dgm:spPr/>
      <dgm:t>
        <a:bodyPr/>
        <a:lstStyle/>
        <a:p>
          <a:endParaRPr lang="en-US"/>
        </a:p>
      </dgm:t>
    </dgm:pt>
    <dgm:pt modelId="{29840096-B6F9-1041-93B3-A8BF621018EC}" type="pres">
      <dgm:prSet presAssocID="{BE8B05AA-228E-4BCB-BA97-38BB8AE35427}" presName="linear" presStyleCnt="0">
        <dgm:presLayoutVars>
          <dgm:dir/>
          <dgm:animLvl val="lvl"/>
          <dgm:resizeHandles val="exact"/>
        </dgm:presLayoutVars>
      </dgm:prSet>
      <dgm:spPr/>
    </dgm:pt>
    <dgm:pt modelId="{DDED2116-0DF1-EC4E-AAD8-116850C6DE11}" type="pres">
      <dgm:prSet presAssocID="{BED8100A-21CB-482B-84CB-187767559614}" presName="parentLin" presStyleCnt="0"/>
      <dgm:spPr/>
    </dgm:pt>
    <dgm:pt modelId="{A346EF48-51C0-0245-95F0-119FAF1AD90D}" type="pres">
      <dgm:prSet presAssocID="{BED8100A-21CB-482B-84CB-187767559614}" presName="parentLeftMargin" presStyleLbl="node1" presStyleIdx="0" presStyleCnt="2"/>
      <dgm:spPr/>
    </dgm:pt>
    <dgm:pt modelId="{B8E04D12-CC97-C74F-B057-A9B8693A6D65}" type="pres">
      <dgm:prSet presAssocID="{BED8100A-21CB-482B-84CB-18776755961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B63CAB6-E501-4C4F-A80F-E66185C1AABB}" type="pres">
      <dgm:prSet presAssocID="{BED8100A-21CB-482B-84CB-187767559614}" presName="negativeSpace" presStyleCnt="0"/>
      <dgm:spPr/>
    </dgm:pt>
    <dgm:pt modelId="{14DF6AAF-C6F4-FA46-9208-43F71420D174}" type="pres">
      <dgm:prSet presAssocID="{BED8100A-21CB-482B-84CB-187767559614}" presName="childText" presStyleLbl="conFgAcc1" presStyleIdx="0" presStyleCnt="2">
        <dgm:presLayoutVars>
          <dgm:bulletEnabled val="1"/>
        </dgm:presLayoutVars>
      </dgm:prSet>
      <dgm:spPr/>
    </dgm:pt>
    <dgm:pt modelId="{77E57FDB-33EE-9748-815A-391E730D7C05}" type="pres">
      <dgm:prSet presAssocID="{491DBC9F-1425-4890-B9B1-349035924CE2}" presName="spaceBetweenRectangles" presStyleCnt="0"/>
      <dgm:spPr/>
    </dgm:pt>
    <dgm:pt modelId="{450D1E63-8BA5-4940-BA63-66D655F4B70D}" type="pres">
      <dgm:prSet presAssocID="{BEB1A8F6-EC6F-4F91-838C-DA2489875AF2}" presName="parentLin" presStyleCnt="0"/>
      <dgm:spPr/>
    </dgm:pt>
    <dgm:pt modelId="{DD105FAC-CFA1-4A44-B0F5-1BF3CD4799E8}" type="pres">
      <dgm:prSet presAssocID="{BEB1A8F6-EC6F-4F91-838C-DA2489875AF2}" presName="parentLeftMargin" presStyleLbl="node1" presStyleIdx="0" presStyleCnt="2"/>
      <dgm:spPr/>
    </dgm:pt>
    <dgm:pt modelId="{DE7DB441-8CBD-9E4A-A4EA-FFE0B66F84D0}" type="pres">
      <dgm:prSet presAssocID="{BEB1A8F6-EC6F-4F91-838C-DA2489875AF2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A726317B-C56A-404E-A5E2-BFE38CC9675A}" type="pres">
      <dgm:prSet presAssocID="{BEB1A8F6-EC6F-4F91-838C-DA2489875AF2}" presName="negativeSpace" presStyleCnt="0"/>
      <dgm:spPr/>
    </dgm:pt>
    <dgm:pt modelId="{BBD6876E-4AB0-CD44-A808-E9EFA938D6F8}" type="pres">
      <dgm:prSet presAssocID="{BEB1A8F6-EC6F-4F91-838C-DA2489875AF2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D7AB6402-45C6-4D9B-9D0E-8752EF3DE05E}" srcId="{BE8B05AA-228E-4BCB-BA97-38BB8AE35427}" destId="{BEB1A8F6-EC6F-4F91-838C-DA2489875AF2}" srcOrd="1" destOrd="0" parTransId="{B6D05366-3224-4878-86B0-281481518765}" sibTransId="{60ED1670-FC6E-47AE-AFEB-0A401EEE8344}"/>
    <dgm:cxn modelId="{79633F0E-DFCB-E54B-B8AA-CD49DADF4D9E}" type="presOf" srcId="{1C9905B4-8D87-49FE-88BA-88A4062BEE98}" destId="{14DF6AAF-C6F4-FA46-9208-43F71420D174}" srcOrd="0" destOrd="0" presId="urn:microsoft.com/office/officeart/2005/8/layout/list1"/>
    <dgm:cxn modelId="{CBA28813-3D1C-444E-905E-539D8B992469}" srcId="{BED8100A-21CB-482B-84CB-187767559614}" destId="{6128637C-C071-4ED0-9554-DD2BAA6746A3}" srcOrd="2" destOrd="0" parTransId="{953AFBA6-A7EF-4A52-AEEB-A93AD9854198}" sibTransId="{B33C5CBA-419D-4017-B6CD-CDB84916195E}"/>
    <dgm:cxn modelId="{08A0C52A-8510-C24E-A9A3-4628A4252787}" type="presOf" srcId="{BEB1A8F6-EC6F-4F91-838C-DA2489875AF2}" destId="{DE7DB441-8CBD-9E4A-A4EA-FFE0B66F84D0}" srcOrd="1" destOrd="0" presId="urn:microsoft.com/office/officeart/2005/8/layout/list1"/>
    <dgm:cxn modelId="{9608EB34-B1B3-B74A-8DAB-F414A44612B5}" type="presOf" srcId="{DD3BD0A2-1226-40B9-9A8D-FC964F0C6857}" destId="{BBD6876E-4AB0-CD44-A808-E9EFA938D6F8}" srcOrd="0" destOrd="3" presId="urn:microsoft.com/office/officeart/2005/8/layout/list1"/>
    <dgm:cxn modelId="{238F963D-41EB-5D4E-BDC0-AB3C88A2BF47}" type="presOf" srcId="{A71E5C14-4C0F-45C9-A481-63A860748128}" destId="{BBD6876E-4AB0-CD44-A808-E9EFA938D6F8}" srcOrd="0" destOrd="0" presId="urn:microsoft.com/office/officeart/2005/8/layout/list1"/>
    <dgm:cxn modelId="{2822FD4C-BC1E-0744-BF41-51BDC648EE0A}" type="presOf" srcId="{7F7F805D-9D6C-46B7-873C-DE64B36AFE7A}" destId="{BBD6876E-4AB0-CD44-A808-E9EFA938D6F8}" srcOrd="0" destOrd="1" presId="urn:microsoft.com/office/officeart/2005/8/layout/list1"/>
    <dgm:cxn modelId="{FBC79D56-E732-41D8-9F32-EDADF523BF47}" srcId="{BE8B05AA-228E-4BCB-BA97-38BB8AE35427}" destId="{BED8100A-21CB-482B-84CB-187767559614}" srcOrd="0" destOrd="0" parTransId="{BB534063-CB3B-43D9-86BA-8B9F21AD27C6}" sibTransId="{491DBC9F-1425-4890-B9B1-349035924CE2}"/>
    <dgm:cxn modelId="{B4E3815A-E123-4720-9BEF-083C0D707C82}" srcId="{BEB1A8F6-EC6F-4F91-838C-DA2489875AF2}" destId="{DD3BD0A2-1226-40B9-9A8D-FC964F0C6857}" srcOrd="3" destOrd="0" parTransId="{CDC44C47-99F6-4D37-BD34-48BE8ACF6620}" sibTransId="{CCC8EB27-2037-48CB-9B9F-2F1EFF2631AC}"/>
    <dgm:cxn modelId="{0E333461-154B-C847-A467-64521364A9F9}" type="presOf" srcId="{61F12060-529B-429A-B9FA-C6A9BC59E74B}" destId="{BBD6876E-4AB0-CD44-A808-E9EFA938D6F8}" srcOrd="0" destOrd="2" presId="urn:microsoft.com/office/officeart/2005/8/layout/list1"/>
    <dgm:cxn modelId="{49904291-6E98-2341-9BC9-1C5B2D321F6D}" type="presOf" srcId="{BE8B05AA-228E-4BCB-BA97-38BB8AE35427}" destId="{29840096-B6F9-1041-93B3-A8BF621018EC}" srcOrd="0" destOrd="0" presId="urn:microsoft.com/office/officeart/2005/8/layout/list1"/>
    <dgm:cxn modelId="{2D993892-076E-41B7-A743-6042238B362A}" srcId="{BED8100A-21CB-482B-84CB-187767559614}" destId="{8B8E720A-6050-4C72-886F-4AA8413470CE}" srcOrd="1" destOrd="0" parTransId="{EE00B43F-D71E-43EC-B202-F1237DB1B0ED}" sibTransId="{6B34D61F-1ACF-459B-99D5-3F657BFE0816}"/>
    <dgm:cxn modelId="{2C76A5A1-1E6D-704A-AF19-8C9BC175B6AB}" type="presOf" srcId="{BEB1A8F6-EC6F-4F91-838C-DA2489875AF2}" destId="{DD105FAC-CFA1-4A44-B0F5-1BF3CD4799E8}" srcOrd="0" destOrd="0" presId="urn:microsoft.com/office/officeart/2005/8/layout/list1"/>
    <dgm:cxn modelId="{48EB06B7-3972-6C44-B6A1-8E5BFF6E8631}" type="presOf" srcId="{6128637C-C071-4ED0-9554-DD2BAA6746A3}" destId="{14DF6AAF-C6F4-FA46-9208-43F71420D174}" srcOrd="0" destOrd="2" presId="urn:microsoft.com/office/officeart/2005/8/layout/list1"/>
    <dgm:cxn modelId="{0D5FBCC3-03E7-C44F-A376-252BAA09C758}" type="presOf" srcId="{BED8100A-21CB-482B-84CB-187767559614}" destId="{A346EF48-51C0-0245-95F0-119FAF1AD90D}" srcOrd="0" destOrd="0" presId="urn:microsoft.com/office/officeart/2005/8/layout/list1"/>
    <dgm:cxn modelId="{758A15C4-720C-4E2D-8C32-93660F470972}" srcId="{BEB1A8F6-EC6F-4F91-838C-DA2489875AF2}" destId="{7F7F805D-9D6C-46B7-873C-DE64B36AFE7A}" srcOrd="1" destOrd="0" parTransId="{98A33A0B-20E2-4791-A7D7-EE8A0F8E831D}" sibTransId="{CA47B657-797D-4394-A07B-DA04D3E855E8}"/>
    <dgm:cxn modelId="{3F15E9D0-3523-BE4D-B330-44AD94F10A0C}" type="presOf" srcId="{8B8E720A-6050-4C72-886F-4AA8413470CE}" destId="{14DF6AAF-C6F4-FA46-9208-43F71420D174}" srcOrd="0" destOrd="1" presId="urn:microsoft.com/office/officeart/2005/8/layout/list1"/>
    <dgm:cxn modelId="{D7445FD7-F514-434A-B14A-B7BD49309CD4}" srcId="{BEB1A8F6-EC6F-4F91-838C-DA2489875AF2}" destId="{61F12060-529B-429A-B9FA-C6A9BC59E74B}" srcOrd="2" destOrd="0" parTransId="{837EC8EC-B21F-4263-92DF-F1FC528DF47E}" sibTransId="{B32E91C2-FAE0-45BC-9EFE-9C5549EBE800}"/>
    <dgm:cxn modelId="{9862AAF1-30BB-42A7-A906-324861B04C8D}" srcId="{BEB1A8F6-EC6F-4F91-838C-DA2489875AF2}" destId="{A71E5C14-4C0F-45C9-A481-63A860748128}" srcOrd="0" destOrd="0" parTransId="{E5D15114-0E40-4BCC-9664-0955569862ED}" sibTransId="{7703591C-00CA-4BD2-AA0C-BF3CD12377F9}"/>
    <dgm:cxn modelId="{973C6FF2-6637-DE4F-8D4F-AF0F530FA56D}" type="presOf" srcId="{BED8100A-21CB-482B-84CB-187767559614}" destId="{B8E04D12-CC97-C74F-B057-A9B8693A6D65}" srcOrd="1" destOrd="0" presId="urn:microsoft.com/office/officeart/2005/8/layout/list1"/>
    <dgm:cxn modelId="{9A2AC6FD-02D7-49E6-AD4A-4079C3D606A3}" srcId="{BED8100A-21CB-482B-84CB-187767559614}" destId="{1C9905B4-8D87-49FE-88BA-88A4062BEE98}" srcOrd="0" destOrd="0" parTransId="{2236F8A6-4947-4D31-A2F9-D8EF9020680D}" sibTransId="{725DB291-38E2-4829-99DD-B0C1CE29128D}"/>
    <dgm:cxn modelId="{FED77746-80D1-6C49-9EF2-CE5DDBF3E437}" type="presParOf" srcId="{29840096-B6F9-1041-93B3-A8BF621018EC}" destId="{DDED2116-0DF1-EC4E-AAD8-116850C6DE11}" srcOrd="0" destOrd="0" presId="urn:microsoft.com/office/officeart/2005/8/layout/list1"/>
    <dgm:cxn modelId="{FC31EF36-63D8-F94B-8FE4-E65271B1FC81}" type="presParOf" srcId="{DDED2116-0DF1-EC4E-AAD8-116850C6DE11}" destId="{A346EF48-51C0-0245-95F0-119FAF1AD90D}" srcOrd="0" destOrd="0" presId="urn:microsoft.com/office/officeart/2005/8/layout/list1"/>
    <dgm:cxn modelId="{FEB5AEAB-50EF-1A44-BDEA-75363099E421}" type="presParOf" srcId="{DDED2116-0DF1-EC4E-AAD8-116850C6DE11}" destId="{B8E04D12-CC97-C74F-B057-A9B8693A6D65}" srcOrd="1" destOrd="0" presId="urn:microsoft.com/office/officeart/2005/8/layout/list1"/>
    <dgm:cxn modelId="{766A5EC7-FDD0-CA47-AB7B-D65EAE2B12F5}" type="presParOf" srcId="{29840096-B6F9-1041-93B3-A8BF621018EC}" destId="{0B63CAB6-E501-4C4F-A80F-E66185C1AABB}" srcOrd="1" destOrd="0" presId="urn:microsoft.com/office/officeart/2005/8/layout/list1"/>
    <dgm:cxn modelId="{0170A8C0-5879-5D42-8431-34DCEC7F11FA}" type="presParOf" srcId="{29840096-B6F9-1041-93B3-A8BF621018EC}" destId="{14DF6AAF-C6F4-FA46-9208-43F71420D174}" srcOrd="2" destOrd="0" presId="urn:microsoft.com/office/officeart/2005/8/layout/list1"/>
    <dgm:cxn modelId="{CAD03D3C-D9A1-4D41-8887-4FAB0B87D780}" type="presParOf" srcId="{29840096-B6F9-1041-93B3-A8BF621018EC}" destId="{77E57FDB-33EE-9748-815A-391E730D7C05}" srcOrd="3" destOrd="0" presId="urn:microsoft.com/office/officeart/2005/8/layout/list1"/>
    <dgm:cxn modelId="{617AE8A5-96D0-6C46-9028-7DE1D794987E}" type="presParOf" srcId="{29840096-B6F9-1041-93B3-A8BF621018EC}" destId="{450D1E63-8BA5-4940-BA63-66D655F4B70D}" srcOrd="4" destOrd="0" presId="urn:microsoft.com/office/officeart/2005/8/layout/list1"/>
    <dgm:cxn modelId="{D37CB473-19DE-1743-A6F1-99211E9E7B00}" type="presParOf" srcId="{450D1E63-8BA5-4940-BA63-66D655F4B70D}" destId="{DD105FAC-CFA1-4A44-B0F5-1BF3CD4799E8}" srcOrd="0" destOrd="0" presId="urn:microsoft.com/office/officeart/2005/8/layout/list1"/>
    <dgm:cxn modelId="{B82F537A-0F3E-C24D-BF35-76EEAF563DAB}" type="presParOf" srcId="{450D1E63-8BA5-4940-BA63-66D655F4B70D}" destId="{DE7DB441-8CBD-9E4A-A4EA-FFE0B66F84D0}" srcOrd="1" destOrd="0" presId="urn:microsoft.com/office/officeart/2005/8/layout/list1"/>
    <dgm:cxn modelId="{37BB6062-3840-044C-AD64-7866807814BD}" type="presParOf" srcId="{29840096-B6F9-1041-93B3-A8BF621018EC}" destId="{A726317B-C56A-404E-A5E2-BFE38CC9675A}" srcOrd="5" destOrd="0" presId="urn:microsoft.com/office/officeart/2005/8/layout/list1"/>
    <dgm:cxn modelId="{117B37EF-E646-6E49-9086-7D9135DD2692}" type="presParOf" srcId="{29840096-B6F9-1041-93B3-A8BF621018EC}" destId="{BBD6876E-4AB0-CD44-A808-E9EFA938D6F8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6BBED24-EC71-484C-A891-44D176B6218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C1C9B41-AA17-4017-BA35-5728E063EA6C}">
      <dgm:prSet/>
      <dgm:spPr/>
      <dgm:t>
        <a:bodyPr/>
        <a:lstStyle/>
        <a:p>
          <a:r>
            <a:rPr lang="en-GB" b="0" i="0"/>
            <a:t>Understanding</a:t>
          </a:r>
          <a:endParaRPr lang="en-US"/>
        </a:p>
      </dgm:t>
    </dgm:pt>
    <dgm:pt modelId="{BD701A35-38C2-4968-A85F-E08A548C4526}" type="parTrans" cxnId="{2FF803BB-A5AB-424E-B821-3BC451A0D54C}">
      <dgm:prSet/>
      <dgm:spPr/>
      <dgm:t>
        <a:bodyPr/>
        <a:lstStyle/>
        <a:p>
          <a:endParaRPr lang="en-US"/>
        </a:p>
      </dgm:t>
    </dgm:pt>
    <dgm:pt modelId="{EA61F1A8-1B09-4098-B534-01B3112205F8}" type="sibTrans" cxnId="{2FF803BB-A5AB-424E-B821-3BC451A0D54C}">
      <dgm:prSet/>
      <dgm:spPr/>
      <dgm:t>
        <a:bodyPr/>
        <a:lstStyle/>
        <a:p>
          <a:endParaRPr lang="en-US"/>
        </a:p>
      </dgm:t>
    </dgm:pt>
    <dgm:pt modelId="{A3F440BB-8310-4AF6-A303-DC3E528FF940}">
      <dgm:prSet/>
      <dgm:spPr/>
      <dgm:t>
        <a:bodyPr/>
        <a:lstStyle/>
        <a:p>
          <a:r>
            <a:rPr lang="en-GB" b="0" i="0"/>
            <a:t>This is why you don’t like it when FB changes its feature without warning</a:t>
          </a:r>
          <a:endParaRPr lang="en-US"/>
        </a:p>
      </dgm:t>
    </dgm:pt>
    <dgm:pt modelId="{62CAB457-27F3-4489-B4EA-5D6201E6237A}" type="parTrans" cxnId="{6FD039AE-47DA-447E-BD35-7FCA5ADF1B80}">
      <dgm:prSet/>
      <dgm:spPr/>
      <dgm:t>
        <a:bodyPr/>
        <a:lstStyle/>
        <a:p>
          <a:endParaRPr lang="en-US"/>
        </a:p>
      </dgm:t>
    </dgm:pt>
    <dgm:pt modelId="{E882BD16-2E95-4F97-BFC5-2A42204A2149}" type="sibTrans" cxnId="{6FD039AE-47DA-447E-BD35-7FCA5ADF1B80}">
      <dgm:prSet/>
      <dgm:spPr/>
      <dgm:t>
        <a:bodyPr/>
        <a:lstStyle/>
        <a:p>
          <a:endParaRPr lang="en-US"/>
        </a:p>
      </dgm:t>
    </dgm:pt>
    <dgm:pt modelId="{31D158BD-D13E-46F0-B5A4-3D81F70BC50E}">
      <dgm:prSet/>
      <dgm:spPr/>
      <dgm:t>
        <a:bodyPr/>
        <a:lstStyle/>
        <a:p>
          <a:r>
            <a:rPr lang="en-GB" b="0" i="0"/>
            <a:t>To create curiosity:</a:t>
          </a:r>
          <a:endParaRPr lang="en-US"/>
        </a:p>
      </dgm:t>
    </dgm:pt>
    <dgm:pt modelId="{DBACCA02-F418-44E7-8660-4A1449EFB55A}" type="parTrans" cxnId="{E4210100-C66E-4ABC-B519-C450F392454F}">
      <dgm:prSet/>
      <dgm:spPr/>
      <dgm:t>
        <a:bodyPr/>
        <a:lstStyle/>
        <a:p>
          <a:endParaRPr lang="en-US"/>
        </a:p>
      </dgm:t>
    </dgm:pt>
    <dgm:pt modelId="{47073B2C-CA9B-4F3B-A129-DB8133BE99A0}" type="sibTrans" cxnId="{E4210100-C66E-4ABC-B519-C450F392454F}">
      <dgm:prSet/>
      <dgm:spPr/>
      <dgm:t>
        <a:bodyPr/>
        <a:lstStyle/>
        <a:p>
          <a:endParaRPr lang="en-US"/>
        </a:p>
      </dgm:t>
    </dgm:pt>
    <dgm:pt modelId="{8E74B4B0-071B-49FA-97DF-0ACE20BA7DC1}">
      <dgm:prSet/>
      <dgm:spPr/>
      <dgm:t>
        <a:bodyPr/>
        <a:lstStyle/>
        <a:p>
          <a:r>
            <a:rPr lang="en-GB" b="0" i="0"/>
            <a:t>Let the user know that there will be a gain or a loss in one of the other motivations</a:t>
          </a:r>
          <a:endParaRPr lang="en-US"/>
        </a:p>
      </dgm:t>
    </dgm:pt>
    <dgm:pt modelId="{9AA07E59-0837-47BC-9AFE-5DE953300EE7}" type="parTrans" cxnId="{CB6EFC8E-E764-4B08-BDFE-3520E164F914}">
      <dgm:prSet/>
      <dgm:spPr/>
      <dgm:t>
        <a:bodyPr/>
        <a:lstStyle/>
        <a:p>
          <a:endParaRPr lang="en-US"/>
        </a:p>
      </dgm:t>
    </dgm:pt>
    <dgm:pt modelId="{92C5A6C0-B4A1-425F-8CEB-D07E70AFA315}" type="sibTrans" cxnId="{CB6EFC8E-E764-4B08-BDFE-3520E164F914}">
      <dgm:prSet/>
      <dgm:spPr/>
      <dgm:t>
        <a:bodyPr/>
        <a:lstStyle/>
        <a:p>
          <a:endParaRPr lang="en-US"/>
        </a:p>
      </dgm:t>
    </dgm:pt>
    <dgm:pt modelId="{2C678746-35A0-4C73-9CC2-AAE250E7E9FC}">
      <dgm:prSet/>
      <dgm:spPr/>
      <dgm:t>
        <a:bodyPr/>
        <a:lstStyle/>
        <a:p>
          <a:r>
            <a:rPr lang="en-GB" b="0" i="0"/>
            <a:t>The bigger the gain or loss seems to be, the more interesting it becomes</a:t>
          </a:r>
          <a:endParaRPr lang="en-US"/>
        </a:p>
      </dgm:t>
    </dgm:pt>
    <dgm:pt modelId="{977EA8AB-59AC-499E-A829-5334B155F5CE}" type="parTrans" cxnId="{87C46C92-CF04-422F-8F90-2FD778C001AC}">
      <dgm:prSet/>
      <dgm:spPr/>
      <dgm:t>
        <a:bodyPr/>
        <a:lstStyle/>
        <a:p>
          <a:endParaRPr lang="en-US"/>
        </a:p>
      </dgm:t>
    </dgm:pt>
    <dgm:pt modelId="{E419B4DA-2DC7-4FD8-A6E6-6EC4A941B3F6}" type="sibTrans" cxnId="{87C46C92-CF04-422F-8F90-2FD778C001AC}">
      <dgm:prSet/>
      <dgm:spPr/>
      <dgm:t>
        <a:bodyPr/>
        <a:lstStyle/>
        <a:p>
          <a:endParaRPr lang="en-US"/>
        </a:p>
      </dgm:t>
    </dgm:pt>
    <dgm:pt modelId="{1BB0EAC5-762F-4C1B-89C2-0DFE6260BA0C}">
      <dgm:prSet/>
      <dgm:spPr/>
      <dgm:t>
        <a:bodyPr/>
        <a:lstStyle/>
        <a:p>
          <a:r>
            <a:rPr lang="en-GB" b="0" i="0"/>
            <a:t>Hold something back</a:t>
          </a:r>
          <a:endParaRPr lang="en-US"/>
        </a:p>
      </dgm:t>
    </dgm:pt>
    <dgm:pt modelId="{F0DF84F1-630D-4070-8BDA-0B3F3FBADC1D}" type="parTrans" cxnId="{7F511FA2-AE04-4FB7-B48F-9559BAE258EC}">
      <dgm:prSet/>
      <dgm:spPr/>
      <dgm:t>
        <a:bodyPr/>
        <a:lstStyle/>
        <a:p>
          <a:endParaRPr lang="en-US"/>
        </a:p>
      </dgm:t>
    </dgm:pt>
    <dgm:pt modelId="{00DE79D2-35BF-4D6D-91F5-EBB03B1000DC}" type="sibTrans" cxnId="{7F511FA2-AE04-4FB7-B48F-9559BAE258EC}">
      <dgm:prSet/>
      <dgm:spPr/>
      <dgm:t>
        <a:bodyPr/>
        <a:lstStyle/>
        <a:p>
          <a:endParaRPr lang="en-US"/>
        </a:p>
      </dgm:t>
    </dgm:pt>
    <dgm:pt modelId="{8A1DF5AE-AC6F-4894-8610-923676ADEEEB}">
      <dgm:prSet/>
      <dgm:spPr/>
      <dgm:t>
        <a:bodyPr/>
        <a:lstStyle/>
        <a:p>
          <a:r>
            <a:rPr lang="en-GB" b="0" i="0"/>
            <a:t>Teaser trailers</a:t>
          </a:r>
          <a:endParaRPr lang="en-US"/>
        </a:p>
      </dgm:t>
    </dgm:pt>
    <dgm:pt modelId="{DED80876-C70A-4269-A45D-87A74DC81B29}" type="parTrans" cxnId="{CE2C275E-7F22-4219-9ABC-2366395B4B72}">
      <dgm:prSet/>
      <dgm:spPr/>
      <dgm:t>
        <a:bodyPr/>
        <a:lstStyle/>
        <a:p>
          <a:endParaRPr lang="en-US"/>
        </a:p>
      </dgm:t>
    </dgm:pt>
    <dgm:pt modelId="{A3872B57-FDF8-476A-8A9E-AE2151425B1D}" type="sibTrans" cxnId="{CE2C275E-7F22-4219-9ABC-2366395B4B72}">
      <dgm:prSet/>
      <dgm:spPr/>
      <dgm:t>
        <a:bodyPr/>
        <a:lstStyle/>
        <a:p>
          <a:endParaRPr lang="en-US"/>
        </a:p>
      </dgm:t>
    </dgm:pt>
    <dgm:pt modelId="{6DE40352-840A-4FC0-A9D1-EDFE28955154}">
      <dgm:prSet/>
      <dgm:spPr/>
      <dgm:t>
        <a:bodyPr/>
        <a:lstStyle/>
        <a:p>
          <a:r>
            <a:rPr lang="en-GB" b="0" i="0"/>
            <a:t>Users will choose things they understand over things they don’t understand</a:t>
          </a:r>
          <a:endParaRPr lang="en-US"/>
        </a:p>
      </dgm:t>
    </dgm:pt>
    <dgm:pt modelId="{F5B927D0-954E-494A-AFC7-815327FAB1AF}" type="parTrans" cxnId="{96960517-3559-4F38-9C43-AFB17EA5AE55}">
      <dgm:prSet/>
      <dgm:spPr/>
      <dgm:t>
        <a:bodyPr/>
        <a:lstStyle/>
        <a:p>
          <a:endParaRPr lang="en-US"/>
        </a:p>
      </dgm:t>
    </dgm:pt>
    <dgm:pt modelId="{31910B5C-C2F7-491B-9302-E7EFDDF4CC10}" type="sibTrans" cxnId="{96960517-3559-4F38-9C43-AFB17EA5AE55}">
      <dgm:prSet/>
      <dgm:spPr/>
      <dgm:t>
        <a:bodyPr/>
        <a:lstStyle/>
        <a:p>
          <a:endParaRPr lang="en-US"/>
        </a:p>
      </dgm:t>
    </dgm:pt>
    <dgm:pt modelId="{64E68C79-2B5B-475A-8A8F-B5DF3762FC52}">
      <dgm:prSet/>
      <dgm:spPr/>
      <dgm:t>
        <a:bodyPr/>
        <a:lstStyle/>
        <a:p>
          <a:r>
            <a:rPr lang="en-GB" b="0" i="0"/>
            <a:t>Tell them what you’re doing and why, so they don’t view any change as a loss</a:t>
          </a:r>
          <a:endParaRPr lang="en-US"/>
        </a:p>
      </dgm:t>
    </dgm:pt>
    <dgm:pt modelId="{BB4E2678-4103-4099-BF5A-6E9621C89812}" type="parTrans" cxnId="{1A72C736-E30D-411D-B4DB-157AC8CBF938}">
      <dgm:prSet/>
      <dgm:spPr/>
      <dgm:t>
        <a:bodyPr/>
        <a:lstStyle/>
        <a:p>
          <a:endParaRPr lang="en-US"/>
        </a:p>
      </dgm:t>
    </dgm:pt>
    <dgm:pt modelId="{A72EFB64-127D-46E8-9EED-C27F57E73F97}" type="sibTrans" cxnId="{1A72C736-E30D-411D-B4DB-157AC8CBF938}">
      <dgm:prSet/>
      <dgm:spPr/>
      <dgm:t>
        <a:bodyPr/>
        <a:lstStyle/>
        <a:p>
          <a:endParaRPr lang="en-US"/>
        </a:p>
      </dgm:t>
    </dgm:pt>
    <dgm:pt modelId="{79A6F25A-C2E3-C74A-825A-2CAF34D4CA59}" type="pres">
      <dgm:prSet presAssocID="{46BBED24-EC71-484C-A891-44D176B62181}" presName="linear" presStyleCnt="0">
        <dgm:presLayoutVars>
          <dgm:animLvl val="lvl"/>
          <dgm:resizeHandles val="exact"/>
        </dgm:presLayoutVars>
      </dgm:prSet>
      <dgm:spPr/>
    </dgm:pt>
    <dgm:pt modelId="{5AED3804-177C-9F4A-9163-832912DADAD5}" type="pres">
      <dgm:prSet presAssocID="{EC1C9B41-AA17-4017-BA35-5728E063EA6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2CBE6C0-A6A8-C54B-9AF4-2ECE02D81EEB}" type="pres">
      <dgm:prSet presAssocID="{EC1C9B41-AA17-4017-BA35-5728E063EA6C}" presName="childText" presStyleLbl="revTx" presStyleIdx="0" presStyleCnt="2">
        <dgm:presLayoutVars>
          <dgm:bulletEnabled val="1"/>
        </dgm:presLayoutVars>
      </dgm:prSet>
      <dgm:spPr/>
    </dgm:pt>
    <dgm:pt modelId="{D3AC174E-68A2-8F46-AD08-F79ED5E069C3}" type="pres">
      <dgm:prSet presAssocID="{8A1DF5AE-AC6F-4894-8610-923676ADEEE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C66CFD2-FF78-6D41-B601-7C9602385967}" type="pres">
      <dgm:prSet presAssocID="{A3872B57-FDF8-476A-8A9E-AE2151425B1D}" presName="spacer" presStyleCnt="0"/>
      <dgm:spPr/>
    </dgm:pt>
    <dgm:pt modelId="{7F70BFFA-2F39-0941-BCCC-B85791A8629D}" type="pres">
      <dgm:prSet presAssocID="{6DE40352-840A-4FC0-A9D1-EDFE28955154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D9D6C570-9D33-C742-9E6E-D40606215DE4}" type="pres">
      <dgm:prSet presAssocID="{6DE40352-840A-4FC0-A9D1-EDFE28955154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E4210100-C66E-4ABC-B519-C450F392454F}" srcId="{EC1C9B41-AA17-4017-BA35-5728E063EA6C}" destId="{31D158BD-D13E-46F0-B5A4-3D81F70BC50E}" srcOrd="1" destOrd="0" parTransId="{DBACCA02-F418-44E7-8660-4A1449EFB55A}" sibTransId="{47073B2C-CA9B-4F3B-A129-DB8133BE99A0}"/>
    <dgm:cxn modelId="{D9C29409-AF2B-B944-9D01-4B51144B85B6}" type="presOf" srcId="{31D158BD-D13E-46F0-B5A4-3D81F70BC50E}" destId="{C2CBE6C0-A6A8-C54B-9AF4-2ECE02D81EEB}" srcOrd="0" destOrd="1" presId="urn:microsoft.com/office/officeart/2005/8/layout/vList2"/>
    <dgm:cxn modelId="{96960517-3559-4F38-9C43-AFB17EA5AE55}" srcId="{46BBED24-EC71-484C-A891-44D176B62181}" destId="{6DE40352-840A-4FC0-A9D1-EDFE28955154}" srcOrd="2" destOrd="0" parTransId="{F5B927D0-954E-494A-AFC7-815327FAB1AF}" sibTransId="{31910B5C-C2F7-491B-9302-E7EFDDF4CC10}"/>
    <dgm:cxn modelId="{5B03E91B-27CE-2849-B235-C8F3405E7731}" type="presOf" srcId="{A3F440BB-8310-4AF6-A303-DC3E528FF940}" destId="{C2CBE6C0-A6A8-C54B-9AF4-2ECE02D81EEB}" srcOrd="0" destOrd="0" presId="urn:microsoft.com/office/officeart/2005/8/layout/vList2"/>
    <dgm:cxn modelId="{D30DDF1E-3019-534B-8A2A-B07CBB8DE0FF}" type="presOf" srcId="{46BBED24-EC71-484C-A891-44D176B62181}" destId="{79A6F25A-C2E3-C74A-825A-2CAF34D4CA59}" srcOrd="0" destOrd="0" presId="urn:microsoft.com/office/officeart/2005/8/layout/vList2"/>
    <dgm:cxn modelId="{1A72C736-E30D-411D-B4DB-157AC8CBF938}" srcId="{6DE40352-840A-4FC0-A9D1-EDFE28955154}" destId="{64E68C79-2B5B-475A-8A8F-B5DF3762FC52}" srcOrd="0" destOrd="0" parTransId="{BB4E2678-4103-4099-BF5A-6E9621C89812}" sibTransId="{A72EFB64-127D-46E8-9EED-C27F57E73F97}"/>
    <dgm:cxn modelId="{27D7F33C-50CD-0B43-9F44-3EFCB7CC8252}" type="presOf" srcId="{8A1DF5AE-AC6F-4894-8610-923676ADEEEB}" destId="{D3AC174E-68A2-8F46-AD08-F79ED5E069C3}" srcOrd="0" destOrd="0" presId="urn:microsoft.com/office/officeart/2005/8/layout/vList2"/>
    <dgm:cxn modelId="{19377A46-D37A-1640-8600-1532ABEA0E5F}" type="presOf" srcId="{2C678746-35A0-4C73-9CC2-AAE250E7E9FC}" destId="{C2CBE6C0-A6A8-C54B-9AF4-2ECE02D81EEB}" srcOrd="0" destOrd="3" presId="urn:microsoft.com/office/officeart/2005/8/layout/vList2"/>
    <dgm:cxn modelId="{CE2C275E-7F22-4219-9ABC-2366395B4B72}" srcId="{46BBED24-EC71-484C-A891-44D176B62181}" destId="{8A1DF5AE-AC6F-4894-8610-923676ADEEEB}" srcOrd="1" destOrd="0" parTransId="{DED80876-C70A-4269-A45D-87A74DC81B29}" sibTransId="{A3872B57-FDF8-476A-8A9E-AE2151425B1D}"/>
    <dgm:cxn modelId="{3AC15162-FCA5-8B4E-AAE2-1B7FB0426BDD}" type="presOf" srcId="{EC1C9B41-AA17-4017-BA35-5728E063EA6C}" destId="{5AED3804-177C-9F4A-9163-832912DADAD5}" srcOrd="0" destOrd="0" presId="urn:microsoft.com/office/officeart/2005/8/layout/vList2"/>
    <dgm:cxn modelId="{82BA1567-0FDF-F64D-92F6-744E20C5A6B2}" type="presOf" srcId="{6DE40352-840A-4FC0-A9D1-EDFE28955154}" destId="{7F70BFFA-2F39-0941-BCCC-B85791A8629D}" srcOrd="0" destOrd="0" presId="urn:microsoft.com/office/officeart/2005/8/layout/vList2"/>
    <dgm:cxn modelId="{BB19A372-9DE2-6B4A-BCE3-DCDF356929F4}" type="presOf" srcId="{1BB0EAC5-762F-4C1B-89C2-0DFE6260BA0C}" destId="{C2CBE6C0-A6A8-C54B-9AF4-2ECE02D81EEB}" srcOrd="0" destOrd="4" presId="urn:microsoft.com/office/officeart/2005/8/layout/vList2"/>
    <dgm:cxn modelId="{E7E67F7F-B1D5-174F-A254-81FAC2E26BA8}" type="presOf" srcId="{64E68C79-2B5B-475A-8A8F-B5DF3762FC52}" destId="{D9D6C570-9D33-C742-9E6E-D40606215DE4}" srcOrd="0" destOrd="0" presId="urn:microsoft.com/office/officeart/2005/8/layout/vList2"/>
    <dgm:cxn modelId="{3F764E89-F153-B448-8FB5-55D6FF767B00}" type="presOf" srcId="{8E74B4B0-071B-49FA-97DF-0ACE20BA7DC1}" destId="{C2CBE6C0-A6A8-C54B-9AF4-2ECE02D81EEB}" srcOrd="0" destOrd="2" presId="urn:microsoft.com/office/officeart/2005/8/layout/vList2"/>
    <dgm:cxn modelId="{CB6EFC8E-E764-4B08-BDFE-3520E164F914}" srcId="{31D158BD-D13E-46F0-B5A4-3D81F70BC50E}" destId="{8E74B4B0-071B-49FA-97DF-0ACE20BA7DC1}" srcOrd="0" destOrd="0" parTransId="{9AA07E59-0837-47BC-9AFE-5DE953300EE7}" sibTransId="{92C5A6C0-B4A1-425F-8CEB-D07E70AFA315}"/>
    <dgm:cxn modelId="{87C46C92-CF04-422F-8F90-2FD778C001AC}" srcId="{31D158BD-D13E-46F0-B5A4-3D81F70BC50E}" destId="{2C678746-35A0-4C73-9CC2-AAE250E7E9FC}" srcOrd="1" destOrd="0" parTransId="{977EA8AB-59AC-499E-A829-5334B155F5CE}" sibTransId="{E419B4DA-2DC7-4FD8-A6E6-6EC4A941B3F6}"/>
    <dgm:cxn modelId="{7F511FA2-AE04-4FB7-B48F-9559BAE258EC}" srcId="{31D158BD-D13E-46F0-B5A4-3D81F70BC50E}" destId="{1BB0EAC5-762F-4C1B-89C2-0DFE6260BA0C}" srcOrd="2" destOrd="0" parTransId="{F0DF84F1-630D-4070-8BDA-0B3F3FBADC1D}" sibTransId="{00DE79D2-35BF-4D6D-91F5-EBB03B1000DC}"/>
    <dgm:cxn modelId="{6FD039AE-47DA-447E-BD35-7FCA5ADF1B80}" srcId="{EC1C9B41-AA17-4017-BA35-5728E063EA6C}" destId="{A3F440BB-8310-4AF6-A303-DC3E528FF940}" srcOrd="0" destOrd="0" parTransId="{62CAB457-27F3-4489-B4EA-5D6201E6237A}" sibTransId="{E882BD16-2E95-4F97-BFC5-2A42204A2149}"/>
    <dgm:cxn modelId="{2FF803BB-A5AB-424E-B821-3BC451A0D54C}" srcId="{46BBED24-EC71-484C-A891-44D176B62181}" destId="{EC1C9B41-AA17-4017-BA35-5728E063EA6C}" srcOrd="0" destOrd="0" parTransId="{BD701A35-38C2-4968-A85F-E08A548C4526}" sibTransId="{EA61F1A8-1B09-4098-B534-01B3112205F8}"/>
    <dgm:cxn modelId="{D172BB4F-A305-3143-9AD7-D768F151B0B6}" type="presParOf" srcId="{79A6F25A-C2E3-C74A-825A-2CAF34D4CA59}" destId="{5AED3804-177C-9F4A-9163-832912DADAD5}" srcOrd="0" destOrd="0" presId="urn:microsoft.com/office/officeart/2005/8/layout/vList2"/>
    <dgm:cxn modelId="{220F3A52-1D64-6B45-8908-500FE17AF514}" type="presParOf" srcId="{79A6F25A-C2E3-C74A-825A-2CAF34D4CA59}" destId="{C2CBE6C0-A6A8-C54B-9AF4-2ECE02D81EEB}" srcOrd="1" destOrd="0" presId="urn:microsoft.com/office/officeart/2005/8/layout/vList2"/>
    <dgm:cxn modelId="{BBE17F52-7EE2-9A49-88E1-BC15F524B5F5}" type="presParOf" srcId="{79A6F25A-C2E3-C74A-825A-2CAF34D4CA59}" destId="{D3AC174E-68A2-8F46-AD08-F79ED5E069C3}" srcOrd="2" destOrd="0" presId="urn:microsoft.com/office/officeart/2005/8/layout/vList2"/>
    <dgm:cxn modelId="{04043DDA-335A-CA4D-86B2-0E91C236B9A3}" type="presParOf" srcId="{79A6F25A-C2E3-C74A-825A-2CAF34D4CA59}" destId="{DC66CFD2-FF78-6D41-B601-7C9602385967}" srcOrd="3" destOrd="0" presId="urn:microsoft.com/office/officeart/2005/8/layout/vList2"/>
    <dgm:cxn modelId="{115ADAB4-10CE-7E4C-B8A1-456575F721D3}" type="presParOf" srcId="{79A6F25A-C2E3-C74A-825A-2CAF34D4CA59}" destId="{7F70BFFA-2F39-0941-BCCC-B85791A8629D}" srcOrd="4" destOrd="0" presId="urn:microsoft.com/office/officeart/2005/8/layout/vList2"/>
    <dgm:cxn modelId="{824E4452-9234-0B49-A100-E53413169E6C}" type="presParOf" srcId="{79A6F25A-C2E3-C74A-825A-2CAF34D4CA59}" destId="{D9D6C570-9D33-C742-9E6E-D40606215DE4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D62D0CC-0441-4D7A-8AD3-1170CCB3502B}" type="doc">
      <dgm:prSet loTypeId="urn:microsoft.com/office/officeart/2016/7/layout/VerticalSolidAction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0161A24-71E0-4111-B991-33D557606B22}">
      <dgm:prSet/>
      <dgm:spPr/>
      <dgm:t>
        <a:bodyPr/>
        <a:lstStyle/>
        <a:p>
          <a:r>
            <a:rPr lang="en-US"/>
            <a:t>Go</a:t>
          </a:r>
        </a:p>
      </dgm:t>
    </dgm:pt>
    <dgm:pt modelId="{60420F23-E616-4A68-8518-BF24959E68FE}" type="parTrans" cxnId="{189D8DCF-683D-4A6F-B972-E93573D17D60}">
      <dgm:prSet/>
      <dgm:spPr/>
      <dgm:t>
        <a:bodyPr/>
        <a:lstStyle/>
        <a:p>
          <a:endParaRPr lang="en-US"/>
        </a:p>
      </dgm:t>
    </dgm:pt>
    <dgm:pt modelId="{128F217B-62BD-4276-8FF5-B4C5F3DBF814}" type="sibTrans" cxnId="{189D8DCF-683D-4A6F-B972-E93573D17D60}">
      <dgm:prSet/>
      <dgm:spPr/>
      <dgm:t>
        <a:bodyPr/>
        <a:lstStyle/>
        <a:p>
          <a:endParaRPr lang="en-US"/>
        </a:p>
      </dgm:t>
    </dgm:pt>
    <dgm:pt modelId="{369BD49D-16B5-4E37-9F9A-AC2B4B8D480B}">
      <dgm:prSet/>
      <dgm:spPr/>
      <dgm:t>
        <a:bodyPr/>
        <a:lstStyle/>
        <a:p>
          <a:r>
            <a:rPr lang="en-US" dirty="0"/>
            <a:t>Go to Facebook/</a:t>
          </a:r>
          <a:r>
            <a:rPr lang="en-US" dirty="0" err="1"/>
            <a:t>Renren</a:t>
          </a:r>
          <a:r>
            <a:rPr lang="en-US" dirty="0"/>
            <a:t> (turn off your adblocker if you use one) and look at the sponsored material it offers you</a:t>
          </a:r>
        </a:p>
      </dgm:t>
    </dgm:pt>
    <dgm:pt modelId="{85D71C1D-88DB-42C7-B0A8-83ED502EFA6E}" type="parTrans" cxnId="{0AD69F2D-A54F-4264-9410-6CE456270A2B}">
      <dgm:prSet/>
      <dgm:spPr/>
      <dgm:t>
        <a:bodyPr/>
        <a:lstStyle/>
        <a:p>
          <a:endParaRPr lang="en-US"/>
        </a:p>
      </dgm:t>
    </dgm:pt>
    <dgm:pt modelId="{0AE1A093-8455-4B57-AEFE-4B88E9C42D19}" type="sibTrans" cxnId="{0AD69F2D-A54F-4264-9410-6CE456270A2B}">
      <dgm:prSet/>
      <dgm:spPr/>
      <dgm:t>
        <a:bodyPr/>
        <a:lstStyle/>
        <a:p>
          <a:endParaRPr lang="en-US"/>
        </a:p>
      </dgm:t>
    </dgm:pt>
    <dgm:pt modelId="{0F62A590-0E69-4BA5-B482-D725A6ACD478}">
      <dgm:prSet/>
      <dgm:spPr/>
      <dgm:t>
        <a:bodyPr/>
        <a:lstStyle/>
        <a:p>
          <a:r>
            <a:rPr lang="en-US"/>
            <a:t>Follow</a:t>
          </a:r>
        </a:p>
      </dgm:t>
    </dgm:pt>
    <dgm:pt modelId="{64C543C1-E1A8-4D9B-AE87-6E4C261AD878}" type="parTrans" cxnId="{2D694471-6D4C-49C0-AEBF-B2176ED1D3F6}">
      <dgm:prSet/>
      <dgm:spPr/>
      <dgm:t>
        <a:bodyPr/>
        <a:lstStyle/>
        <a:p>
          <a:endParaRPr lang="en-US"/>
        </a:p>
      </dgm:t>
    </dgm:pt>
    <dgm:pt modelId="{A8AEBECE-54AB-4C24-9732-F8156B7DE1CF}" type="sibTrans" cxnId="{2D694471-6D4C-49C0-AEBF-B2176ED1D3F6}">
      <dgm:prSet/>
      <dgm:spPr/>
      <dgm:t>
        <a:bodyPr/>
        <a:lstStyle/>
        <a:p>
          <a:endParaRPr lang="en-US"/>
        </a:p>
      </dgm:t>
    </dgm:pt>
    <dgm:pt modelId="{42AF63CA-93BF-476D-B294-E4F330AF5B38}">
      <dgm:prSet/>
      <dgm:spPr/>
      <dgm:t>
        <a:bodyPr/>
        <a:lstStyle/>
        <a:p>
          <a:r>
            <a:rPr lang="en-US"/>
            <a:t>Follow the links and look at how they’re trying to ‘sell’ things to you</a:t>
          </a:r>
        </a:p>
      </dgm:t>
    </dgm:pt>
    <dgm:pt modelId="{A9A63818-C309-40D1-988F-7DCCE63A92F3}" type="parTrans" cxnId="{8AE9FF18-85DA-4C92-879B-49D71C8B8C56}">
      <dgm:prSet/>
      <dgm:spPr/>
      <dgm:t>
        <a:bodyPr/>
        <a:lstStyle/>
        <a:p>
          <a:endParaRPr lang="en-US"/>
        </a:p>
      </dgm:t>
    </dgm:pt>
    <dgm:pt modelId="{75A7ADEB-F553-44E3-828F-B27BFFC3BBE9}" type="sibTrans" cxnId="{8AE9FF18-85DA-4C92-879B-49D71C8B8C56}">
      <dgm:prSet/>
      <dgm:spPr/>
      <dgm:t>
        <a:bodyPr/>
        <a:lstStyle/>
        <a:p>
          <a:endParaRPr lang="en-US"/>
        </a:p>
      </dgm:t>
    </dgm:pt>
    <dgm:pt modelId="{86B2F91F-B9C8-4688-93D6-3E86A202E73F}">
      <dgm:prSet/>
      <dgm:spPr/>
      <dgm:t>
        <a:bodyPr/>
        <a:lstStyle/>
        <a:p>
          <a:r>
            <a:rPr lang="en-US"/>
            <a:t>Record</a:t>
          </a:r>
        </a:p>
      </dgm:t>
    </dgm:pt>
    <dgm:pt modelId="{C8C45428-AC5B-4216-891B-730A6333F130}" type="parTrans" cxnId="{8E335722-6111-4377-B334-2977C58524F3}">
      <dgm:prSet/>
      <dgm:spPr/>
      <dgm:t>
        <a:bodyPr/>
        <a:lstStyle/>
        <a:p>
          <a:endParaRPr lang="en-US"/>
        </a:p>
      </dgm:t>
    </dgm:pt>
    <dgm:pt modelId="{31E6A0C1-909F-40C3-9BE7-B7D95B19839F}" type="sibTrans" cxnId="{8E335722-6111-4377-B334-2977C58524F3}">
      <dgm:prSet/>
      <dgm:spPr/>
      <dgm:t>
        <a:bodyPr/>
        <a:lstStyle/>
        <a:p>
          <a:endParaRPr lang="en-US"/>
        </a:p>
      </dgm:t>
    </dgm:pt>
    <dgm:pt modelId="{B216EEA4-FDE5-4B81-BED7-0808B45A6CC8}">
      <dgm:prSet/>
      <dgm:spPr/>
      <dgm:t>
        <a:bodyPr/>
        <a:lstStyle/>
        <a:p>
          <a:r>
            <a:rPr lang="en-US"/>
            <a:t>Record which of the 12 Universal Motivations are being used for at least 25 different sites in a spreadsheet together with the site URL</a:t>
          </a:r>
        </a:p>
      </dgm:t>
    </dgm:pt>
    <dgm:pt modelId="{256B1423-C787-4313-819A-224356EB8D9A}" type="parTrans" cxnId="{471E004A-B5FA-454D-93AF-84426EDFD370}">
      <dgm:prSet/>
      <dgm:spPr/>
      <dgm:t>
        <a:bodyPr/>
        <a:lstStyle/>
        <a:p>
          <a:endParaRPr lang="en-US"/>
        </a:p>
      </dgm:t>
    </dgm:pt>
    <dgm:pt modelId="{EDCF0207-63DE-4602-B259-D23F773F4ED4}" type="sibTrans" cxnId="{471E004A-B5FA-454D-93AF-84426EDFD370}">
      <dgm:prSet/>
      <dgm:spPr/>
      <dgm:t>
        <a:bodyPr/>
        <a:lstStyle/>
        <a:p>
          <a:endParaRPr lang="en-US"/>
        </a:p>
      </dgm:t>
    </dgm:pt>
    <dgm:pt modelId="{C3B59258-C93E-8D42-98E8-8C9FB7E2BF03}" type="pres">
      <dgm:prSet presAssocID="{DD62D0CC-0441-4D7A-8AD3-1170CCB3502B}" presName="Name0" presStyleCnt="0">
        <dgm:presLayoutVars>
          <dgm:dir/>
          <dgm:animLvl val="lvl"/>
          <dgm:resizeHandles val="exact"/>
        </dgm:presLayoutVars>
      </dgm:prSet>
      <dgm:spPr/>
    </dgm:pt>
    <dgm:pt modelId="{578B6723-79F7-C34C-9090-83B4C1714E48}" type="pres">
      <dgm:prSet presAssocID="{20161A24-71E0-4111-B991-33D557606B22}" presName="linNode" presStyleCnt="0"/>
      <dgm:spPr/>
    </dgm:pt>
    <dgm:pt modelId="{262A8DD7-C0A3-3C43-9B36-AFEB63566976}" type="pres">
      <dgm:prSet presAssocID="{20161A24-71E0-4111-B991-33D557606B22}" presName="parentText" presStyleLbl="alignNode1" presStyleIdx="0" presStyleCnt="3">
        <dgm:presLayoutVars>
          <dgm:chMax val="1"/>
          <dgm:bulletEnabled/>
        </dgm:presLayoutVars>
      </dgm:prSet>
      <dgm:spPr/>
    </dgm:pt>
    <dgm:pt modelId="{6038B55E-97AA-6D46-A529-E6E6E6BF2FC1}" type="pres">
      <dgm:prSet presAssocID="{20161A24-71E0-4111-B991-33D557606B22}" presName="descendantText" presStyleLbl="alignAccFollowNode1" presStyleIdx="0" presStyleCnt="3">
        <dgm:presLayoutVars>
          <dgm:bulletEnabled/>
        </dgm:presLayoutVars>
      </dgm:prSet>
      <dgm:spPr/>
    </dgm:pt>
    <dgm:pt modelId="{1FB589A1-252B-B64F-9AFE-C41E76A4B316}" type="pres">
      <dgm:prSet presAssocID="{128F217B-62BD-4276-8FF5-B4C5F3DBF814}" presName="sp" presStyleCnt="0"/>
      <dgm:spPr/>
    </dgm:pt>
    <dgm:pt modelId="{84AB25AC-AEBF-1A4E-BD53-30F943826247}" type="pres">
      <dgm:prSet presAssocID="{0F62A590-0E69-4BA5-B482-D725A6ACD478}" presName="linNode" presStyleCnt="0"/>
      <dgm:spPr/>
    </dgm:pt>
    <dgm:pt modelId="{6D77734A-9B3E-DE48-9C8F-EBF10507017B}" type="pres">
      <dgm:prSet presAssocID="{0F62A590-0E69-4BA5-B482-D725A6ACD478}" presName="parentText" presStyleLbl="alignNode1" presStyleIdx="1" presStyleCnt="3">
        <dgm:presLayoutVars>
          <dgm:chMax val="1"/>
          <dgm:bulletEnabled/>
        </dgm:presLayoutVars>
      </dgm:prSet>
      <dgm:spPr/>
    </dgm:pt>
    <dgm:pt modelId="{7455E834-F0D0-024F-A72E-DE76C7DB153B}" type="pres">
      <dgm:prSet presAssocID="{0F62A590-0E69-4BA5-B482-D725A6ACD478}" presName="descendantText" presStyleLbl="alignAccFollowNode1" presStyleIdx="1" presStyleCnt="3">
        <dgm:presLayoutVars>
          <dgm:bulletEnabled/>
        </dgm:presLayoutVars>
      </dgm:prSet>
      <dgm:spPr/>
    </dgm:pt>
    <dgm:pt modelId="{EE52ECFD-8DCA-6F41-8928-2EDD776BA984}" type="pres">
      <dgm:prSet presAssocID="{A8AEBECE-54AB-4C24-9732-F8156B7DE1CF}" presName="sp" presStyleCnt="0"/>
      <dgm:spPr/>
    </dgm:pt>
    <dgm:pt modelId="{41251B4C-10B6-2C4B-84A2-AECD862EA250}" type="pres">
      <dgm:prSet presAssocID="{86B2F91F-B9C8-4688-93D6-3E86A202E73F}" presName="linNode" presStyleCnt="0"/>
      <dgm:spPr/>
    </dgm:pt>
    <dgm:pt modelId="{FC153C1D-E586-D246-B0E6-043C6D012695}" type="pres">
      <dgm:prSet presAssocID="{86B2F91F-B9C8-4688-93D6-3E86A202E73F}" presName="parentText" presStyleLbl="alignNode1" presStyleIdx="2" presStyleCnt="3">
        <dgm:presLayoutVars>
          <dgm:chMax val="1"/>
          <dgm:bulletEnabled/>
        </dgm:presLayoutVars>
      </dgm:prSet>
      <dgm:spPr/>
    </dgm:pt>
    <dgm:pt modelId="{6A404F91-EF5E-4545-A23B-7D8D96E26B95}" type="pres">
      <dgm:prSet presAssocID="{86B2F91F-B9C8-4688-93D6-3E86A202E73F}" presName="descendantText" presStyleLbl="alignAccFollowNode1" presStyleIdx="2" presStyleCnt="3">
        <dgm:presLayoutVars>
          <dgm:bulletEnabled/>
        </dgm:presLayoutVars>
      </dgm:prSet>
      <dgm:spPr/>
    </dgm:pt>
  </dgm:ptLst>
  <dgm:cxnLst>
    <dgm:cxn modelId="{8AE9FF18-85DA-4C92-879B-49D71C8B8C56}" srcId="{0F62A590-0E69-4BA5-B482-D725A6ACD478}" destId="{42AF63CA-93BF-476D-B294-E4F330AF5B38}" srcOrd="0" destOrd="0" parTransId="{A9A63818-C309-40D1-988F-7DCCE63A92F3}" sibTransId="{75A7ADEB-F553-44E3-828F-B27BFFC3BBE9}"/>
    <dgm:cxn modelId="{D120431F-DA36-1745-BC8C-33757A477DD8}" type="presOf" srcId="{369BD49D-16B5-4E37-9F9A-AC2B4B8D480B}" destId="{6038B55E-97AA-6D46-A529-E6E6E6BF2FC1}" srcOrd="0" destOrd="0" presId="urn:microsoft.com/office/officeart/2016/7/layout/VerticalSolidActionList"/>
    <dgm:cxn modelId="{8E335722-6111-4377-B334-2977C58524F3}" srcId="{DD62D0CC-0441-4D7A-8AD3-1170CCB3502B}" destId="{86B2F91F-B9C8-4688-93D6-3E86A202E73F}" srcOrd="2" destOrd="0" parTransId="{C8C45428-AC5B-4216-891B-730A6333F130}" sibTransId="{31E6A0C1-909F-40C3-9BE7-B7D95B19839F}"/>
    <dgm:cxn modelId="{0AD69F2D-A54F-4264-9410-6CE456270A2B}" srcId="{20161A24-71E0-4111-B991-33D557606B22}" destId="{369BD49D-16B5-4E37-9F9A-AC2B4B8D480B}" srcOrd="0" destOrd="0" parTransId="{85D71C1D-88DB-42C7-B0A8-83ED502EFA6E}" sibTransId="{0AE1A093-8455-4B57-AEFE-4B88E9C42D19}"/>
    <dgm:cxn modelId="{6CF1F040-4188-D648-B654-8B9D495CCA3A}" type="presOf" srcId="{DD62D0CC-0441-4D7A-8AD3-1170CCB3502B}" destId="{C3B59258-C93E-8D42-98E8-8C9FB7E2BF03}" srcOrd="0" destOrd="0" presId="urn:microsoft.com/office/officeart/2016/7/layout/VerticalSolidActionList"/>
    <dgm:cxn modelId="{471E004A-B5FA-454D-93AF-84426EDFD370}" srcId="{86B2F91F-B9C8-4688-93D6-3E86A202E73F}" destId="{B216EEA4-FDE5-4B81-BED7-0808B45A6CC8}" srcOrd="0" destOrd="0" parTransId="{256B1423-C787-4313-819A-224356EB8D9A}" sibTransId="{EDCF0207-63DE-4602-B259-D23F773F4ED4}"/>
    <dgm:cxn modelId="{2D694471-6D4C-49C0-AEBF-B2176ED1D3F6}" srcId="{DD62D0CC-0441-4D7A-8AD3-1170CCB3502B}" destId="{0F62A590-0E69-4BA5-B482-D725A6ACD478}" srcOrd="1" destOrd="0" parTransId="{64C543C1-E1A8-4D9B-AE87-6E4C261AD878}" sibTransId="{A8AEBECE-54AB-4C24-9732-F8156B7DE1CF}"/>
    <dgm:cxn modelId="{DB9E5582-AC92-C649-AA28-533A798D6917}" type="presOf" srcId="{42AF63CA-93BF-476D-B294-E4F330AF5B38}" destId="{7455E834-F0D0-024F-A72E-DE76C7DB153B}" srcOrd="0" destOrd="0" presId="urn:microsoft.com/office/officeart/2016/7/layout/VerticalSolidActionList"/>
    <dgm:cxn modelId="{98772F83-5ACB-FB45-82FD-3A59B8B49A7D}" type="presOf" srcId="{86B2F91F-B9C8-4688-93D6-3E86A202E73F}" destId="{FC153C1D-E586-D246-B0E6-043C6D012695}" srcOrd="0" destOrd="0" presId="urn:microsoft.com/office/officeart/2016/7/layout/VerticalSolidActionList"/>
    <dgm:cxn modelId="{D8535CB6-0232-A842-81C0-367289F32088}" type="presOf" srcId="{20161A24-71E0-4111-B991-33D557606B22}" destId="{262A8DD7-C0A3-3C43-9B36-AFEB63566976}" srcOrd="0" destOrd="0" presId="urn:microsoft.com/office/officeart/2016/7/layout/VerticalSolidActionList"/>
    <dgm:cxn modelId="{01080CB9-94E4-0846-ABD9-07F6E81B5CB1}" type="presOf" srcId="{0F62A590-0E69-4BA5-B482-D725A6ACD478}" destId="{6D77734A-9B3E-DE48-9C8F-EBF10507017B}" srcOrd="0" destOrd="0" presId="urn:microsoft.com/office/officeart/2016/7/layout/VerticalSolidActionList"/>
    <dgm:cxn modelId="{189D8DCF-683D-4A6F-B972-E93573D17D60}" srcId="{DD62D0CC-0441-4D7A-8AD3-1170CCB3502B}" destId="{20161A24-71E0-4111-B991-33D557606B22}" srcOrd="0" destOrd="0" parTransId="{60420F23-E616-4A68-8518-BF24959E68FE}" sibTransId="{128F217B-62BD-4276-8FF5-B4C5F3DBF814}"/>
    <dgm:cxn modelId="{D41FF7FF-3FC3-1A45-A992-C12A546DAE97}" type="presOf" srcId="{B216EEA4-FDE5-4B81-BED7-0808B45A6CC8}" destId="{6A404F91-EF5E-4545-A23B-7D8D96E26B95}" srcOrd="0" destOrd="0" presId="urn:microsoft.com/office/officeart/2016/7/layout/VerticalSolidActionList"/>
    <dgm:cxn modelId="{6490D129-7A1E-AC43-9C5B-15101DF80708}" type="presParOf" srcId="{C3B59258-C93E-8D42-98E8-8C9FB7E2BF03}" destId="{578B6723-79F7-C34C-9090-83B4C1714E48}" srcOrd="0" destOrd="0" presId="urn:microsoft.com/office/officeart/2016/7/layout/VerticalSolidActionList"/>
    <dgm:cxn modelId="{C5C2F2E3-2DBA-CC48-B2F5-4CB4CC0963CD}" type="presParOf" srcId="{578B6723-79F7-C34C-9090-83B4C1714E48}" destId="{262A8DD7-C0A3-3C43-9B36-AFEB63566976}" srcOrd="0" destOrd="0" presId="urn:microsoft.com/office/officeart/2016/7/layout/VerticalSolidActionList"/>
    <dgm:cxn modelId="{80A4951C-293E-1941-9413-4CE3A924B80A}" type="presParOf" srcId="{578B6723-79F7-C34C-9090-83B4C1714E48}" destId="{6038B55E-97AA-6D46-A529-E6E6E6BF2FC1}" srcOrd="1" destOrd="0" presId="urn:microsoft.com/office/officeart/2016/7/layout/VerticalSolidActionList"/>
    <dgm:cxn modelId="{B5E11452-4FDD-CF44-A062-679939A28D5C}" type="presParOf" srcId="{C3B59258-C93E-8D42-98E8-8C9FB7E2BF03}" destId="{1FB589A1-252B-B64F-9AFE-C41E76A4B316}" srcOrd="1" destOrd="0" presId="urn:microsoft.com/office/officeart/2016/7/layout/VerticalSolidActionList"/>
    <dgm:cxn modelId="{C44BFA57-B51B-AD49-94ED-50E09006FCC8}" type="presParOf" srcId="{C3B59258-C93E-8D42-98E8-8C9FB7E2BF03}" destId="{84AB25AC-AEBF-1A4E-BD53-30F943826247}" srcOrd="2" destOrd="0" presId="urn:microsoft.com/office/officeart/2016/7/layout/VerticalSolidActionList"/>
    <dgm:cxn modelId="{073F4776-746C-FD44-B861-E8405373D09A}" type="presParOf" srcId="{84AB25AC-AEBF-1A4E-BD53-30F943826247}" destId="{6D77734A-9B3E-DE48-9C8F-EBF10507017B}" srcOrd="0" destOrd="0" presId="urn:microsoft.com/office/officeart/2016/7/layout/VerticalSolidActionList"/>
    <dgm:cxn modelId="{FF8E6394-8176-4344-BE5B-1CC37B72DEB8}" type="presParOf" srcId="{84AB25AC-AEBF-1A4E-BD53-30F943826247}" destId="{7455E834-F0D0-024F-A72E-DE76C7DB153B}" srcOrd="1" destOrd="0" presId="urn:microsoft.com/office/officeart/2016/7/layout/VerticalSolidActionList"/>
    <dgm:cxn modelId="{3BAB5C3E-955F-B746-8BDB-D208E2023B1D}" type="presParOf" srcId="{C3B59258-C93E-8D42-98E8-8C9FB7E2BF03}" destId="{EE52ECFD-8DCA-6F41-8928-2EDD776BA984}" srcOrd="3" destOrd="0" presId="urn:microsoft.com/office/officeart/2016/7/layout/VerticalSolidActionList"/>
    <dgm:cxn modelId="{75ADD12D-88D5-534B-8D34-CD1005CBCB2A}" type="presParOf" srcId="{C3B59258-C93E-8D42-98E8-8C9FB7E2BF03}" destId="{41251B4C-10B6-2C4B-84A2-AECD862EA250}" srcOrd="4" destOrd="0" presId="urn:microsoft.com/office/officeart/2016/7/layout/VerticalSolidActionList"/>
    <dgm:cxn modelId="{66B00F51-7BF2-D14F-A54D-207BE5CCA897}" type="presParOf" srcId="{41251B4C-10B6-2C4B-84A2-AECD862EA250}" destId="{FC153C1D-E586-D246-B0E6-043C6D012695}" srcOrd="0" destOrd="0" presId="urn:microsoft.com/office/officeart/2016/7/layout/VerticalSolidActionList"/>
    <dgm:cxn modelId="{1F1017B6-C139-D54A-BCFA-D3B5BB3070E0}" type="presParOf" srcId="{41251B4C-10B6-2C4B-84A2-AECD862EA250}" destId="{6A404F91-EF5E-4545-A23B-7D8D96E26B95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6C13DE-C704-9348-8D93-3F635F335234}">
      <dsp:nvSpPr>
        <dsp:cNvPr id="0" name=""/>
        <dsp:cNvSpPr/>
      </dsp:nvSpPr>
      <dsp:spPr>
        <a:xfrm>
          <a:off x="0" y="336443"/>
          <a:ext cx="6391275" cy="8751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What is the difference between you and your users?</a:t>
          </a:r>
          <a:endParaRPr lang="en-US" sz="2200" kern="1200"/>
        </a:p>
      </dsp:txBody>
      <dsp:txXfrm>
        <a:off x="42722" y="379165"/>
        <a:ext cx="6305831" cy="789716"/>
      </dsp:txXfrm>
    </dsp:sp>
    <dsp:sp modelId="{07F9C4D7-E02C-0B4A-892B-10E3BA7E7DEB}">
      <dsp:nvSpPr>
        <dsp:cNvPr id="0" name=""/>
        <dsp:cNvSpPr/>
      </dsp:nvSpPr>
      <dsp:spPr>
        <a:xfrm>
          <a:off x="0" y="1211603"/>
          <a:ext cx="6391275" cy="282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923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b="0" i="0" kern="1200"/>
            <a:t>You want things that don’t matter to your users</a:t>
          </a:r>
          <a:endParaRPr lang="en-US" sz="1700" kern="1200"/>
        </a:p>
        <a:p>
          <a:pPr marL="342900" lvl="2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b="0" i="0" kern="1200"/>
            <a:t>Menu categories that match company departments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b="0" i="0" kern="1200"/>
            <a:t>You know things that don’t matter to your users</a:t>
          </a:r>
          <a:endParaRPr lang="en-US" sz="1700" kern="1200"/>
        </a:p>
        <a:p>
          <a:pPr marL="342900" lvl="2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b="0" i="0" kern="1200"/>
            <a:t>Software is expensive because it takes time to build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b="0" i="0" kern="1200"/>
            <a:t>Your users know less than you know (but they’re not stupid!)</a:t>
          </a:r>
          <a:endParaRPr lang="en-US" sz="1700" kern="1200"/>
        </a:p>
        <a:p>
          <a:pPr marL="342900" lvl="2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b="0" i="0" kern="1200"/>
            <a:t>You can’t create a DB record without field &lt;&lt;XXX&gt;&gt;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b="0" i="0" kern="1200"/>
            <a:t>Your users probably don’t care about the things you care about</a:t>
          </a:r>
          <a:endParaRPr lang="en-US" sz="1700" kern="1200"/>
        </a:p>
        <a:p>
          <a:pPr marL="342900" lvl="2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b="0" i="0" kern="1200"/>
            <a:t>Your software is expensive? Pirate Bay!</a:t>
          </a:r>
          <a:endParaRPr lang="en-US" sz="1700" kern="1200"/>
        </a:p>
      </dsp:txBody>
      <dsp:txXfrm>
        <a:off x="0" y="1211603"/>
        <a:ext cx="6391275" cy="2823480"/>
      </dsp:txXfrm>
    </dsp:sp>
    <dsp:sp modelId="{0542A3E4-8269-394E-9262-53B248CD6CB4}">
      <dsp:nvSpPr>
        <dsp:cNvPr id="0" name=""/>
        <dsp:cNvSpPr/>
      </dsp:nvSpPr>
      <dsp:spPr>
        <a:xfrm>
          <a:off x="0" y="4035083"/>
          <a:ext cx="6391275" cy="875160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You need to take the </a:t>
          </a:r>
          <a:r>
            <a:rPr lang="en-GB" sz="2200" b="0" i="1" kern="1200"/>
            <a:t>user’s perspective</a:t>
          </a:r>
          <a:endParaRPr lang="en-US" sz="2200" kern="1200"/>
        </a:p>
      </dsp:txBody>
      <dsp:txXfrm>
        <a:off x="42722" y="4077805"/>
        <a:ext cx="6305831" cy="7897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5D222D-543B-43F5-B376-7EF2FD181661}">
      <dsp:nvSpPr>
        <dsp:cNvPr id="0" name=""/>
        <dsp:cNvSpPr/>
      </dsp:nvSpPr>
      <dsp:spPr>
        <a:xfrm>
          <a:off x="3600450" y="0"/>
          <a:ext cx="1028700" cy="699095"/>
        </a:xfrm>
        <a:prstGeom prst="trapezoid">
          <a:avLst>
            <a:gd name="adj" fmla="val 73574"/>
          </a:avLst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Details</a:t>
          </a:r>
        </a:p>
      </dsp:txBody>
      <dsp:txXfrm>
        <a:off x="3600450" y="0"/>
        <a:ext cx="1028700" cy="699095"/>
      </dsp:txXfrm>
    </dsp:sp>
    <dsp:sp modelId="{7B1B91BC-A494-4A7E-8D05-BA1C20D0F2EF}">
      <dsp:nvSpPr>
        <dsp:cNvPr id="0" name=""/>
        <dsp:cNvSpPr/>
      </dsp:nvSpPr>
      <dsp:spPr>
        <a:xfrm>
          <a:off x="3086099" y="699095"/>
          <a:ext cx="2057400" cy="699095"/>
        </a:xfrm>
        <a:prstGeom prst="trapezoid">
          <a:avLst>
            <a:gd name="adj" fmla="val 73574"/>
          </a:avLst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-5714"/>
                <a:tint val="98000"/>
                <a:lumMod val="114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-5714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Delight</a:t>
          </a:r>
        </a:p>
      </dsp:txBody>
      <dsp:txXfrm>
        <a:off x="3446145" y="699095"/>
        <a:ext cx="1337310" cy="699095"/>
      </dsp:txXfrm>
    </dsp:sp>
    <dsp:sp modelId="{036B8590-3EE1-444D-961B-2CA568EBECBD}">
      <dsp:nvSpPr>
        <dsp:cNvPr id="0" name=""/>
        <dsp:cNvSpPr/>
      </dsp:nvSpPr>
      <dsp:spPr>
        <a:xfrm>
          <a:off x="2571750" y="1398190"/>
          <a:ext cx="3086099" cy="699095"/>
        </a:xfrm>
        <a:prstGeom prst="trapezoid">
          <a:avLst>
            <a:gd name="adj" fmla="val 73574"/>
          </a:avLst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-11429"/>
                <a:tint val="98000"/>
                <a:lumMod val="114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-11429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Copywriting</a:t>
          </a:r>
        </a:p>
      </dsp:txBody>
      <dsp:txXfrm>
        <a:off x="3111817" y="1398190"/>
        <a:ext cx="2005965" cy="699095"/>
      </dsp:txXfrm>
    </dsp:sp>
    <dsp:sp modelId="{DD00D7B7-2F13-4DC3-8856-234DA64274F3}">
      <dsp:nvSpPr>
        <dsp:cNvPr id="0" name=""/>
        <dsp:cNvSpPr/>
      </dsp:nvSpPr>
      <dsp:spPr>
        <a:xfrm>
          <a:off x="2057400" y="2097286"/>
          <a:ext cx="4114800" cy="699095"/>
        </a:xfrm>
        <a:prstGeom prst="trapezoid">
          <a:avLst>
            <a:gd name="adj" fmla="val 73574"/>
          </a:avLst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-17143"/>
                <a:tint val="98000"/>
                <a:lumMod val="114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-17143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Aesthetics</a:t>
          </a:r>
        </a:p>
      </dsp:txBody>
      <dsp:txXfrm>
        <a:off x="2777489" y="2097286"/>
        <a:ext cx="2674620" cy="699095"/>
      </dsp:txXfrm>
    </dsp:sp>
    <dsp:sp modelId="{B937DB33-4D78-4FBD-BEAA-15AE17C4B222}">
      <dsp:nvSpPr>
        <dsp:cNvPr id="0" name=""/>
        <dsp:cNvSpPr/>
      </dsp:nvSpPr>
      <dsp:spPr>
        <a:xfrm>
          <a:off x="1543049" y="2796381"/>
          <a:ext cx="5143500" cy="699095"/>
        </a:xfrm>
        <a:prstGeom prst="trapezoid">
          <a:avLst>
            <a:gd name="adj" fmla="val 73574"/>
          </a:avLst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-22857"/>
                <a:tint val="98000"/>
                <a:lumMod val="114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-22857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Usability</a:t>
          </a:r>
        </a:p>
      </dsp:txBody>
      <dsp:txXfrm>
        <a:off x="2443162" y="2796381"/>
        <a:ext cx="3343275" cy="699095"/>
      </dsp:txXfrm>
    </dsp:sp>
    <dsp:sp modelId="{74CDD090-2AE6-40EB-B07D-8D3D570C7BF9}">
      <dsp:nvSpPr>
        <dsp:cNvPr id="0" name=""/>
        <dsp:cNvSpPr/>
      </dsp:nvSpPr>
      <dsp:spPr>
        <a:xfrm>
          <a:off x="1028700" y="3495476"/>
          <a:ext cx="6172199" cy="699095"/>
        </a:xfrm>
        <a:prstGeom prst="trapezoid">
          <a:avLst>
            <a:gd name="adj" fmla="val 73574"/>
          </a:avLst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-28571"/>
                <a:tint val="98000"/>
                <a:lumMod val="114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-28571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Content</a:t>
          </a:r>
        </a:p>
      </dsp:txBody>
      <dsp:txXfrm>
        <a:off x="2108834" y="3495476"/>
        <a:ext cx="4011930" cy="699095"/>
      </dsp:txXfrm>
    </dsp:sp>
    <dsp:sp modelId="{06F8651A-DDD1-41C5-8D5E-818E0C4C24FC}">
      <dsp:nvSpPr>
        <dsp:cNvPr id="0" name=""/>
        <dsp:cNvSpPr/>
      </dsp:nvSpPr>
      <dsp:spPr>
        <a:xfrm>
          <a:off x="514350" y="4194572"/>
          <a:ext cx="7200899" cy="699095"/>
        </a:xfrm>
        <a:prstGeom prst="trapezoid">
          <a:avLst>
            <a:gd name="adj" fmla="val 73574"/>
          </a:avLst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-34286"/>
                <a:tint val="98000"/>
                <a:lumMod val="114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-34286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Information Architecture</a:t>
          </a:r>
        </a:p>
      </dsp:txBody>
      <dsp:txXfrm>
        <a:off x="1774507" y="4194572"/>
        <a:ext cx="4680585" cy="699095"/>
      </dsp:txXfrm>
    </dsp:sp>
    <dsp:sp modelId="{CF8E49E7-F80C-4CBB-B082-3D3BFF8CAB12}">
      <dsp:nvSpPr>
        <dsp:cNvPr id="0" name=""/>
        <dsp:cNvSpPr/>
      </dsp:nvSpPr>
      <dsp:spPr>
        <a:xfrm>
          <a:off x="0" y="4893667"/>
          <a:ext cx="8229600" cy="699095"/>
        </a:xfrm>
        <a:prstGeom prst="trapezoid">
          <a:avLst>
            <a:gd name="adj" fmla="val 73574"/>
          </a:avLst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-40000"/>
                <a:tint val="98000"/>
                <a:lumMod val="114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-4000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User Psychology</a:t>
          </a:r>
        </a:p>
      </dsp:txBody>
      <dsp:txXfrm>
        <a:off x="1440179" y="4893667"/>
        <a:ext cx="5349240" cy="69909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50DEA7-A957-AF4A-B788-529D689BF14E}">
      <dsp:nvSpPr>
        <dsp:cNvPr id="0" name=""/>
        <dsp:cNvSpPr/>
      </dsp:nvSpPr>
      <dsp:spPr>
        <a:xfrm>
          <a:off x="0" y="7835"/>
          <a:ext cx="10413654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All human brains are basically the same with some very small differences</a:t>
          </a:r>
          <a:endParaRPr lang="en-US" sz="1900" kern="1200"/>
        </a:p>
      </dsp:txBody>
      <dsp:txXfrm>
        <a:off x="36845" y="44680"/>
        <a:ext cx="10339964" cy="681087"/>
      </dsp:txXfrm>
    </dsp:sp>
    <dsp:sp modelId="{68F067AD-688E-0745-B526-FFDB3D0B249F}">
      <dsp:nvSpPr>
        <dsp:cNvPr id="0" name=""/>
        <dsp:cNvSpPr/>
      </dsp:nvSpPr>
      <dsp:spPr>
        <a:xfrm>
          <a:off x="0" y="817333"/>
          <a:ext cx="10413654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Psychology is about identifying the ways in which all humans are the same</a:t>
          </a:r>
          <a:endParaRPr lang="en-US" sz="1900" kern="1200"/>
        </a:p>
      </dsp:txBody>
      <dsp:txXfrm>
        <a:off x="36845" y="854178"/>
        <a:ext cx="10339964" cy="681087"/>
      </dsp:txXfrm>
    </dsp:sp>
    <dsp:sp modelId="{3B60393A-6085-6B4B-BBE5-9DFFBC494DAD}">
      <dsp:nvSpPr>
        <dsp:cNvPr id="0" name=""/>
        <dsp:cNvSpPr/>
      </dsp:nvSpPr>
      <dsp:spPr>
        <a:xfrm>
          <a:off x="0" y="1572111"/>
          <a:ext cx="10413654" cy="766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634" tIns="19050" rIns="106680" bIns="1905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b="0" i="0" kern="1200" dirty="0"/>
            <a:t>If we know how people are alike, we can predict their behaviour under different circumstances</a:t>
          </a:r>
          <a:endParaRPr lang="en-US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b="0" i="0" kern="1200" dirty="0"/>
            <a:t>Yes, people have important individual differences but the basic behaviours are the same</a:t>
          </a:r>
          <a:endParaRPr lang="en-US" sz="1500" kern="1200" dirty="0"/>
        </a:p>
        <a:p>
          <a:pPr marL="228600" lvl="2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b="0" i="0" kern="1200" dirty="0"/>
            <a:t>We’re all running the same OS, although our versions and add-ons will differ</a:t>
          </a:r>
          <a:endParaRPr lang="en-US" sz="1500" kern="1200" dirty="0"/>
        </a:p>
      </dsp:txBody>
      <dsp:txXfrm>
        <a:off x="0" y="1572111"/>
        <a:ext cx="10413654" cy="766935"/>
      </dsp:txXfrm>
    </dsp:sp>
    <dsp:sp modelId="{C1A519F0-5833-6F4A-B1A0-925424F1E8B7}">
      <dsp:nvSpPr>
        <dsp:cNvPr id="0" name=""/>
        <dsp:cNvSpPr/>
      </dsp:nvSpPr>
      <dsp:spPr>
        <a:xfrm>
          <a:off x="0" y="2339046"/>
          <a:ext cx="10413654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Culture is a human construct that dictates how we display that we are basically the same</a:t>
          </a:r>
          <a:endParaRPr lang="en-US" sz="1900" kern="1200"/>
        </a:p>
      </dsp:txBody>
      <dsp:txXfrm>
        <a:off x="36845" y="2375891"/>
        <a:ext cx="10339964" cy="681087"/>
      </dsp:txXfrm>
    </dsp:sp>
    <dsp:sp modelId="{C277D5C0-73EF-4C4D-A128-0361D7AB722F}">
      <dsp:nvSpPr>
        <dsp:cNvPr id="0" name=""/>
        <dsp:cNvSpPr/>
      </dsp:nvSpPr>
      <dsp:spPr>
        <a:xfrm>
          <a:off x="0" y="3093824"/>
          <a:ext cx="10413654" cy="314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634" tIns="24130" rIns="135128" bIns="2413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b="0" i="0" kern="1200"/>
            <a:t>We run the same OS but use different GUIs</a:t>
          </a:r>
          <a:endParaRPr lang="en-US" sz="1500" kern="1200"/>
        </a:p>
      </dsp:txBody>
      <dsp:txXfrm>
        <a:off x="0" y="3093824"/>
        <a:ext cx="10413654" cy="3146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AF68E6-57F9-F941-A317-486ED1F67537}">
      <dsp:nvSpPr>
        <dsp:cNvPr id="0" name=""/>
        <dsp:cNvSpPr/>
      </dsp:nvSpPr>
      <dsp:spPr>
        <a:xfrm>
          <a:off x="0" y="250971"/>
          <a:ext cx="6391275" cy="173415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UX designers need to know some psychology</a:t>
          </a:r>
          <a:endParaRPr lang="en-US" sz="3100" kern="1200"/>
        </a:p>
      </dsp:txBody>
      <dsp:txXfrm>
        <a:off x="84655" y="335626"/>
        <a:ext cx="6221965" cy="1564849"/>
      </dsp:txXfrm>
    </dsp:sp>
    <dsp:sp modelId="{F40516E4-CE70-684E-9198-12E1B1D64DD1}">
      <dsp:nvSpPr>
        <dsp:cNvPr id="0" name=""/>
        <dsp:cNvSpPr/>
      </dsp:nvSpPr>
      <dsp:spPr>
        <a:xfrm>
          <a:off x="0" y="2074411"/>
          <a:ext cx="6391275" cy="1734159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UXD is the practice of creating non-random effects in people in order to solve problems</a:t>
          </a:r>
          <a:endParaRPr lang="en-US" sz="3100" kern="1200"/>
        </a:p>
      </dsp:txBody>
      <dsp:txXfrm>
        <a:off x="84655" y="2159066"/>
        <a:ext cx="6221965" cy="1564849"/>
      </dsp:txXfrm>
    </dsp:sp>
    <dsp:sp modelId="{CCA153B9-5768-EB41-B76B-24F9BC242337}">
      <dsp:nvSpPr>
        <dsp:cNvPr id="0" name=""/>
        <dsp:cNvSpPr/>
      </dsp:nvSpPr>
      <dsp:spPr>
        <a:xfrm>
          <a:off x="0" y="3808570"/>
          <a:ext cx="6391275" cy="11871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923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You are making users feel, think, and do things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THIS LEADS TO BIG ETHICAL ISSUES</a:t>
          </a:r>
          <a:endParaRPr lang="en-US" sz="2400" kern="1200"/>
        </a:p>
      </dsp:txBody>
      <dsp:txXfrm>
        <a:off x="0" y="3808570"/>
        <a:ext cx="6391275" cy="118714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5462C5-7449-AA4E-A3FF-916044C8E263}">
      <dsp:nvSpPr>
        <dsp:cNvPr id="0" name=""/>
        <dsp:cNvSpPr/>
      </dsp:nvSpPr>
      <dsp:spPr>
        <a:xfrm>
          <a:off x="0" y="0"/>
          <a:ext cx="962538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B412F7-26C5-6E48-A46B-FE0947E05215}">
      <dsp:nvSpPr>
        <dsp:cNvPr id="0" name=""/>
        <dsp:cNvSpPr/>
      </dsp:nvSpPr>
      <dsp:spPr>
        <a:xfrm>
          <a:off x="0" y="0"/>
          <a:ext cx="1925076" cy="30864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An experience has 6 elements</a:t>
          </a:r>
          <a:endParaRPr lang="en-US" sz="2400" kern="1200"/>
        </a:p>
      </dsp:txBody>
      <dsp:txXfrm>
        <a:off x="0" y="0"/>
        <a:ext cx="1925076" cy="3086461"/>
      </dsp:txXfrm>
    </dsp:sp>
    <dsp:sp modelId="{5DEAF7D8-F71E-314E-9E62-451142FCE719}">
      <dsp:nvSpPr>
        <dsp:cNvPr id="0" name=""/>
        <dsp:cNvSpPr/>
      </dsp:nvSpPr>
      <dsp:spPr>
        <a:xfrm>
          <a:off x="2069457" y="24301"/>
          <a:ext cx="3705772" cy="486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What the user </a:t>
          </a:r>
          <a:r>
            <a:rPr lang="en-GB" sz="1900" b="0" i="1" kern="1200"/>
            <a:t>feels</a:t>
          </a:r>
          <a:endParaRPr lang="en-US" sz="1900" kern="1200"/>
        </a:p>
      </dsp:txBody>
      <dsp:txXfrm>
        <a:off x="2069457" y="24301"/>
        <a:ext cx="3705772" cy="486027"/>
      </dsp:txXfrm>
    </dsp:sp>
    <dsp:sp modelId="{31CA06AA-726D-4343-8731-0B0C98C4B496}">
      <dsp:nvSpPr>
        <dsp:cNvPr id="0" name=""/>
        <dsp:cNvSpPr/>
      </dsp:nvSpPr>
      <dsp:spPr>
        <a:xfrm>
          <a:off x="5919610" y="24301"/>
          <a:ext cx="3705772" cy="486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/>
            <a:t>Easy to study – observe and talk to users</a:t>
          </a:r>
          <a:endParaRPr lang="en-US" sz="1200" kern="1200" dirty="0"/>
        </a:p>
      </dsp:txBody>
      <dsp:txXfrm>
        <a:off x="5919610" y="24301"/>
        <a:ext cx="3705772" cy="486027"/>
      </dsp:txXfrm>
    </dsp:sp>
    <dsp:sp modelId="{4C3A7AD0-42A0-F14A-B783-F3E6E3FFB19B}">
      <dsp:nvSpPr>
        <dsp:cNvPr id="0" name=""/>
        <dsp:cNvSpPr/>
      </dsp:nvSpPr>
      <dsp:spPr>
        <a:xfrm>
          <a:off x="1925076" y="510328"/>
          <a:ext cx="770030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E7CADC-0426-EF47-A26C-1DB4BF387650}">
      <dsp:nvSpPr>
        <dsp:cNvPr id="0" name=""/>
        <dsp:cNvSpPr/>
      </dsp:nvSpPr>
      <dsp:spPr>
        <a:xfrm>
          <a:off x="2069457" y="534629"/>
          <a:ext cx="3705772" cy="486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What the user </a:t>
          </a:r>
          <a:r>
            <a:rPr lang="en-GB" sz="1900" b="0" i="1" kern="1200"/>
            <a:t>wants</a:t>
          </a:r>
          <a:endParaRPr lang="en-US" sz="1900" kern="1200"/>
        </a:p>
      </dsp:txBody>
      <dsp:txXfrm>
        <a:off x="2069457" y="534629"/>
        <a:ext cx="3705772" cy="486027"/>
      </dsp:txXfrm>
    </dsp:sp>
    <dsp:sp modelId="{EFFE6AA6-FC4A-6B4A-989C-9F81B31CCB7A}">
      <dsp:nvSpPr>
        <dsp:cNvPr id="0" name=""/>
        <dsp:cNvSpPr/>
      </dsp:nvSpPr>
      <dsp:spPr>
        <a:xfrm>
          <a:off x="5919610" y="534629"/>
          <a:ext cx="3705772" cy="486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Important – if you change what they see you may change what they want</a:t>
          </a:r>
          <a:endParaRPr lang="en-US" sz="1200" kern="1200"/>
        </a:p>
      </dsp:txBody>
      <dsp:txXfrm>
        <a:off x="5919610" y="534629"/>
        <a:ext cx="3705772" cy="486027"/>
      </dsp:txXfrm>
    </dsp:sp>
    <dsp:sp modelId="{13070B5D-ACB3-C94C-9FAB-460F2DE81A4F}">
      <dsp:nvSpPr>
        <dsp:cNvPr id="0" name=""/>
        <dsp:cNvSpPr/>
      </dsp:nvSpPr>
      <dsp:spPr>
        <a:xfrm>
          <a:off x="1925076" y="1020657"/>
          <a:ext cx="770030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B6BAA9-39F6-E741-8765-70A7F0277669}">
      <dsp:nvSpPr>
        <dsp:cNvPr id="0" name=""/>
        <dsp:cNvSpPr/>
      </dsp:nvSpPr>
      <dsp:spPr>
        <a:xfrm>
          <a:off x="2069457" y="1044958"/>
          <a:ext cx="3705772" cy="486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What the user </a:t>
          </a:r>
          <a:r>
            <a:rPr lang="en-GB" sz="1900" b="0" i="1" kern="1200"/>
            <a:t>thinks</a:t>
          </a:r>
          <a:endParaRPr lang="en-US" sz="1900" kern="1200"/>
        </a:p>
      </dsp:txBody>
      <dsp:txXfrm>
        <a:off x="2069457" y="1044958"/>
        <a:ext cx="3705772" cy="486027"/>
      </dsp:txXfrm>
    </dsp:sp>
    <dsp:sp modelId="{833E2EF2-FBD1-7845-8791-3E604CA4036F}">
      <dsp:nvSpPr>
        <dsp:cNvPr id="0" name=""/>
        <dsp:cNvSpPr/>
      </dsp:nvSpPr>
      <dsp:spPr>
        <a:xfrm>
          <a:off x="5919610" y="1044958"/>
          <a:ext cx="3705772" cy="486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Every time you make the user think you add to their </a:t>
          </a:r>
          <a:r>
            <a:rPr lang="en-GB" sz="1200" b="0" i="1" kern="1200"/>
            <a:t>cognitive load</a:t>
          </a:r>
          <a:endParaRPr lang="en-US" sz="1200" kern="1200"/>
        </a:p>
      </dsp:txBody>
      <dsp:txXfrm>
        <a:off x="5919610" y="1044958"/>
        <a:ext cx="3705772" cy="486027"/>
      </dsp:txXfrm>
    </dsp:sp>
    <dsp:sp modelId="{3ED3083B-BA18-5A4B-9B4C-6267BB0D2525}">
      <dsp:nvSpPr>
        <dsp:cNvPr id="0" name=""/>
        <dsp:cNvSpPr/>
      </dsp:nvSpPr>
      <dsp:spPr>
        <a:xfrm>
          <a:off x="1925076" y="1530985"/>
          <a:ext cx="770030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2F54AF-D414-4046-874E-571858C27A65}">
      <dsp:nvSpPr>
        <dsp:cNvPr id="0" name=""/>
        <dsp:cNvSpPr/>
      </dsp:nvSpPr>
      <dsp:spPr>
        <a:xfrm>
          <a:off x="2069457" y="1555286"/>
          <a:ext cx="3705772" cy="486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What the user </a:t>
          </a:r>
          <a:r>
            <a:rPr lang="en-GB" sz="1900" b="0" i="1" kern="1200"/>
            <a:t>believes</a:t>
          </a:r>
          <a:endParaRPr lang="en-US" sz="1900" kern="1200"/>
        </a:p>
      </dsp:txBody>
      <dsp:txXfrm>
        <a:off x="2069457" y="1555286"/>
        <a:ext cx="3705772" cy="486027"/>
      </dsp:txXfrm>
    </dsp:sp>
    <dsp:sp modelId="{B24FFD4A-026A-B548-B69B-96AE6D7B7A36}">
      <dsp:nvSpPr>
        <dsp:cNvPr id="0" name=""/>
        <dsp:cNvSpPr/>
      </dsp:nvSpPr>
      <dsp:spPr>
        <a:xfrm>
          <a:off x="5919610" y="1555286"/>
          <a:ext cx="3705772" cy="486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People believe things for predictable reasons</a:t>
          </a:r>
          <a:endParaRPr lang="en-US" sz="1200" kern="1200"/>
        </a:p>
      </dsp:txBody>
      <dsp:txXfrm>
        <a:off x="5919610" y="1555286"/>
        <a:ext cx="3705772" cy="486027"/>
      </dsp:txXfrm>
    </dsp:sp>
    <dsp:sp modelId="{2CDF36FB-34BA-7143-8DD9-E571FBA6C450}">
      <dsp:nvSpPr>
        <dsp:cNvPr id="0" name=""/>
        <dsp:cNvSpPr/>
      </dsp:nvSpPr>
      <dsp:spPr>
        <a:xfrm>
          <a:off x="1925076" y="2041314"/>
          <a:ext cx="770030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2062A6-B053-1C48-A598-ADBE18D36984}">
      <dsp:nvSpPr>
        <dsp:cNvPr id="0" name=""/>
        <dsp:cNvSpPr/>
      </dsp:nvSpPr>
      <dsp:spPr>
        <a:xfrm>
          <a:off x="2069457" y="2065615"/>
          <a:ext cx="3705772" cy="486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What the user </a:t>
          </a:r>
          <a:r>
            <a:rPr lang="en-GB" sz="1900" b="0" i="1" kern="1200"/>
            <a:t>remembers</a:t>
          </a:r>
          <a:endParaRPr lang="en-US" sz="1900" kern="1200"/>
        </a:p>
      </dsp:txBody>
      <dsp:txXfrm>
        <a:off x="2069457" y="2065615"/>
        <a:ext cx="3705772" cy="486027"/>
      </dsp:txXfrm>
    </dsp:sp>
    <dsp:sp modelId="{9E30050F-558B-7D44-A343-ED265ED3D9B0}">
      <dsp:nvSpPr>
        <dsp:cNvPr id="0" name=""/>
        <dsp:cNvSpPr/>
      </dsp:nvSpPr>
      <dsp:spPr>
        <a:xfrm>
          <a:off x="5919610" y="2065615"/>
          <a:ext cx="3705772" cy="486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Memory makes mistakes, but designs can affect what people remember and what is forgotten</a:t>
          </a:r>
          <a:endParaRPr lang="en-US" sz="1200" kern="1200"/>
        </a:p>
      </dsp:txBody>
      <dsp:txXfrm>
        <a:off x="5919610" y="2065615"/>
        <a:ext cx="3705772" cy="486027"/>
      </dsp:txXfrm>
    </dsp:sp>
    <dsp:sp modelId="{FCA51DB2-383A-FE43-8E99-26F7AE06896F}">
      <dsp:nvSpPr>
        <dsp:cNvPr id="0" name=""/>
        <dsp:cNvSpPr/>
      </dsp:nvSpPr>
      <dsp:spPr>
        <a:xfrm>
          <a:off x="1925076" y="2551642"/>
          <a:ext cx="770030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C8662B-5460-4843-B2EF-FA1F62279CE2}">
      <dsp:nvSpPr>
        <dsp:cNvPr id="0" name=""/>
        <dsp:cNvSpPr/>
      </dsp:nvSpPr>
      <dsp:spPr>
        <a:xfrm>
          <a:off x="2069457" y="2575944"/>
          <a:ext cx="3705772" cy="486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What the user </a:t>
          </a:r>
          <a:r>
            <a:rPr lang="en-GB" sz="1900" b="0" i="1" kern="1200"/>
            <a:t>doesn’t realise</a:t>
          </a:r>
          <a:endParaRPr lang="en-US" sz="1900" kern="1200"/>
        </a:p>
      </dsp:txBody>
      <dsp:txXfrm>
        <a:off x="2069457" y="2575944"/>
        <a:ext cx="3705772" cy="486027"/>
      </dsp:txXfrm>
    </dsp:sp>
    <dsp:sp modelId="{D4C81822-61F1-6140-9C7D-5623F6ECA5D8}">
      <dsp:nvSpPr>
        <dsp:cNvPr id="0" name=""/>
        <dsp:cNvSpPr/>
      </dsp:nvSpPr>
      <dsp:spPr>
        <a:xfrm>
          <a:off x="5919610" y="2575944"/>
          <a:ext cx="3705772" cy="486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/>
            <a:t>Things like information architecture and models of how users act</a:t>
          </a:r>
          <a:endParaRPr lang="en-US" sz="1200" kern="1200" dirty="0"/>
        </a:p>
      </dsp:txBody>
      <dsp:txXfrm>
        <a:off x="5919610" y="2575944"/>
        <a:ext cx="3705772" cy="486027"/>
      </dsp:txXfrm>
    </dsp:sp>
    <dsp:sp modelId="{7F655D28-B1DF-1B42-8580-62ECCB550474}">
      <dsp:nvSpPr>
        <dsp:cNvPr id="0" name=""/>
        <dsp:cNvSpPr/>
      </dsp:nvSpPr>
      <dsp:spPr>
        <a:xfrm>
          <a:off x="1925076" y="3061971"/>
          <a:ext cx="770030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DA6270-EA99-45A5-8D44-FAA4B354EB95}">
      <dsp:nvSpPr>
        <dsp:cNvPr id="0" name=""/>
        <dsp:cNvSpPr/>
      </dsp:nvSpPr>
      <dsp:spPr>
        <a:xfrm>
          <a:off x="1997062" y="0"/>
          <a:ext cx="998531" cy="665687"/>
        </a:xfrm>
        <a:prstGeom prst="trapezoid">
          <a:avLst>
            <a:gd name="adj" fmla="val 75000"/>
          </a:avLst>
        </a:prstGeom>
        <a:solidFill>
          <a:schemeClr val="accent3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Self-</a:t>
          </a:r>
          <a:r>
            <a:rPr lang="en-US" sz="1200" kern="1200" dirty="0" err="1"/>
            <a:t>a</a:t>
          </a:r>
          <a:r>
            <a:rPr lang="en-US" sz="1200" kern="1200" dirty="0" err="1">
              <a:latin typeface="Arial" panose="020B0604020202020204" pitchFamily="34" charset="0"/>
              <a:cs typeface="Arial" panose="020B0604020202020204" pitchFamily="34" charset="0"/>
            </a:rPr>
            <a:t>ctualisation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97062" y="0"/>
        <a:ext cx="998531" cy="665687"/>
      </dsp:txXfrm>
    </dsp:sp>
    <dsp:sp modelId="{1CB708D5-E1A1-465F-9BE1-E811081A3B07}">
      <dsp:nvSpPr>
        <dsp:cNvPr id="0" name=""/>
        <dsp:cNvSpPr/>
      </dsp:nvSpPr>
      <dsp:spPr>
        <a:xfrm>
          <a:off x="1497796" y="665687"/>
          <a:ext cx="1997062" cy="665687"/>
        </a:xfrm>
        <a:prstGeom prst="trapezoid">
          <a:avLst>
            <a:gd name="adj" fmla="val 75000"/>
          </a:avLst>
        </a:prstGeom>
        <a:solidFill>
          <a:schemeClr val="accent3">
            <a:alpha val="90000"/>
            <a:hueOff val="0"/>
            <a:satOff val="0"/>
            <a:lumOff val="0"/>
            <a:alphaOff val="-1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Esteem</a:t>
          </a:r>
        </a:p>
      </dsp:txBody>
      <dsp:txXfrm>
        <a:off x="1847282" y="665687"/>
        <a:ext cx="1298090" cy="665687"/>
      </dsp:txXfrm>
    </dsp:sp>
    <dsp:sp modelId="{CC4A7C26-A7F1-4C91-956F-A35DE2D740A5}">
      <dsp:nvSpPr>
        <dsp:cNvPr id="0" name=""/>
        <dsp:cNvSpPr/>
      </dsp:nvSpPr>
      <dsp:spPr>
        <a:xfrm>
          <a:off x="998530" y="1331374"/>
          <a:ext cx="2995593" cy="665687"/>
        </a:xfrm>
        <a:prstGeom prst="trapezoid">
          <a:avLst>
            <a:gd name="adj" fmla="val 75000"/>
          </a:avLst>
        </a:prstGeom>
        <a:solidFill>
          <a:schemeClr val="accent3">
            <a:alpha val="90000"/>
            <a:hueOff val="0"/>
            <a:satOff val="0"/>
            <a:lumOff val="0"/>
            <a:alphaOff val="-2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Safety</a:t>
          </a:r>
        </a:p>
      </dsp:txBody>
      <dsp:txXfrm>
        <a:off x="1522759" y="1331374"/>
        <a:ext cx="1947135" cy="665687"/>
      </dsp:txXfrm>
    </dsp:sp>
    <dsp:sp modelId="{F9376F4D-7AEE-47E3-9DC8-64D83F4304F6}">
      <dsp:nvSpPr>
        <dsp:cNvPr id="0" name=""/>
        <dsp:cNvSpPr/>
      </dsp:nvSpPr>
      <dsp:spPr>
        <a:xfrm>
          <a:off x="499265" y="1997062"/>
          <a:ext cx="3994124" cy="665687"/>
        </a:xfrm>
        <a:prstGeom prst="trapezoid">
          <a:avLst>
            <a:gd name="adj" fmla="val 75000"/>
          </a:avLst>
        </a:prstGeom>
        <a:solidFill>
          <a:schemeClr val="accent3">
            <a:alpha val="90000"/>
            <a:hueOff val="0"/>
            <a:satOff val="0"/>
            <a:lumOff val="0"/>
            <a:alphaOff val="-3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Physiological</a:t>
          </a:r>
        </a:p>
      </dsp:txBody>
      <dsp:txXfrm>
        <a:off x="1198237" y="1997062"/>
        <a:ext cx="2596180" cy="665687"/>
      </dsp:txXfrm>
    </dsp:sp>
    <dsp:sp modelId="{B888B556-A27B-49C1-8F9B-F1D752DDC92D}">
      <dsp:nvSpPr>
        <dsp:cNvPr id="0" name=""/>
        <dsp:cNvSpPr/>
      </dsp:nvSpPr>
      <dsp:spPr>
        <a:xfrm>
          <a:off x="0" y="2662749"/>
          <a:ext cx="4992655" cy="665687"/>
        </a:xfrm>
        <a:prstGeom prst="trapezoid">
          <a:avLst>
            <a:gd name="adj" fmla="val 75000"/>
          </a:avLst>
        </a:prstGeom>
        <a:solidFill>
          <a:schemeClr val="accent3">
            <a:alpha val="90000"/>
            <a:hueOff val="0"/>
            <a:satOff val="0"/>
            <a:lumOff val="0"/>
            <a:alphaOff val="-4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Belonging (social)</a:t>
          </a:r>
        </a:p>
      </dsp:txBody>
      <dsp:txXfrm>
        <a:off x="873714" y="2662749"/>
        <a:ext cx="3245225" cy="66568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78D7AF-8D0C-574A-BA81-2620EB1FC06B}">
      <dsp:nvSpPr>
        <dsp:cNvPr id="0" name=""/>
        <dsp:cNvSpPr/>
      </dsp:nvSpPr>
      <dsp:spPr>
        <a:xfrm>
          <a:off x="0" y="0"/>
          <a:ext cx="3034680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Avoiding death</a:t>
          </a:r>
          <a:endParaRPr lang="en-US" sz="2100" kern="1200"/>
        </a:p>
      </dsp:txBody>
      <dsp:txXfrm>
        <a:off x="24588" y="24588"/>
        <a:ext cx="2985504" cy="454509"/>
      </dsp:txXfrm>
    </dsp:sp>
    <dsp:sp modelId="{180EFAD7-0043-B44F-8B19-DDB8078F0691}">
      <dsp:nvSpPr>
        <dsp:cNvPr id="0" name=""/>
        <dsp:cNvSpPr/>
      </dsp:nvSpPr>
      <dsp:spPr>
        <a:xfrm>
          <a:off x="0" y="575103"/>
          <a:ext cx="3034680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Avoiding pain</a:t>
          </a:r>
          <a:endParaRPr lang="en-US" sz="2100" kern="1200"/>
        </a:p>
      </dsp:txBody>
      <dsp:txXfrm>
        <a:off x="24588" y="599691"/>
        <a:ext cx="2985504" cy="454509"/>
      </dsp:txXfrm>
    </dsp:sp>
    <dsp:sp modelId="{DC2BD5A2-AFD2-7542-B11C-DFD4C9E3BF90}">
      <dsp:nvSpPr>
        <dsp:cNvPr id="0" name=""/>
        <dsp:cNvSpPr/>
      </dsp:nvSpPr>
      <dsp:spPr>
        <a:xfrm>
          <a:off x="0" y="1139268"/>
          <a:ext cx="3034680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Fuel</a:t>
          </a:r>
          <a:endParaRPr lang="en-US" sz="2100" kern="1200"/>
        </a:p>
      </dsp:txBody>
      <dsp:txXfrm>
        <a:off x="24588" y="1163856"/>
        <a:ext cx="2985504" cy="454509"/>
      </dsp:txXfrm>
    </dsp:sp>
    <dsp:sp modelId="{519A5C78-C4E1-B749-8FF5-A70A6046D23F}">
      <dsp:nvSpPr>
        <dsp:cNvPr id="0" name=""/>
        <dsp:cNvSpPr/>
      </dsp:nvSpPr>
      <dsp:spPr>
        <a:xfrm>
          <a:off x="0" y="1703433"/>
          <a:ext cx="3034680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Homeostasis</a:t>
          </a:r>
          <a:endParaRPr lang="en-US" sz="2100" kern="1200"/>
        </a:p>
      </dsp:txBody>
      <dsp:txXfrm>
        <a:off x="24588" y="1728021"/>
        <a:ext cx="2985504" cy="454509"/>
      </dsp:txXfrm>
    </dsp:sp>
    <dsp:sp modelId="{947B931C-9D6A-3240-9714-870A8533F57F}">
      <dsp:nvSpPr>
        <dsp:cNvPr id="0" name=""/>
        <dsp:cNvSpPr/>
      </dsp:nvSpPr>
      <dsp:spPr>
        <a:xfrm>
          <a:off x="0" y="2267599"/>
          <a:ext cx="3034680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Sleep</a:t>
          </a:r>
          <a:endParaRPr lang="en-US" sz="2100" kern="1200"/>
        </a:p>
      </dsp:txBody>
      <dsp:txXfrm>
        <a:off x="24588" y="2292187"/>
        <a:ext cx="2985504" cy="454509"/>
      </dsp:txXfrm>
    </dsp:sp>
    <dsp:sp modelId="{59F6F3E8-74CA-2941-B9B5-19424B881978}">
      <dsp:nvSpPr>
        <dsp:cNvPr id="0" name=""/>
        <dsp:cNvSpPr/>
      </dsp:nvSpPr>
      <dsp:spPr>
        <a:xfrm>
          <a:off x="0" y="2831764"/>
          <a:ext cx="3034680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Sex</a:t>
          </a:r>
          <a:endParaRPr lang="en-US" sz="2100" kern="1200"/>
        </a:p>
      </dsp:txBody>
      <dsp:txXfrm>
        <a:off x="24588" y="2856352"/>
        <a:ext cx="2985504" cy="45450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DF6AAF-C6F4-FA46-9208-43F71420D174}">
      <dsp:nvSpPr>
        <dsp:cNvPr id="0" name=""/>
        <dsp:cNvSpPr/>
      </dsp:nvSpPr>
      <dsp:spPr>
        <a:xfrm>
          <a:off x="0" y="350618"/>
          <a:ext cx="6391275" cy="158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6034" tIns="437388" rIns="496034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The desire to belong is huge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Nations, football teams, dog owners…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Allow users to form and join groups</a:t>
          </a:r>
          <a:endParaRPr lang="en-US" sz="2100" kern="1200"/>
        </a:p>
      </dsp:txBody>
      <dsp:txXfrm>
        <a:off x="0" y="350618"/>
        <a:ext cx="6391275" cy="1587600"/>
      </dsp:txXfrm>
    </dsp:sp>
    <dsp:sp modelId="{B8E04D12-CC97-C74F-B057-A9B8693A6D65}">
      <dsp:nvSpPr>
        <dsp:cNvPr id="0" name=""/>
        <dsp:cNvSpPr/>
      </dsp:nvSpPr>
      <dsp:spPr>
        <a:xfrm>
          <a:off x="319563" y="40658"/>
          <a:ext cx="4473892" cy="6199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102" tIns="0" rIns="169102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Affiliation</a:t>
          </a:r>
          <a:endParaRPr lang="en-US" sz="2100" kern="1200"/>
        </a:p>
      </dsp:txBody>
      <dsp:txXfrm>
        <a:off x="349825" y="70920"/>
        <a:ext cx="4413368" cy="559396"/>
      </dsp:txXfrm>
    </dsp:sp>
    <dsp:sp modelId="{BBD6876E-4AB0-CD44-A808-E9EFA938D6F8}">
      <dsp:nvSpPr>
        <dsp:cNvPr id="0" name=""/>
        <dsp:cNvSpPr/>
      </dsp:nvSpPr>
      <dsp:spPr>
        <a:xfrm>
          <a:off x="0" y="2361578"/>
          <a:ext cx="6391275" cy="28444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-19765721"/>
              <a:satOff val="901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6034" tIns="437388" rIns="496034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Users compare themselves with other users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They need to feel that they are in control and that they are the best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Award achievements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Allow users to protect what they have gained</a:t>
          </a:r>
          <a:endParaRPr lang="en-US" sz="2100" kern="1200"/>
        </a:p>
      </dsp:txBody>
      <dsp:txXfrm>
        <a:off x="0" y="2361578"/>
        <a:ext cx="6391275" cy="2844450"/>
      </dsp:txXfrm>
    </dsp:sp>
    <dsp:sp modelId="{DE7DB441-8CBD-9E4A-A4EA-FFE0B66F84D0}">
      <dsp:nvSpPr>
        <dsp:cNvPr id="0" name=""/>
        <dsp:cNvSpPr/>
      </dsp:nvSpPr>
      <dsp:spPr>
        <a:xfrm>
          <a:off x="319563" y="2051618"/>
          <a:ext cx="4473892" cy="619920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102" tIns="0" rIns="169102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Status</a:t>
          </a:r>
          <a:endParaRPr lang="en-US" sz="2100" kern="1200"/>
        </a:p>
      </dsp:txBody>
      <dsp:txXfrm>
        <a:off x="349825" y="2081880"/>
        <a:ext cx="4413368" cy="55939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ED3804-177C-9F4A-9163-832912DADAD5}">
      <dsp:nvSpPr>
        <dsp:cNvPr id="0" name=""/>
        <dsp:cNvSpPr/>
      </dsp:nvSpPr>
      <dsp:spPr>
        <a:xfrm>
          <a:off x="0" y="43094"/>
          <a:ext cx="6391275" cy="83422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Understanding</a:t>
          </a:r>
          <a:endParaRPr lang="en-US" sz="2100" kern="1200"/>
        </a:p>
      </dsp:txBody>
      <dsp:txXfrm>
        <a:off x="40724" y="83818"/>
        <a:ext cx="6309827" cy="752780"/>
      </dsp:txXfrm>
    </dsp:sp>
    <dsp:sp modelId="{C2CBE6C0-A6A8-C54B-9AF4-2ECE02D81EEB}">
      <dsp:nvSpPr>
        <dsp:cNvPr id="0" name=""/>
        <dsp:cNvSpPr/>
      </dsp:nvSpPr>
      <dsp:spPr>
        <a:xfrm>
          <a:off x="0" y="877323"/>
          <a:ext cx="6391275" cy="2086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923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b="0" i="0" kern="1200"/>
            <a:t>This is why you don’t like it when FB changes its feature without warning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b="0" i="0" kern="1200"/>
            <a:t>To create curiosity:</a:t>
          </a:r>
          <a:endParaRPr lang="en-US" sz="1600" kern="1200"/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b="0" i="0" kern="1200"/>
            <a:t>Let the user know that there will be a gain or a loss in one of the other motivations</a:t>
          </a:r>
          <a:endParaRPr lang="en-US" sz="1600" kern="1200"/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b="0" i="0" kern="1200"/>
            <a:t>The bigger the gain or loss seems to be, the more interesting it becomes</a:t>
          </a:r>
          <a:endParaRPr lang="en-US" sz="1600" kern="1200"/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b="0" i="0" kern="1200"/>
            <a:t>Hold something back</a:t>
          </a:r>
          <a:endParaRPr lang="en-US" sz="1600" kern="1200"/>
        </a:p>
      </dsp:txBody>
      <dsp:txXfrm>
        <a:off x="0" y="877323"/>
        <a:ext cx="6391275" cy="2086560"/>
      </dsp:txXfrm>
    </dsp:sp>
    <dsp:sp modelId="{D3AC174E-68A2-8F46-AD08-F79ED5E069C3}">
      <dsp:nvSpPr>
        <dsp:cNvPr id="0" name=""/>
        <dsp:cNvSpPr/>
      </dsp:nvSpPr>
      <dsp:spPr>
        <a:xfrm>
          <a:off x="0" y="2963883"/>
          <a:ext cx="6391275" cy="834228"/>
        </a:xfrm>
        <a:prstGeom prst="roundRect">
          <a:avLst/>
        </a:prstGeom>
        <a:solidFill>
          <a:schemeClr val="accent2">
            <a:hueOff val="-9882860"/>
            <a:satOff val="45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Teaser trailers</a:t>
          </a:r>
          <a:endParaRPr lang="en-US" sz="2100" kern="1200"/>
        </a:p>
      </dsp:txBody>
      <dsp:txXfrm>
        <a:off x="40724" y="3004607"/>
        <a:ext cx="6309827" cy="752780"/>
      </dsp:txXfrm>
    </dsp:sp>
    <dsp:sp modelId="{7F70BFFA-2F39-0941-BCCC-B85791A8629D}">
      <dsp:nvSpPr>
        <dsp:cNvPr id="0" name=""/>
        <dsp:cNvSpPr/>
      </dsp:nvSpPr>
      <dsp:spPr>
        <a:xfrm>
          <a:off x="0" y="3858591"/>
          <a:ext cx="6391275" cy="834228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Users will choose things they understand over things they don’t understand</a:t>
          </a:r>
          <a:endParaRPr lang="en-US" sz="2100" kern="1200"/>
        </a:p>
      </dsp:txBody>
      <dsp:txXfrm>
        <a:off x="40724" y="3899315"/>
        <a:ext cx="6309827" cy="752780"/>
      </dsp:txXfrm>
    </dsp:sp>
    <dsp:sp modelId="{D9D6C570-9D33-C742-9E6E-D40606215DE4}">
      <dsp:nvSpPr>
        <dsp:cNvPr id="0" name=""/>
        <dsp:cNvSpPr/>
      </dsp:nvSpPr>
      <dsp:spPr>
        <a:xfrm>
          <a:off x="0" y="4692819"/>
          <a:ext cx="6391275" cy="5107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923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b="0" i="0" kern="1200"/>
            <a:t>Tell them what you’re doing and why, so they don’t view any change as a loss</a:t>
          </a:r>
          <a:endParaRPr lang="en-US" sz="1600" kern="1200"/>
        </a:p>
      </dsp:txBody>
      <dsp:txXfrm>
        <a:off x="0" y="4692819"/>
        <a:ext cx="6391275" cy="51077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38B55E-97AA-6D46-A529-E6E6E6BF2FC1}">
      <dsp:nvSpPr>
        <dsp:cNvPr id="0" name=""/>
        <dsp:cNvSpPr/>
      </dsp:nvSpPr>
      <dsp:spPr>
        <a:xfrm>
          <a:off x="1976541" y="810"/>
          <a:ext cx="7906166" cy="83034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3402" tIns="210907" rIns="153402" bIns="21090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Go to Facebook/</a:t>
          </a:r>
          <a:r>
            <a:rPr lang="en-US" sz="1400" kern="1200" dirty="0" err="1"/>
            <a:t>Renren</a:t>
          </a:r>
          <a:r>
            <a:rPr lang="en-US" sz="1400" kern="1200" dirty="0"/>
            <a:t> (turn off your adblocker if you use one) and look at the sponsored material it offers you</a:t>
          </a:r>
        </a:p>
      </dsp:txBody>
      <dsp:txXfrm>
        <a:off x="1976541" y="810"/>
        <a:ext cx="7906166" cy="830341"/>
      </dsp:txXfrm>
    </dsp:sp>
    <dsp:sp modelId="{262A8DD7-C0A3-3C43-9B36-AFEB63566976}">
      <dsp:nvSpPr>
        <dsp:cNvPr id="0" name=""/>
        <dsp:cNvSpPr/>
      </dsp:nvSpPr>
      <dsp:spPr>
        <a:xfrm>
          <a:off x="0" y="810"/>
          <a:ext cx="1976541" cy="8303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592" tIns="82019" rIns="104592" bIns="82019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Go</a:t>
          </a:r>
        </a:p>
      </dsp:txBody>
      <dsp:txXfrm>
        <a:off x="0" y="810"/>
        <a:ext cx="1976541" cy="830341"/>
      </dsp:txXfrm>
    </dsp:sp>
    <dsp:sp modelId="{7455E834-F0D0-024F-A72E-DE76C7DB153B}">
      <dsp:nvSpPr>
        <dsp:cNvPr id="0" name=""/>
        <dsp:cNvSpPr/>
      </dsp:nvSpPr>
      <dsp:spPr>
        <a:xfrm>
          <a:off x="1976541" y="880972"/>
          <a:ext cx="7906166" cy="83034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3402" tIns="210907" rIns="153402" bIns="21090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Follow the links and look at how they’re trying to ‘sell’ things to you</a:t>
          </a:r>
        </a:p>
      </dsp:txBody>
      <dsp:txXfrm>
        <a:off x="1976541" y="880972"/>
        <a:ext cx="7906166" cy="830341"/>
      </dsp:txXfrm>
    </dsp:sp>
    <dsp:sp modelId="{6D77734A-9B3E-DE48-9C8F-EBF10507017B}">
      <dsp:nvSpPr>
        <dsp:cNvPr id="0" name=""/>
        <dsp:cNvSpPr/>
      </dsp:nvSpPr>
      <dsp:spPr>
        <a:xfrm>
          <a:off x="0" y="880972"/>
          <a:ext cx="1976541" cy="8303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592" tIns="82019" rIns="104592" bIns="82019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Follow</a:t>
          </a:r>
        </a:p>
      </dsp:txBody>
      <dsp:txXfrm>
        <a:off x="0" y="880972"/>
        <a:ext cx="1976541" cy="830341"/>
      </dsp:txXfrm>
    </dsp:sp>
    <dsp:sp modelId="{6A404F91-EF5E-4545-A23B-7D8D96E26B95}">
      <dsp:nvSpPr>
        <dsp:cNvPr id="0" name=""/>
        <dsp:cNvSpPr/>
      </dsp:nvSpPr>
      <dsp:spPr>
        <a:xfrm>
          <a:off x="1976541" y="1761134"/>
          <a:ext cx="7906166" cy="83034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3402" tIns="210907" rIns="153402" bIns="21090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Record which of the 12 Universal Motivations are being used for at least 25 different sites in a spreadsheet together with the site URL</a:t>
          </a:r>
        </a:p>
      </dsp:txBody>
      <dsp:txXfrm>
        <a:off x="1976541" y="1761134"/>
        <a:ext cx="7906166" cy="830341"/>
      </dsp:txXfrm>
    </dsp:sp>
    <dsp:sp modelId="{FC153C1D-E586-D246-B0E6-043C6D012695}">
      <dsp:nvSpPr>
        <dsp:cNvPr id="0" name=""/>
        <dsp:cNvSpPr/>
      </dsp:nvSpPr>
      <dsp:spPr>
        <a:xfrm>
          <a:off x="0" y="1761134"/>
          <a:ext cx="1976541" cy="8303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592" tIns="82019" rIns="104592" bIns="82019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Record</a:t>
          </a:r>
        </a:p>
      </dsp:txBody>
      <dsp:txXfrm>
        <a:off x="0" y="1761134"/>
        <a:ext cx="1976541" cy="8303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404813" y="696913"/>
            <a:ext cx="6188075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6913"/>
            <a:ext cx="6188075" cy="3481387"/>
          </a:xfrm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6913"/>
            <a:ext cx="6188075" cy="3481387"/>
          </a:xfrm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2/11/22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4022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2/11/22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2890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2/11/22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0568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2/11/22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8426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2/11/22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2625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2/11/22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4020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2/11/22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7749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2/11/22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8168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2/11/22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6149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2/11/22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845507"/>
      </p:ext>
    </p:extLst>
  </p:cSld>
  <p:clrMapOvr>
    <a:masterClrMapping/>
  </p:clrMapOvr>
  <p:hf sldNum="0"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2/11/22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033489"/>
      </p:ext>
    </p:extLst>
  </p:cSld>
  <p:clrMapOvr>
    <a:masterClrMapping/>
  </p:clrMapOvr>
  <p:hf sldNum="0"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2/11/22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875751"/>
      </p:ext>
    </p:extLst>
  </p:cSld>
  <p:clrMapOvr>
    <a:masterClrMapping/>
  </p:clrMapOvr>
  <p:hf sldNum="0"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2/11/22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571605"/>
      </p:ext>
    </p:extLst>
  </p:cSld>
  <p:clrMapOvr>
    <a:masterClrMapping/>
  </p:clrMapOvr>
  <p:hf sldNum="0"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2/11/22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750797"/>
      </p:ext>
    </p:extLst>
  </p:cSld>
  <p:clrMapOvr>
    <a:masterClrMapping/>
  </p:clrMapOvr>
  <p:hf sldNum="0"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2/11/22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268513"/>
      </p:ext>
    </p:extLst>
  </p:cSld>
  <p:clrMapOvr>
    <a:masterClrMapping/>
  </p:clrMapOvr>
  <p:hf sldNum="0" hdr="0" ft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2/11/22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2004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2/11/22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83421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609600" y="404664"/>
            <a:ext cx="109728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0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2/11/22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4330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  <p:sldLayoutId id="2147483738" r:id="rId15"/>
    <p:sldLayoutId id="2147483739" r:id="rId16"/>
    <p:sldLayoutId id="2147483740" r:id="rId17"/>
    <p:sldLayoutId id="2147483713" r:id="rId18"/>
  </p:sldLayoutIdLst>
  <p:hf sldNum="0" hdr="0" ftr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User Experience Design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174062" y="4777381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ACCA7020</a:t>
            </a:r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Lecture 4 – Behaviour Basics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9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EBEBEB"/>
                </a:solidFill>
              </a:rPr>
              <a:t>Know Yourself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290077" y="437513"/>
            <a:ext cx="5502614" cy="5954325"/>
          </a:xfrm>
        </p:spPr>
        <p:txBody>
          <a:bodyPr anchor="ctr">
            <a:normAutofit/>
          </a:bodyPr>
          <a:lstStyle/>
          <a:p>
            <a:pPr marL="402336" lvl="1" indent="0">
              <a:buNone/>
            </a:pPr>
            <a:r>
              <a:rPr lang="en-GB" sz="2000" dirty="0"/>
              <a:t>“If you know the enemy and know yourself, you need not fear the result of a hundred battles. If you know yourself but not the enemy, for every victory gained you will also suffer a defeat. If you know neither the enemy nor yourself, you will succumb in every battle.”</a:t>
            </a:r>
          </a:p>
          <a:p>
            <a:pPr marL="109728" indent="0">
              <a:buNone/>
            </a:pPr>
            <a:r>
              <a:rPr lang="en-GB" sz="2000" dirty="0"/>
              <a:t>Sun Tzu, </a:t>
            </a:r>
            <a:r>
              <a:rPr lang="en-GB" sz="2000" i="1" dirty="0"/>
              <a:t>The Art of War</a:t>
            </a:r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You cannot design an effective UX without understanding the users</a:t>
            </a:r>
          </a:p>
          <a:p>
            <a:r>
              <a:rPr lang="en-GB" sz="2000" dirty="0"/>
              <a:t>You also cannot design an effective UX without understanding yourself</a:t>
            </a:r>
          </a:p>
        </p:txBody>
      </p:sp>
    </p:spTree>
    <p:extLst>
      <p:ext uri="{BB962C8B-B14F-4D97-AF65-F5344CB8AC3E}">
        <p14:creationId xmlns:p14="http://schemas.microsoft.com/office/powerpoint/2010/main" val="15050224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Know Yourself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3DCAFF43-62DF-4CDD-B9FB-97C00ED75F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1440039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590735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</p:sp>
      </p:grp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>
                <a:solidFill>
                  <a:schemeClr val="tx1"/>
                </a:solidFill>
              </a:rPr>
              <a:t>User Perspective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041399" y="1085549"/>
            <a:ext cx="5579707" cy="4686903"/>
          </a:xfrm>
        </p:spPr>
        <p:txBody>
          <a:bodyPr anchor="ctr">
            <a:normAutofit fontScale="85000" lnSpcReduction="20000"/>
          </a:bodyPr>
          <a:lstStyle/>
          <a:p>
            <a:r>
              <a:rPr lang="en-GB" dirty="0">
                <a:solidFill>
                  <a:schemeClr val="tx1"/>
                </a:solidFill>
              </a:rPr>
              <a:t>The user has three basic questions when faced with a new system</a:t>
            </a:r>
          </a:p>
          <a:p>
            <a:pPr lvl="1"/>
            <a:r>
              <a:rPr lang="en-GB" sz="2000" dirty="0">
                <a:solidFill>
                  <a:schemeClr val="tx1"/>
                </a:solidFill>
              </a:rPr>
              <a:t>What is this?</a:t>
            </a:r>
          </a:p>
          <a:p>
            <a:pPr lvl="2"/>
            <a:r>
              <a:rPr lang="en-GB" sz="2000" dirty="0">
                <a:solidFill>
                  <a:schemeClr val="tx1"/>
                </a:solidFill>
              </a:rPr>
              <a:t>Titles and images are good for this</a:t>
            </a:r>
          </a:p>
          <a:p>
            <a:pPr lvl="2"/>
            <a:r>
              <a:rPr lang="en-GB" sz="2000" dirty="0">
                <a:solidFill>
                  <a:schemeClr val="tx1"/>
                </a:solidFill>
              </a:rPr>
              <a:t>Use simple terms rather than complex language</a:t>
            </a:r>
          </a:p>
          <a:p>
            <a:pPr lvl="1"/>
            <a:r>
              <a:rPr lang="en-GB" sz="2000" dirty="0">
                <a:solidFill>
                  <a:schemeClr val="tx1"/>
                </a:solidFill>
              </a:rPr>
              <a:t>What’s in it for me?</a:t>
            </a:r>
          </a:p>
          <a:p>
            <a:pPr lvl="2"/>
            <a:r>
              <a:rPr lang="en-GB" sz="2000" dirty="0">
                <a:solidFill>
                  <a:schemeClr val="tx1"/>
                </a:solidFill>
              </a:rPr>
              <a:t>Show users what they will get</a:t>
            </a:r>
          </a:p>
          <a:p>
            <a:pPr lvl="2"/>
            <a:r>
              <a:rPr lang="en-GB" sz="2000" dirty="0">
                <a:solidFill>
                  <a:schemeClr val="tx1"/>
                </a:solidFill>
              </a:rPr>
              <a:t>This can be images, videos, user testimonials…</a:t>
            </a:r>
          </a:p>
          <a:p>
            <a:pPr lvl="1"/>
            <a:r>
              <a:rPr lang="en-GB" sz="2000" dirty="0">
                <a:solidFill>
                  <a:schemeClr val="tx1"/>
                </a:solidFill>
              </a:rPr>
              <a:t>What do I do?</a:t>
            </a:r>
          </a:p>
          <a:p>
            <a:pPr lvl="2"/>
            <a:r>
              <a:rPr lang="en-GB" sz="2000" dirty="0">
                <a:solidFill>
                  <a:schemeClr val="tx1"/>
                </a:solidFill>
              </a:rPr>
              <a:t>Make the user’s next action an obvious one (this doesn’t need to be limited to offering only one option)</a:t>
            </a:r>
          </a:p>
          <a:p>
            <a:pPr lvl="2"/>
            <a:r>
              <a:rPr lang="en-GB" sz="2000" dirty="0">
                <a:solidFill>
                  <a:schemeClr val="tx1"/>
                </a:solidFill>
              </a:rPr>
              <a:t>Work out what they want to do next and give them the tools to do it</a:t>
            </a:r>
          </a:p>
        </p:txBody>
      </p:sp>
    </p:spTree>
    <p:extLst>
      <p:ext uri="{BB962C8B-B14F-4D97-AF65-F5344CB8AC3E}">
        <p14:creationId xmlns:p14="http://schemas.microsoft.com/office/powerpoint/2010/main" val="11156478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UX Impact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7084947"/>
              </p:ext>
            </p:extLst>
          </p:nvPr>
        </p:nvGraphicFramePr>
        <p:xfrm>
          <a:off x="1981200" y="981076"/>
          <a:ext cx="8229600" cy="55927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Down Arrow 5"/>
          <p:cNvSpPr/>
          <p:nvPr/>
        </p:nvSpPr>
        <p:spPr>
          <a:xfrm>
            <a:off x="1839922" y="2439919"/>
            <a:ext cx="648072" cy="296648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Down Arrow 6"/>
          <p:cNvSpPr/>
          <p:nvPr/>
        </p:nvSpPr>
        <p:spPr>
          <a:xfrm rot="10800000">
            <a:off x="10216493" y="2499597"/>
            <a:ext cx="648072" cy="284713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2678358" y="2492897"/>
            <a:ext cx="16065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dirty="0"/>
              <a:t>Increasing</a:t>
            </a:r>
          </a:p>
          <a:p>
            <a:pPr algn="ctr"/>
            <a:r>
              <a:rPr lang="en-GB" sz="2400" dirty="0"/>
              <a:t>Value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089870" y="2492897"/>
            <a:ext cx="16065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dirty="0"/>
              <a:t>Increasing</a:t>
            </a:r>
          </a:p>
          <a:p>
            <a:pPr algn="ctr"/>
            <a:r>
              <a:rPr lang="en-GB" sz="2400" dirty="0"/>
              <a:t>Visibility</a:t>
            </a:r>
          </a:p>
        </p:txBody>
      </p:sp>
    </p:spTree>
    <p:extLst>
      <p:ext uri="{BB962C8B-B14F-4D97-AF65-F5344CB8AC3E}">
        <p14:creationId xmlns:p14="http://schemas.microsoft.com/office/powerpoint/2010/main" val="19173394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User Psychology</a:t>
            </a:r>
          </a:p>
        </p:txBody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F7E5EC39-9A78-4109-8CEA-31FB7E118F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8275313"/>
              </p:ext>
            </p:extLst>
          </p:nvPr>
        </p:nvGraphicFramePr>
        <p:xfrm>
          <a:off x="1154954" y="2603500"/>
          <a:ext cx="10413654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607885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User Psychology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FCA534E3-742A-47FA-B209-5A8120C71C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7020822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82295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What is an experience?</a:t>
            </a:r>
          </a:p>
        </p:txBody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34F4820D-8336-4810-9300-B0A8805B62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2701401"/>
              </p:ext>
            </p:extLst>
          </p:nvPr>
        </p:nvGraphicFramePr>
        <p:xfrm>
          <a:off x="1286934" y="2925232"/>
          <a:ext cx="9625383" cy="30864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251304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9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rgbClr val="EBEBEB"/>
                </a:solidFill>
              </a:rPr>
              <a:t>Emotions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290077" y="437513"/>
            <a:ext cx="5502614" cy="59543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/>
              <a:t>What a user feels is the emotional impact of the system</a:t>
            </a:r>
          </a:p>
          <a:p>
            <a:pPr lvl="1">
              <a:lnSpc>
                <a:spcPct val="90000"/>
              </a:lnSpc>
            </a:pPr>
            <a:r>
              <a:rPr lang="en-GB" sz="1900"/>
              <a:t>Two types: gain (happy) and loss (unhappy)</a:t>
            </a:r>
          </a:p>
          <a:p>
            <a:pPr lvl="1">
              <a:lnSpc>
                <a:spcPct val="90000"/>
              </a:lnSpc>
            </a:pPr>
            <a:r>
              <a:rPr lang="en-GB" sz="1900"/>
              <a:t>Emotions are reactions not goals (normally)</a:t>
            </a:r>
          </a:p>
          <a:p>
            <a:pPr lvl="2">
              <a:lnSpc>
                <a:spcPct val="90000"/>
              </a:lnSpc>
            </a:pPr>
            <a:r>
              <a:rPr lang="en-GB" sz="1900"/>
              <a:t>Motivations are goals, emotions are feedback</a:t>
            </a:r>
          </a:p>
          <a:p>
            <a:pPr lvl="1">
              <a:lnSpc>
                <a:spcPct val="90000"/>
              </a:lnSpc>
            </a:pPr>
            <a:r>
              <a:rPr lang="en-GB" sz="1900"/>
              <a:t>Time makes emotions complicated</a:t>
            </a:r>
          </a:p>
          <a:p>
            <a:pPr lvl="2">
              <a:lnSpc>
                <a:spcPct val="90000"/>
              </a:lnSpc>
            </a:pPr>
            <a:r>
              <a:rPr lang="en-GB" sz="1900"/>
              <a:t>Having to use a poorly-designed interface may be a minor annoyance if you have to use it only once or twice, but if you have to use it regularly annoyance may turn to anger or hatred</a:t>
            </a:r>
          </a:p>
          <a:p>
            <a:pPr>
              <a:lnSpc>
                <a:spcPct val="90000"/>
              </a:lnSpc>
            </a:pPr>
            <a:r>
              <a:rPr lang="en-GB" sz="1900"/>
              <a:t>Users normally feel happy when they know they are making progress towards their goals</a:t>
            </a:r>
          </a:p>
          <a:p>
            <a:pPr>
              <a:lnSpc>
                <a:spcPct val="90000"/>
              </a:lnSpc>
            </a:pPr>
            <a:r>
              <a:rPr lang="en-GB" sz="1900"/>
              <a:t>Give users feedback to show this</a:t>
            </a:r>
          </a:p>
          <a:p>
            <a:pPr>
              <a:lnSpc>
                <a:spcPct val="90000"/>
              </a:lnSpc>
            </a:pPr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40740798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Maslow’s Hierarchy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36613" y="2400697"/>
            <a:ext cx="8229600" cy="2016224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Maslow’s hierarchy of needs (1943)*</a:t>
            </a:r>
          </a:p>
          <a:p>
            <a:r>
              <a:rPr lang="en-GB" sz="2400" dirty="0"/>
              <a:t> The most fundamental needs are on the bottom, the ‘optional’ ones on the top</a:t>
            </a:r>
          </a:p>
          <a:p>
            <a:r>
              <a:rPr lang="en-GB" sz="2400" dirty="0"/>
              <a:t>If a need is not met, the person doesn’t care about the ones above it</a:t>
            </a:r>
          </a:p>
        </p:txBody>
      </p:sp>
      <p:pic>
        <p:nvPicPr>
          <p:cNvPr id="1026" name="Picture 2" descr="https://upload.wikimedia.org/wikipedia/commons/thumb/3/33/MaslowsHierarchyOfNeeds.svg/450px-MaslowsHierarchyOfNeeds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0891" y="2564904"/>
            <a:ext cx="4891109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67408" y="4532343"/>
            <a:ext cx="68042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Self actualisation – realising your full potential</a:t>
            </a:r>
          </a:p>
          <a:p>
            <a:endParaRPr lang="en-GB" sz="1200" dirty="0"/>
          </a:p>
          <a:p>
            <a:r>
              <a:rPr lang="en-GB" sz="1200" dirty="0"/>
              <a:t>Esteem – desire to be accepted and valued by others</a:t>
            </a:r>
          </a:p>
          <a:p>
            <a:endParaRPr lang="en-GB" sz="1200" dirty="0"/>
          </a:p>
          <a:p>
            <a:r>
              <a:rPr lang="en-GB" sz="1200" dirty="0"/>
              <a:t>Love/belonging – friendship, intimacy, family</a:t>
            </a:r>
          </a:p>
          <a:p>
            <a:endParaRPr lang="en-GB" sz="1200" dirty="0"/>
          </a:p>
          <a:p>
            <a:r>
              <a:rPr lang="en-GB" sz="1200" dirty="0"/>
              <a:t>Safety – personal, financial, health, accidents</a:t>
            </a:r>
          </a:p>
          <a:p>
            <a:endParaRPr lang="en-GB" sz="1200" dirty="0"/>
          </a:p>
          <a:p>
            <a:r>
              <a:rPr lang="en-GB" sz="1200" dirty="0"/>
              <a:t>Physiological – survival requirements</a:t>
            </a:r>
          </a:p>
          <a:p>
            <a:endParaRPr lang="en-GB" sz="1200" dirty="0"/>
          </a:p>
        </p:txBody>
      </p:sp>
      <p:sp>
        <p:nvSpPr>
          <p:cNvPr id="5" name="TextBox 4"/>
          <p:cNvSpPr txBox="1"/>
          <p:nvPr/>
        </p:nvSpPr>
        <p:spPr>
          <a:xfrm>
            <a:off x="6960096" y="5881295"/>
            <a:ext cx="500592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* This refers to an individualistic society, not a collectivist one</a:t>
            </a:r>
          </a:p>
        </p:txBody>
      </p:sp>
    </p:spTree>
    <p:extLst>
      <p:ext uri="{BB962C8B-B14F-4D97-AF65-F5344CB8AC3E}">
        <p14:creationId xmlns:p14="http://schemas.microsoft.com/office/powerpoint/2010/main" val="38546193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Maslow’s Hierarchy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35360" y="2249328"/>
            <a:ext cx="8229600" cy="2016224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Western (European) and East Asian cultures view needs rather differently</a:t>
            </a:r>
          </a:p>
          <a:p>
            <a:r>
              <a:rPr lang="en-GB" sz="2400" dirty="0"/>
              <a:t>East Asian cultures are generally more collectivist than individualist</a:t>
            </a:r>
          </a:p>
          <a:p>
            <a:pPr lvl="1"/>
            <a:r>
              <a:rPr lang="en-GB" sz="2200" dirty="0"/>
              <a:t>Harmony within your society is important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15955" y="4213053"/>
            <a:ext cx="792088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Self actualisation – realising your full potential in service to society</a:t>
            </a:r>
          </a:p>
          <a:p>
            <a:endParaRPr lang="en-GB" dirty="0"/>
          </a:p>
          <a:p>
            <a:r>
              <a:rPr lang="en-GB" dirty="0"/>
              <a:t>Esteem – desire to be accepted and valued by others</a:t>
            </a:r>
          </a:p>
          <a:p>
            <a:endParaRPr lang="en-GB" dirty="0"/>
          </a:p>
          <a:p>
            <a:r>
              <a:rPr lang="en-GB" dirty="0"/>
              <a:t>Safety – personal, financial, health, accidents</a:t>
            </a:r>
          </a:p>
          <a:p>
            <a:endParaRPr lang="en-GB" dirty="0"/>
          </a:p>
          <a:p>
            <a:r>
              <a:rPr lang="en-GB" dirty="0"/>
              <a:t>Physiological – survival requirements</a:t>
            </a:r>
          </a:p>
          <a:p>
            <a:endParaRPr lang="en-GB" dirty="0"/>
          </a:p>
          <a:p>
            <a:r>
              <a:rPr lang="en-GB" dirty="0"/>
              <a:t>Love/belonging – friends, family, society</a:t>
            </a: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7089113" y="6288624"/>
            <a:ext cx="2095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Collectivist version</a:t>
            </a: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369361276"/>
              </p:ext>
            </p:extLst>
          </p:nvPr>
        </p:nvGraphicFramePr>
        <p:xfrm>
          <a:off x="7060558" y="2548835"/>
          <a:ext cx="4992655" cy="3328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189851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12 Universal Motivations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63352" y="2060848"/>
            <a:ext cx="6844703" cy="4365104"/>
          </a:xfrm>
        </p:spPr>
        <p:txBody>
          <a:bodyPr>
            <a:noAutofit/>
          </a:bodyPr>
          <a:lstStyle/>
          <a:p>
            <a:r>
              <a:rPr lang="en-GB" sz="1500" dirty="0"/>
              <a:t>Avoiding death</a:t>
            </a:r>
          </a:p>
          <a:p>
            <a:pPr lvl="1"/>
            <a:r>
              <a:rPr lang="en-GB" sz="1500" dirty="0"/>
              <a:t>Dying is generally bad</a:t>
            </a:r>
          </a:p>
          <a:p>
            <a:pPr lvl="1"/>
            <a:r>
              <a:rPr lang="en-GB" sz="1500" dirty="0"/>
              <a:t>Suicide occurs when other motivations are stronger than the will to live</a:t>
            </a:r>
          </a:p>
          <a:p>
            <a:r>
              <a:rPr lang="en-GB" sz="1500" dirty="0"/>
              <a:t>Avoiding pain</a:t>
            </a:r>
          </a:p>
          <a:p>
            <a:pPr lvl="1"/>
            <a:r>
              <a:rPr lang="en-GB" sz="1500" dirty="0"/>
              <a:t>Similar to death, but less extreme</a:t>
            </a:r>
          </a:p>
          <a:p>
            <a:r>
              <a:rPr lang="en-GB" sz="1500" dirty="0"/>
              <a:t>Fuel</a:t>
            </a:r>
          </a:p>
          <a:p>
            <a:pPr lvl="1"/>
            <a:r>
              <a:rPr lang="en-GB" sz="1500" dirty="0"/>
              <a:t>Your body needs air/food/water to live</a:t>
            </a:r>
          </a:p>
          <a:p>
            <a:pPr lvl="1"/>
            <a:r>
              <a:rPr lang="en-GB" sz="1500" dirty="0"/>
              <a:t>Running out of one is bad</a:t>
            </a:r>
          </a:p>
          <a:p>
            <a:r>
              <a:rPr lang="en-GB" sz="1500" dirty="0"/>
              <a:t>Homeostasis</a:t>
            </a:r>
          </a:p>
          <a:p>
            <a:pPr lvl="1"/>
            <a:r>
              <a:rPr lang="en-GB" sz="1500" dirty="0"/>
              <a:t>Internal balance</a:t>
            </a:r>
          </a:p>
          <a:p>
            <a:r>
              <a:rPr lang="en-GB" sz="1500" dirty="0"/>
              <a:t>Sleep</a:t>
            </a:r>
          </a:p>
          <a:p>
            <a:pPr lvl="1"/>
            <a:r>
              <a:rPr lang="en-GB" sz="1500" dirty="0"/>
              <a:t>Sleeping is needed to allow the brain to perform essential maintenance tasks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055B433C-B8F5-9348-A612-4BC5BEC4FACB}"/>
              </a:ext>
            </a:extLst>
          </p:cNvPr>
          <p:cNvSpPr txBox="1">
            <a:spLocks/>
          </p:cNvSpPr>
          <p:nvPr/>
        </p:nvSpPr>
        <p:spPr>
          <a:xfrm>
            <a:off x="7203727" y="2348880"/>
            <a:ext cx="5425280" cy="58772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300"/>
              <a:t>Sex</a:t>
            </a:r>
          </a:p>
          <a:p>
            <a:pPr lvl="1"/>
            <a:r>
              <a:rPr lang="en-GB" sz="1300"/>
              <a:t>Works for most people</a:t>
            </a:r>
          </a:p>
          <a:p>
            <a:r>
              <a:rPr lang="en-GB" sz="1300"/>
              <a:t>Love</a:t>
            </a:r>
          </a:p>
          <a:p>
            <a:pPr lvl="1"/>
            <a:r>
              <a:rPr lang="en-GB" sz="1300"/>
              <a:t>Of family, of children, of partner</a:t>
            </a:r>
          </a:p>
          <a:p>
            <a:r>
              <a:rPr lang="en-GB" sz="1300"/>
              <a:t>Protection of children</a:t>
            </a:r>
          </a:p>
          <a:p>
            <a:pPr lvl="1"/>
            <a:r>
              <a:rPr lang="en-GB" sz="1300"/>
              <a:t>Some things are not considered suitable for children</a:t>
            </a:r>
          </a:p>
          <a:p>
            <a:pPr lvl="1"/>
            <a:r>
              <a:rPr lang="en-GB" sz="1300"/>
              <a:t>Extra rules apply</a:t>
            </a:r>
          </a:p>
          <a:p>
            <a:r>
              <a:rPr lang="en-GB" sz="1300"/>
              <a:t>Affiliation</a:t>
            </a:r>
          </a:p>
          <a:p>
            <a:pPr lvl="1"/>
            <a:r>
              <a:rPr lang="en-GB" sz="1300"/>
              <a:t>Belonging to a group</a:t>
            </a:r>
          </a:p>
          <a:p>
            <a:r>
              <a:rPr lang="en-GB" sz="1300"/>
              <a:t>Status</a:t>
            </a:r>
          </a:p>
          <a:p>
            <a:pPr lvl="1"/>
            <a:r>
              <a:rPr lang="en-GB" sz="1300"/>
              <a:t>Status within a group</a:t>
            </a:r>
          </a:p>
          <a:p>
            <a:pPr lvl="1"/>
            <a:r>
              <a:rPr lang="en-GB" sz="1300"/>
              <a:t>The desire to be the best</a:t>
            </a:r>
          </a:p>
          <a:p>
            <a:r>
              <a:rPr lang="en-GB" sz="1300"/>
              <a:t>Justice</a:t>
            </a:r>
          </a:p>
          <a:p>
            <a:pPr lvl="1"/>
            <a:r>
              <a:rPr lang="en-GB" sz="1300"/>
              <a:t>Making sure that everyone gets what they deserve</a:t>
            </a:r>
          </a:p>
          <a:p>
            <a:pPr lvl="1"/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17676426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07368" y="2276872"/>
            <a:ext cx="8229600" cy="1440160"/>
          </a:xfrm>
        </p:spPr>
        <p:txBody>
          <a:bodyPr/>
          <a:lstStyle/>
          <a:p>
            <a:r>
              <a:rPr lang="en-GB" dirty="0"/>
              <a:t>For each of the 12 Universal Motivations, identify if Ingress and Pokémon Go uses them and, if so, how?</a:t>
            </a:r>
          </a:p>
        </p:txBody>
      </p:sp>
      <p:sp>
        <p:nvSpPr>
          <p:cNvPr id="8" name="Content Placeholder 4"/>
          <p:cNvSpPr txBox="1">
            <a:spLocks/>
          </p:cNvSpPr>
          <p:nvPr/>
        </p:nvSpPr>
        <p:spPr>
          <a:xfrm>
            <a:off x="5470062" y="3140968"/>
            <a:ext cx="4038600" cy="4354499"/>
          </a:xfrm>
          <a:prstGeom prst="rect">
            <a:avLst/>
          </a:prstGeom>
        </p:spPr>
        <p:txBody>
          <a:bodyPr/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dirty="0"/>
              <a:t>Love</a:t>
            </a:r>
          </a:p>
          <a:p>
            <a:pPr fontAlgn="auto">
              <a:spcAft>
                <a:spcPts val="0"/>
              </a:spcAft>
            </a:pPr>
            <a:r>
              <a:rPr lang="en-GB" dirty="0"/>
              <a:t>Protection of children</a:t>
            </a:r>
          </a:p>
          <a:p>
            <a:pPr fontAlgn="auto">
              <a:spcAft>
                <a:spcPts val="0"/>
              </a:spcAft>
            </a:pPr>
            <a:r>
              <a:rPr lang="en-GB" dirty="0"/>
              <a:t>Affiliation</a:t>
            </a:r>
          </a:p>
          <a:p>
            <a:pPr fontAlgn="auto">
              <a:spcAft>
                <a:spcPts val="0"/>
              </a:spcAft>
            </a:pPr>
            <a:r>
              <a:rPr lang="en-GB" dirty="0"/>
              <a:t>Status</a:t>
            </a:r>
          </a:p>
          <a:p>
            <a:pPr fontAlgn="auto">
              <a:spcAft>
                <a:spcPts val="0"/>
              </a:spcAft>
            </a:pPr>
            <a:r>
              <a:rPr lang="en-GB" dirty="0"/>
              <a:t>Justice</a:t>
            </a:r>
          </a:p>
          <a:p>
            <a:pPr fontAlgn="auto">
              <a:spcAft>
                <a:spcPts val="0"/>
              </a:spcAft>
            </a:pPr>
            <a:r>
              <a:rPr lang="en-GB" dirty="0"/>
              <a:t>Understanding</a:t>
            </a:r>
          </a:p>
        </p:txBody>
      </p:sp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556FB354-D82A-4C9B-A58E-7C79E28160C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38168935"/>
              </p:ext>
            </p:extLst>
          </p:nvPr>
        </p:nvGraphicFramePr>
        <p:xfrm>
          <a:off x="767408" y="3140968"/>
          <a:ext cx="3034680" cy="33463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491805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Applications in UXD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6307A062-57BF-4249-B1C6-CE12BAD02D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759384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998867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EBEBEB"/>
                </a:solidFill>
              </a:rPr>
              <a:t>Applications in UXD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290077" y="437513"/>
            <a:ext cx="5502614" cy="5954325"/>
          </a:xfrm>
        </p:spPr>
        <p:txBody>
          <a:bodyPr anchor="ctr">
            <a:normAutofit/>
          </a:bodyPr>
          <a:lstStyle/>
          <a:p>
            <a:r>
              <a:rPr lang="en-GB" sz="2000"/>
              <a:t>Justice</a:t>
            </a:r>
          </a:p>
          <a:p>
            <a:pPr lvl="1"/>
            <a:r>
              <a:rPr lang="en-GB" sz="2000"/>
              <a:t>Everyone wants to be liked and treated fairly</a:t>
            </a:r>
          </a:p>
          <a:p>
            <a:pPr lvl="1"/>
            <a:r>
              <a:rPr lang="en-GB" sz="2000"/>
              <a:t>It applies to other motivations – if person A has caused person B to lose something unfairly then we normally want to see person B lose it too</a:t>
            </a:r>
          </a:p>
          <a:p>
            <a:pPr lvl="1"/>
            <a:r>
              <a:rPr lang="en-GB" sz="2000"/>
              <a:t>Have rules of conduct and etiquette</a:t>
            </a:r>
          </a:p>
          <a:p>
            <a:pPr lvl="1"/>
            <a:r>
              <a:rPr lang="en-GB" sz="2000"/>
              <a:t>Give users the power to choose champions</a:t>
            </a:r>
          </a:p>
        </p:txBody>
      </p:sp>
    </p:spTree>
    <p:extLst>
      <p:ext uri="{BB962C8B-B14F-4D97-AF65-F5344CB8AC3E}">
        <p14:creationId xmlns:p14="http://schemas.microsoft.com/office/powerpoint/2010/main" val="17474151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Applications in UXD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BE309C98-5F75-4C15-90AF-E0B6944DD8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8712132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856183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7" name="Content Placeholder 3"/>
          <p:cNvSpPr txBox="1">
            <a:spLocks/>
          </p:cNvSpPr>
          <p:nvPr/>
        </p:nvSpPr>
        <p:spPr>
          <a:xfrm>
            <a:off x="695400" y="3879147"/>
            <a:ext cx="4038600" cy="288032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dirty="0"/>
              <a:t>Avoiding death</a:t>
            </a:r>
          </a:p>
          <a:p>
            <a:pPr fontAlgn="auto">
              <a:spcAft>
                <a:spcPts val="0"/>
              </a:spcAft>
            </a:pPr>
            <a:r>
              <a:rPr lang="en-GB" dirty="0"/>
              <a:t>Avoiding pain</a:t>
            </a:r>
          </a:p>
          <a:p>
            <a:pPr fontAlgn="auto">
              <a:spcAft>
                <a:spcPts val="0"/>
              </a:spcAft>
            </a:pPr>
            <a:r>
              <a:rPr lang="en-GB" dirty="0"/>
              <a:t>Fuel</a:t>
            </a:r>
          </a:p>
          <a:p>
            <a:pPr fontAlgn="auto">
              <a:spcAft>
                <a:spcPts val="0"/>
              </a:spcAft>
            </a:pPr>
            <a:r>
              <a:rPr lang="en-GB" dirty="0"/>
              <a:t>Homeostasis</a:t>
            </a:r>
          </a:p>
          <a:p>
            <a:pPr fontAlgn="auto">
              <a:spcAft>
                <a:spcPts val="0"/>
              </a:spcAft>
            </a:pPr>
            <a:r>
              <a:rPr lang="en-GB" dirty="0"/>
              <a:t>Sleep</a:t>
            </a:r>
          </a:p>
          <a:p>
            <a:pPr fontAlgn="auto">
              <a:spcAft>
                <a:spcPts val="0"/>
              </a:spcAft>
            </a:pPr>
            <a:r>
              <a:rPr lang="en-GB" dirty="0"/>
              <a:t>Sex</a:t>
            </a:r>
          </a:p>
        </p:txBody>
      </p:sp>
      <p:sp>
        <p:nvSpPr>
          <p:cNvPr id="8" name="Content Placeholder 4"/>
          <p:cNvSpPr txBox="1">
            <a:spLocks/>
          </p:cNvSpPr>
          <p:nvPr/>
        </p:nvSpPr>
        <p:spPr>
          <a:xfrm>
            <a:off x="4367808" y="3645024"/>
            <a:ext cx="4038600" cy="2952329"/>
          </a:xfrm>
          <a:prstGeom prst="rect">
            <a:avLst/>
          </a:prstGeom>
        </p:spPr>
        <p:txBody>
          <a:bodyPr/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dirty="0"/>
              <a:t>Love</a:t>
            </a:r>
          </a:p>
          <a:p>
            <a:pPr fontAlgn="auto">
              <a:spcAft>
                <a:spcPts val="0"/>
              </a:spcAft>
            </a:pPr>
            <a:r>
              <a:rPr lang="en-GB" dirty="0"/>
              <a:t>Protection of children</a:t>
            </a:r>
          </a:p>
          <a:p>
            <a:pPr fontAlgn="auto">
              <a:spcAft>
                <a:spcPts val="0"/>
              </a:spcAft>
            </a:pPr>
            <a:r>
              <a:rPr lang="en-GB" dirty="0"/>
              <a:t>Affiliation</a:t>
            </a:r>
          </a:p>
          <a:p>
            <a:pPr fontAlgn="auto">
              <a:spcAft>
                <a:spcPts val="0"/>
              </a:spcAft>
            </a:pPr>
            <a:r>
              <a:rPr lang="en-GB" dirty="0"/>
              <a:t>Status</a:t>
            </a:r>
          </a:p>
          <a:p>
            <a:pPr fontAlgn="auto">
              <a:spcAft>
                <a:spcPts val="0"/>
              </a:spcAft>
            </a:pPr>
            <a:r>
              <a:rPr lang="en-GB" dirty="0"/>
              <a:t>Justice</a:t>
            </a:r>
          </a:p>
          <a:p>
            <a:pPr fontAlgn="auto">
              <a:spcAft>
                <a:spcPts val="0"/>
              </a:spcAft>
            </a:pPr>
            <a:r>
              <a:rPr lang="en-GB" dirty="0"/>
              <a:t>Understanding</a:t>
            </a:r>
          </a:p>
        </p:txBody>
      </p:sp>
      <p:graphicFrame>
        <p:nvGraphicFramePr>
          <p:cNvPr id="12" name="Content Placeholder 5">
            <a:extLst>
              <a:ext uri="{FF2B5EF4-FFF2-40B4-BE49-F238E27FC236}">
                <a16:creationId xmlns:a16="http://schemas.microsoft.com/office/drawing/2014/main" id="{D76AB4E5-0209-4571-ABE2-4C8962551AB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43386155"/>
              </p:ext>
            </p:extLst>
          </p:nvPr>
        </p:nvGraphicFramePr>
        <p:xfrm>
          <a:off x="533772" y="404665"/>
          <a:ext cx="9882708" cy="25922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731052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/>
              <a:t>Coming Soon…</a:t>
            </a:r>
            <a:endParaRPr lang="en-US"/>
          </a:p>
        </p:txBody>
      </p:sp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Next lecture: User Research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/>
              <a:t>Homework: Read the articles linked to this lecture on Moodle.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{ABA95917-BE78-C043-88C6-8D791E4D05D2}tf10001076</Template>
  <TotalTime>6465</TotalTime>
  <Words>1290</Words>
  <Application>Microsoft Macintosh PowerPoint</Application>
  <PresentationFormat>Widescreen</PresentationFormat>
  <Paragraphs>210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Century Gothic</vt:lpstr>
      <vt:lpstr>Georgia</vt:lpstr>
      <vt:lpstr>Times</vt:lpstr>
      <vt:lpstr>Wingdings</vt:lpstr>
      <vt:lpstr>Wingdings 3</vt:lpstr>
      <vt:lpstr>Ion Boardroom</vt:lpstr>
      <vt:lpstr>User Experience Design</vt:lpstr>
      <vt:lpstr>Know Yourself</vt:lpstr>
      <vt:lpstr>Know Yourself</vt:lpstr>
      <vt:lpstr>User Perspective</vt:lpstr>
      <vt:lpstr>UX Impact</vt:lpstr>
      <vt:lpstr>User Psychology</vt:lpstr>
      <vt:lpstr>User Psychology</vt:lpstr>
      <vt:lpstr>What is an experience?</vt:lpstr>
      <vt:lpstr>Emotions</vt:lpstr>
      <vt:lpstr>Maslow’s Hierarchy</vt:lpstr>
      <vt:lpstr>Maslow’s Hierarchy</vt:lpstr>
      <vt:lpstr>12 Universal Motivations</vt:lpstr>
      <vt:lpstr>Activity</vt:lpstr>
      <vt:lpstr>Applications in UXD</vt:lpstr>
      <vt:lpstr>Applications in UXD</vt:lpstr>
      <vt:lpstr>Applications in UXD</vt:lpstr>
      <vt:lpstr>Activity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Nabeel Masih</cp:lastModifiedBy>
  <cp:revision>138</cp:revision>
  <dcterms:created xsi:type="dcterms:W3CDTF">2003-09-29T11:49:22Z</dcterms:created>
  <dcterms:modified xsi:type="dcterms:W3CDTF">2022-02-11T12:05:08Z</dcterms:modified>
</cp:coreProperties>
</file>