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8" r:id="rId3"/>
    <p:sldId id="257" r:id="rId4"/>
    <p:sldId id="259" r:id="rId5"/>
    <p:sldId id="260" r:id="rId6"/>
    <p:sldId id="265"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5E8D0D-28B4-4E19-AA9E-71390ECEBFED}" v="34" dt="2021-10-25T09:58:15.634"/>
    <p1510:client id="{74D00948-1B99-8F42-0796-758D40BC1918}" v="891" dt="2021-10-25T10:30:48.885"/>
    <p1510:client id="{CA5EE714-FEFB-A9D1-96A6-67B3897D6450}" v="1366" dt="2021-11-15T08:43:54.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stutis Kirsa (2028365)" userId="S::2028365@student.uwtsd.ac.uk::2297ce3d-8dd6-4861-8630-ff876895d61a" providerId="AD" clId="Web-{74D00948-1B99-8F42-0796-758D40BC1918}"/>
    <pc:docChg chg="addSld modSld addMainMaster delMainMaster">
      <pc:chgData name="Kestutis Kirsa (2028365)" userId="S::2028365@student.uwtsd.ac.uk::2297ce3d-8dd6-4861-8630-ff876895d61a" providerId="AD" clId="Web-{74D00948-1B99-8F42-0796-758D40BC1918}" dt="2021-10-25T10:30:48.885" v="890" actId="20577"/>
      <pc:docMkLst>
        <pc:docMk/>
      </pc:docMkLst>
      <pc:sldChg chg="delSp modSp mod modClrScheme delDesignElem chgLayout">
        <pc:chgData name="Kestutis Kirsa (2028365)" userId="S::2028365@student.uwtsd.ac.uk::2297ce3d-8dd6-4861-8630-ff876895d61a" providerId="AD" clId="Web-{74D00948-1B99-8F42-0796-758D40BC1918}" dt="2021-10-25T10:01:02.021" v="74"/>
        <pc:sldMkLst>
          <pc:docMk/>
          <pc:sldMk cId="109857222" sldId="256"/>
        </pc:sldMkLst>
        <pc:spChg chg="mod ord">
          <ac:chgData name="Kestutis Kirsa (2028365)" userId="S::2028365@student.uwtsd.ac.uk::2297ce3d-8dd6-4861-8630-ff876895d61a" providerId="AD" clId="Web-{74D00948-1B99-8F42-0796-758D40BC1918}" dt="2021-10-25T10:01:02.021" v="74"/>
          <ac:spMkLst>
            <pc:docMk/>
            <pc:sldMk cId="109857222" sldId="256"/>
            <ac:spMk id="2" creationId="{00000000-0000-0000-0000-000000000000}"/>
          </ac:spMkLst>
        </pc:spChg>
        <pc:spChg chg="mod ord">
          <ac:chgData name="Kestutis Kirsa (2028365)" userId="S::2028365@student.uwtsd.ac.uk::2297ce3d-8dd6-4861-8630-ff876895d61a" providerId="AD" clId="Web-{74D00948-1B99-8F42-0796-758D40BC1918}" dt="2021-10-25T10:01:02.021" v="74"/>
          <ac:spMkLst>
            <pc:docMk/>
            <pc:sldMk cId="109857222" sldId="256"/>
            <ac:spMk id="3" creationId="{00000000-0000-0000-0000-000000000000}"/>
          </ac:spMkLst>
        </pc:spChg>
        <pc:spChg chg="del">
          <ac:chgData name="Kestutis Kirsa (2028365)" userId="S::2028365@student.uwtsd.ac.uk::2297ce3d-8dd6-4861-8630-ff876895d61a" providerId="AD" clId="Web-{74D00948-1B99-8F42-0796-758D40BC1918}" dt="2021-10-25T10:01:02.021" v="74"/>
          <ac:spMkLst>
            <pc:docMk/>
            <pc:sldMk cId="109857222" sldId="256"/>
            <ac:spMk id="16" creationId="{1E644DE9-8D09-43E2-BA69-F57482CFC93A}"/>
          </ac:spMkLst>
        </pc:spChg>
        <pc:spChg chg="del">
          <ac:chgData name="Kestutis Kirsa (2028365)" userId="S::2028365@student.uwtsd.ac.uk::2297ce3d-8dd6-4861-8630-ff876895d61a" providerId="AD" clId="Web-{74D00948-1B99-8F42-0796-758D40BC1918}" dt="2021-10-25T10:01:02.021" v="74"/>
          <ac:spMkLst>
            <pc:docMk/>
            <pc:sldMk cId="109857222" sldId="256"/>
            <ac:spMk id="17" creationId="{6C23C919-B32E-40FF-B3D8-631316E84E3E}"/>
          </ac:spMkLst>
        </pc:spChg>
        <pc:picChg chg="mod">
          <ac:chgData name="Kestutis Kirsa (2028365)" userId="S::2028365@student.uwtsd.ac.uk::2297ce3d-8dd6-4861-8630-ff876895d61a" providerId="AD" clId="Web-{74D00948-1B99-8F42-0796-758D40BC1918}" dt="2021-10-25T09:59:13.734" v="7" actId="14100"/>
          <ac:picMkLst>
            <pc:docMk/>
            <pc:sldMk cId="109857222" sldId="256"/>
            <ac:picMk id="18" creationId="{700F8DBC-E598-4E23-B771-825BCA3FD233}"/>
          </ac:picMkLst>
        </pc:picChg>
      </pc:sldChg>
      <pc:sldChg chg="modSp new mod modClrScheme chgLayout">
        <pc:chgData name="Kestutis Kirsa (2028365)" userId="S::2028365@student.uwtsd.ac.uk::2297ce3d-8dd6-4861-8630-ff876895d61a" providerId="AD" clId="Web-{74D00948-1B99-8F42-0796-758D40BC1918}" dt="2021-10-25T10:01:02.021" v="74"/>
        <pc:sldMkLst>
          <pc:docMk/>
          <pc:sldMk cId="4169287923" sldId="257"/>
        </pc:sldMkLst>
        <pc:spChg chg="mod ord">
          <ac:chgData name="Kestutis Kirsa (2028365)" userId="S::2028365@student.uwtsd.ac.uk::2297ce3d-8dd6-4861-8630-ff876895d61a" providerId="AD" clId="Web-{74D00948-1B99-8F42-0796-758D40BC1918}" dt="2021-10-25T10:01:02.021" v="74"/>
          <ac:spMkLst>
            <pc:docMk/>
            <pc:sldMk cId="4169287923" sldId="257"/>
            <ac:spMk id="2" creationId="{E05D4548-2214-4543-9DD6-5CFF7D1EFFFC}"/>
          </ac:spMkLst>
        </pc:spChg>
        <pc:spChg chg="mod ord">
          <ac:chgData name="Kestutis Kirsa (2028365)" userId="S::2028365@student.uwtsd.ac.uk::2297ce3d-8dd6-4861-8630-ff876895d61a" providerId="AD" clId="Web-{74D00948-1B99-8F42-0796-758D40BC1918}" dt="2021-10-25T10:01:02.021" v="74"/>
          <ac:spMkLst>
            <pc:docMk/>
            <pc:sldMk cId="4169287923" sldId="257"/>
            <ac:spMk id="3" creationId="{B932BA08-BB21-460E-A117-8EEABD87E63C}"/>
          </ac:spMkLst>
        </pc:spChg>
      </pc:sldChg>
      <pc:sldChg chg="delSp modSp new mod modClrScheme chgLayout">
        <pc:chgData name="Kestutis Kirsa (2028365)" userId="S::2028365@student.uwtsd.ac.uk::2297ce3d-8dd6-4861-8630-ff876895d61a" providerId="AD" clId="Web-{74D00948-1B99-8F42-0796-758D40BC1918}" dt="2021-10-25T10:30:48.885" v="890" actId="20577"/>
        <pc:sldMkLst>
          <pc:docMk/>
          <pc:sldMk cId="1473112723" sldId="258"/>
        </pc:sldMkLst>
        <pc:spChg chg="del mod ord">
          <ac:chgData name="Kestutis Kirsa (2028365)" userId="S::2028365@student.uwtsd.ac.uk::2297ce3d-8dd6-4861-8630-ff876895d61a" providerId="AD" clId="Web-{74D00948-1B99-8F42-0796-758D40BC1918}" dt="2021-10-25T10:02:50.730" v="87"/>
          <ac:spMkLst>
            <pc:docMk/>
            <pc:sldMk cId="1473112723" sldId="258"/>
            <ac:spMk id="2" creationId="{59A139D0-EB26-4B5A-A570-D652334835BE}"/>
          </ac:spMkLst>
        </pc:spChg>
        <pc:spChg chg="mod ord">
          <ac:chgData name="Kestutis Kirsa (2028365)" userId="S::2028365@student.uwtsd.ac.uk::2297ce3d-8dd6-4861-8630-ff876895d61a" providerId="AD" clId="Web-{74D00948-1B99-8F42-0796-758D40BC1918}" dt="2021-10-25T10:30:48.885" v="890" actId="20577"/>
          <ac:spMkLst>
            <pc:docMk/>
            <pc:sldMk cId="1473112723" sldId="258"/>
            <ac:spMk id="3" creationId="{616E7EF4-091E-4CE0-A475-496CE7A68A36}"/>
          </ac:spMkLst>
        </pc:spChg>
      </pc:sldChg>
      <pc:sldChg chg="new">
        <pc:chgData name="Kestutis Kirsa (2028365)" userId="S::2028365@student.uwtsd.ac.uk::2297ce3d-8dd6-4861-8630-ff876895d61a" providerId="AD" clId="Web-{74D00948-1B99-8F42-0796-758D40BC1918}" dt="2021-10-25T10:01:13.225" v="75"/>
        <pc:sldMkLst>
          <pc:docMk/>
          <pc:sldMk cId="1675537306" sldId="259"/>
        </pc:sldMkLst>
      </pc:sldChg>
      <pc:sldChg chg="new">
        <pc:chgData name="Kestutis Kirsa (2028365)" userId="S::2028365@student.uwtsd.ac.uk::2297ce3d-8dd6-4861-8630-ff876895d61a" providerId="AD" clId="Web-{74D00948-1B99-8F42-0796-758D40BC1918}" dt="2021-10-25T10:01:14.818" v="76"/>
        <pc:sldMkLst>
          <pc:docMk/>
          <pc:sldMk cId="3051989498" sldId="260"/>
        </pc:sldMkLst>
      </pc:sldChg>
      <pc:sldChg chg="new">
        <pc:chgData name="Kestutis Kirsa (2028365)" userId="S::2028365@student.uwtsd.ac.uk::2297ce3d-8dd6-4861-8630-ff876895d61a" providerId="AD" clId="Web-{74D00948-1B99-8F42-0796-758D40BC1918}" dt="2021-10-25T10:01:16.193" v="77"/>
        <pc:sldMkLst>
          <pc:docMk/>
          <pc:sldMk cId="2269626702" sldId="261"/>
        </pc:sldMkLst>
      </pc:sldChg>
      <pc:sldChg chg="new">
        <pc:chgData name="Kestutis Kirsa (2028365)" userId="S::2028365@student.uwtsd.ac.uk::2297ce3d-8dd6-4861-8630-ff876895d61a" providerId="AD" clId="Web-{74D00948-1B99-8F42-0796-758D40BC1918}" dt="2021-10-25T10:01:17.522" v="78"/>
        <pc:sldMkLst>
          <pc:docMk/>
          <pc:sldMk cId="573717244" sldId="262"/>
        </pc:sldMkLst>
      </pc:sldChg>
      <pc:sldChg chg="new">
        <pc:chgData name="Kestutis Kirsa (2028365)" userId="S::2028365@student.uwtsd.ac.uk::2297ce3d-8dd6-4861-8630-ff876895d61a" providerId="AD" clId="Web-{74D00948-1B99-8F42-0796-758D40BC1918}" dt="2021-10-25T10:01:18.928" v="79"/>
        <pc:sldMkLst>
          <pc:docMk/>
          <pc:sldMk cId="2367767990" sldId="263"/>
        </pc:sldMkLst>
      </pc:sldChg>
      <pc:sldChg chg="new">
        <pc:chgData name="Kestutis Kirsa (2028365)" userId="S::2028365@student.uwtsd.ac.uk::2297ce3d-8dd6-4861-8630-ff876895d61a" providerId="AD" clId="Web-{74D00948-1B99-8F42-0796-758D40BC1918}" dt="2021-10-25T10:01:22.038" v="80"/>
        <pc:sldMkLst>
          <pc:docMk/>
          <pc:sldMk cId="3108556020" sldId="264"/>
        </pc:sldMkLst>
      </pc:sldChg>
      <pc:sldChg chg="new">
        <pc:chgData name="Kestutis Kirsa (2028365)" userId="S::2028365@student.uwtsd.ac.uk::2297ce3d-8dd6-4861-8630-ff876895d61a" providerId="AD" clId="Web-{74D00948-1B99-8F42-0796-758D40BC1918}" dt="2021-10-25T10:01:23.538" v="81"/>
        <pc:sldMkLst>
          <pc:docMk/>
          <pc:sldMk cId="232142803" sldId="265"/>
        </pc:sldMkLst>
      </pc:sldChg>
      <pc:sldMasterChg chg="del delSldLayout">
        <pc:chgData name="Kestutis Kirsa (2028365)" userId="S::2028365@student.uwtsd.ac.uk::2297ce3d-8dd6-4861-8630-ff876895d61a" providerId="AD" clId="Web-{74D00948-1B99-8F42-0796-758D40BC1918}" dt="2021-10-25T10:01:02.021" v="74"/>
        <pc:sldMasterMkLst>
          <pc:docMk/>
          <pc:sldMasterMk cId="2114524353" sldId="2147483685"/>
        </pc:sldMasterMkLst>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3034733340" sldId="2147483674"/>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2748066000" sldId="2147483675"/>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1792483217" sldId="2147483676"/>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1821900894" sldId="2147483677"/>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648731731" sldId="2147483678"/>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2920153756" sldId="2147483679"/>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864637794" sldId="2147483680"/>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2172542055" sldId="2147483681"/>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958740662" sldId="2147483682"/>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245268381" sldId="2147483683"/>
          </pc:sldLayoutMkLst>
        </pc:sldLayoutChg>
        <pc:sldLayoutChg chg="del">
          <pc:chgData name="Kestutis Kirsa (2028365)" userId="S::2028365@student.uwtsd.ac.uk::2297ce3d-8dd6-4861-8630-ff876895d61a" providerId="AD" clId="Web-{74D00948-1B99-8F42-0796-758D40BC1918}" dt="2021-10-25T10:01:02.021" v="74"/>
          <pc:sldLayoutMkLst>
            <pc:docMk/>
            <pc:sldMasterMk cId="2114524353" sldId="2147483685"/>
            <pc:sldLayoutMk cId="866129025" sldId="2147483684"/>
          </pc:sldLayoutMkLst>
        </pc:sldLayoutChg>
      </pc:sldMasterChg>
      <pc:sldMasterChg chg="add addSldLayout modSldLayout">
        <pc:chgData name="Kestutis Kirsa (2028365)" userId="S::2028365@student.uwtsd.ac.uk::2297ce3d-8dd6-4861-8630-ff876895d61a" providerId="AD" clId="Web-{74D00948-1B99-8F42-0796-758D40BC1918}" dt="2021-10-25T10:01:02.021" v="74"/>
        <pc:sldMasterMkLst>
          <pc:docMk/>
          <pc:sldMasterMk cId="3731725103" sldId="2147483686"/>
        </pc:sldMasterMkLst>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911369760" sldId="2147483687"/>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2377380869" sldId="2147483688"/>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4125482728" sldId="2147483689"/>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883266141" sldId="2147483690"/>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1661405563" sldId="2147483691"/>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3962689982" sldId="2147483692"/>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3838874904" sldId="2147483693"/>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1832554883" sldId="2147483694"/>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4072854454" sldId="2147483695"/>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3499900473" sldId="2147483696"/>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1276832663" sldId="2147483697"/>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2425527632" sldId="2147483698"/>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4259333995" sldId="2147483699"/>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1426278841" sldId="2147483700"/>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785420577" sldId="2147483701"/>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2269680710" sldId="2147483702"/>
          </pc:sldLayoutMkLst>
        </pc:sldLayoutChg>
        <pc:sldLayoutChg chg="add mod replId">
          <pc:chgData name="Kestutis Kirsa (2028365)" userId="S::2028365@student.uwtsd.ac.uk::2297ce3d-8dd6-4861-8630-ff876895d61a" providerId="AD" clId="Web-{74D00948-1B99-8F42-0796-758D40BC1918}" dt="2021-10-25T10:01:02.021" v="74"/>
          <pc:sldLayoutMkLst>
            <pc:docMk/>
            <pc:sldMasterMk cId="3731725103" sldId="2147483686"/>
            <pc:sldLayoutMk cId="4041250319" sldId="2147483703"/>
          </pc:sldLayoutMkLst>
        </pc:sldLayoutChg>
      </pc:sldMasterChg>
    </pc:docChg>
  </pc:docChgLst>
  <pc:docChgLst>
    <pc:chgData name="Kestutis Kirsa (2028365)" userId="S::2028365@student.uwtsd.ac.uk::2297ce3d-8dd6-4861-8630-ff876895d61a" providerId="AD" clId="Web-{CA5EE714-FEFB-A9D1-96A6-67B3897D6450}"/>
    <pc:docChg chg="delSld modSld">
      <pc:chgData name="Kestutis Kirsa (2028365)" userId="S::2028365@student.uwtsd.ac.uk::2297ce3d-8dd6-4861-8630-ff876895d61a" providerId="AD" clId="Web-{CA5EE714-FEFB-A9D1-96A6-67B3897D6450}" dt="2021-11-15T08:43:54.069" v="1362" actId="20577"/>
      <pc:docMkLst>
        <pc:docMk/>
      </pc:docMkLst>
      <pc:sldChg chg="modSp">
        <pc:chgData name="Kestutis Kirsa (2028365)" userId="S::2028365@student.uwtsd.ac.uk::2297ce3d-8dd6-4861-8630-ff876895d61a" providerId="AD" clId="Web-{CA5EE714-FEFB-A9D1-96A6-67B3897D6450}" dt="2021-11-15T08:43:54.069" v="1362" actId="20577"/>
        <pc:sldMkLst>
          <pc:docMk/>
          <pc:sldMk cId="109857222" sldId="256"/>
        </pc:sldMkLst>
        <pc:spChg chg="mod">
          <ac:chgData name="Kestutis Kirsa (2028365)" userId="S::2028365@student.uwtsd.ac.uk::2297ce3d-8dd6-4861-8630-ff876895d61a" providerId="AD" clId="Web-{CA5EE714-FEFB-A9D1-96A6-67B3897D6450}" dt="2021-11-15T08:43:54.069" v="1362" actId="20577"/>
          <ac:spMkLst>
            <pc:docMk/>
            <pc:sldMk cId="109857222" sldId="256"/>
            <ac:spMk id="3" creationId="{00000000-0000-0000-0000-000000000000}"/>
          </ac:spMkLst>
        </pc:spChg>
      </pc:sldChg>
      <pc:sldChg chg="modSp">
        <pc:chgData name="Kestutis Kirsa (2028365)" userId="S::2028365@student.uwtsd.ac.uk::2297ce3d-8dd6-4861-8630-ff876895d61a" providerId="AD" clId="Web-{CA5EE714-FEFB-A9D1-96A6-67B3897D6450}" dt="2021-11-15T08:12:25.842" v="300" actId="20577"/>
        <pc:sldMkLst>
          <pc:docMk/>
          <pc:sldMk cId="4169287923" sldId="257"/>
        </pc:sldMkLst>
        <pc:spChg chg="mod">
          <ac:chgData name="Kestutis Kirsa (2028365)" userId="S::2028365@student.uwtsd.ac.uk::2297ce3d-8dd6-4861-8630-ff876895d61a" providerId="AD" clId="Web-{CA5EE714-FEFB-A9D1-96A6-67B3897D6450}" dt="2021-11-15T07:46:26.497" v="0" actId="14100"/>
          <ac:spMkLst>
            <pc:docMk/>
            <pc:sldMk cId="4169287923" sldId="257"/>
            <ac:spMk id="2" creationId="{E05D4548-2214-4543-9DD6-5CFF7D1EFFFC}"/>
          </ac:spMkLst>
        </pc:spChg>
        <pc:spChg chg="mod">
          <ac:chgData name="Kestutis Kirsa (2028365)" userId="S::2028365@student.uwtsd.ac.uk::2297ce3d-8dd6-4861-8630-ff876895d61a" providerId="AD" clId="Web-{CA5EE714-FEFB-A9D1-96A6-67B3897D6450}" dt="2021-11-15T08:12:25.842" v="300" actId="20577"/>
          <ac:spMkLst>
            <pc:docMk/>
            <pc:sldMk cId="4169287923" sldId="257"/>
            <ac:spMk id="3" creationId="{B932BA08-BB21-460E-A117-8EEABD87E63C}"/>
          </ac:spMkLst>
        </pc:spChg>
      </pc:sldChg>
      <pc:sldChg chg="modSp">
        <pc:chgData name="Kestutis Kirsa (2028365)" userId="S::2028365@student.uwtsd.ac.uk::2297ce3d-8dd6-4861-8630-ff876895d61a" providerId="AD" clId="Web-{CA5EE714-FEFB-A9D1-96A6-67B3897D6450}" dt="2021-11-15T08:35:13.902" v="838" actId="20577"/>
        <pc:sldMkLst>
          <pc:docMk/>
          <pc:sldMk cId="1675537306" sldId="259"/>
        </pc:sldMkLst>
        <pc:spChg chg="mod">
          <ac:chgData name="Kestutis Kirsa (2028365)" userId="S::2028365@student.uwtsd.ac.uk::2297ce3d-8dd6-4861-8630-ff876895d61a" providerId="AD" clId="Web-{CA5EE714-FEFB-A9D1-96A6-67B3897D6450}" dt="2021-11-15T08:30:15.349" v="550" actId="1076"/>
          <ac:spMkLst>
            <pc:docMk/>
            <pc:sldMk cId="1675537306" sldId="259"/>
            <ac:spMk id="2" creationId="{19A2732A-4BA6-4B7E-B93C-906175B7A3C1}"/>
          </ac:spMkLst>
        </pc:spChg>
        <pc:spChg chg="mod">
          <ac:chgData name="Kestutis Kirsa (2028365)" userId="S::2028365@student.uwtsd.ac.uk::2297ce3d-8dd6-4861-8630-ff876895d61a" providerId="AD" clId="Web-{CA5EE714-FEFB-A9D1-96A6-67B3897D6450}" dt="2021-11-15T08:35:13.902" v="838" actId="20577"/>
          <ac:spMkLst>
            <pc:docMk/>
            <pc:sldMk cId="1675537306" sldId="259"/>
            <ac:spMk id="3" creationId="{5C144A40-BC8E-462A-9708-D7AB9EEC0A5B}"/>
          </ac:spMkLst>
        </pc:spChg>
      </pc:sldChg>
      <pc:sldChg chg="modSp">
        <pc:chgData name="Kestutis Kirsa (2028365)" userId="S::2028365@student.uwtsd.ac.uk::2297ce3d-8dd6-4861-8630-ff876895d61a" providerId="AD" clId="Web-{CA5EE714-FEFB-A9D1-96A6-67B3897D6450}" dt="2021-11-15T08:43:43.303" v="1356" actId="20577"/>
        <pc:sldMkLst>
          <pc:docMk/>
          <pc:sldMk cId="3051989498" sldId="260"/>
        </pc:sldMkLst>
        <pc:spChg chg="mod">
          <ac:chgData name="Kestutis Kirsa (2028365)" userId="S::2028365@student.uwtsd.ac.uk::2297ce3d-8dd6-4861-8630-ff876895d61a" providerId="AD" clId="Web-{CA5EE714-FEFB-A9D1-96A6-67B3897D6450}" dt="2021-11-15T08:36:32.294" v="852" actId="1076"/>
          <ac:spMkLst>
            <pc:docMk/>
            <pc:sldMk cId="3051989498" sldId="260"/>
            <ac:spMk id="2" creationId="{D19E1756-2D4A-4263-AC4D-C133C4633A7F}"/>
          </ac:spMkLst>
        </pc:spChg>
        <pc:spChg chg="mod">
          <ac:chgData name="Kestutis Kirsa (2028365)" userId="S::2028365@student.uwtsd.ac.uk::2297ce3d-8dd6-4861-8630-ff876895d61a" providerId="AD" clId="Web-{CA5EE714-FEFB-A9D1-96A6-67B3897D6450}" dt="2021-11-15T08:43:43.303" v="1356" actId="20577"/>
          <ac:spMkLst>
            <pc:docMk/>
            <pc:sldMk cId="3051989498" sldId="260"/>
            <ac:spMk id="3" creationId="{58005240-A1EB-4E3C-87B3-D6B0A5E56F8E}"/>
          </ac:spMkLst>
        </pc:spChg>
      </pc:sldChg>
      <pc:sldChg chg="del">
        <pc:chgData name="Kestutis Kirsa (2028365)" userId="S::2028365@student.uwtsd.ac.uk::2297ce3d-8dd6-4861-8630-ff876895d61a" providerId="AD" clId="Web-{CA5EE714-FEFB-A9D1-96A6-67B3897D6450}" dt="2021-11-15T08:43:44.209" v="1357"/>
        <pc:sldMkLst>
          <pc:docMk/>
          <pc:sldMk cId="2269626702" sldId="261"/>
        </pc:sldMkLst>
      </pc:sldChg>
      <pc:sldChg chg="del">
        <pc:chgData name="Kestutis Kirsa (2028365)" userId="S::2028365@student.uwtsd.ac.uk::2297ce3d-8dd6-4861-8630-ff876895d61a" providerId="AD" clId="Web-{CA5EE714-FEFB-A9D1-96A6-67B3897D6450}" dt="2021-11-15T08:43:45.256" v="1358"/>
        <pc:sldMkLst>
          <pc:docMk/>
          <pc:sldMk cId="573717244" sldId="262"/>
        </pc:sldMkLst>
      </pc:sldChg>
      <pc:sldChg chg="del">
        <pc:chgData name="Kestutis Kirsa (2028365)" userId="S::2028365@student.uwtsd.ac.uk::2297ce3d-8dd6-4861-8630-ff876895d61a" providerId="AD" clId="Web-{CA5EE714-FEFB-A9D1-96A6-67B3897D6450}" dt="2021-11-15T08:43:46.412" v="1359"/>
        <pc:sldMkLst>
          <pc:docMk/>
          <pc:sldMk cId="2367767990" sldId="263"/>
        </pc:sldMkLst>
      </pc:sldChg>
      <pc:sldChg chg="del">
        <pc:chgData name="Kestutis Kirsa (2028365)" userId="S::2028365@student.uwtsd.ac.uk::2297ce3d-8dd6-4861-8630-ff876895d61a" providerId="AD" clId="Web-{CA5EE714-FEFB-A9D1-96A6-67B3897D6450}" dt="2021-11-15T08:43:47.944" v="1360"/>
        <pc:sldMkLst>
          <pc:docMk/>
          <pc:sldMk cId="3108556020" sldId="264"/>
        </pc:sldMkLst>
      </pc:sldChg>
      <pc:sldChg chg="modSp">
        <pc:chgData name="Kestutis Kirsa (2028365)" userId="S::2028365@student.uwtsd.ac.uk::2297ce3d-8dd6-4861-8630-ff876895d61a" providerId="AD" clId="Web-{CA5EE714-FEFB-A9D1-96A6-67B3897D6450}" dt="2021-11-15T08:22:23.120" v="309" actId="20577"/>
        <pc:sldMkLst>
          <pc:docMk/>
          <pc:sldMk cId="232142803" sldId="265"/>
        </pc:sldMkLst>
        <pc:spChg chg="mod">
          <ac:chgData name="Kestutis Kirsa (2028365)" userId="S::2028365@student.uwtsd.ac.uk::2297ce3d-8dd6-4861-8630-ff876895d61a" providerId="AD" clId="Web-{CA5EE714-FEFB-A9D1-96A6-67B3897D6450}" dt="2021-11-15T08:22:06.463" v="305" actId="14100"/>
          <ac:spMkLst>
            <pc:docMk/>
            <pc:sldMk cId="232142803" sldId="265"/>
            <ac:spMk id="2" creationId="{B83361EF-2E18-4647-BE2E-5EB0928858C9}"/>
          </ac:spMkLst>
        </pc:spChg>
        <pc:spChg chg="mod">
          <ac:chgData name="Kestutis Kirsa (2028365)" userId="S::2028365@student.uwtsd.ac.uk::2297ce3d-8dd6-4861-8630-ff876895d61a" providerId="AD" clId="Web-{CA5EE714-FEFB-A9D1-96A6-67B3897D6450}" dt="2021-11-15T08:22:23.120" v="309" actId="20577"/>
          <ac:spMkLst>
            <pc:docMk/>
            <pc:sldMk cId="232142803" sldId="265"/>
            <ac:spMk id="3" creationId="{F6439839-BA9E-4E59-A55F-C4ADF9223F45}"/>
          </ac:spMkLst>
        </pc:spChg>
      </pc:sldChg>
    </pc:docChg>
  </pc:docChgLst>
  <pc:docChgLst>
    <pc:chgData name="Kestutis Kirsa (2028365)" userId="S::2028365@student.uwtsd.ac.uk::2297ce3d-8dd6-4861-8630-ff876895d61a" providerId="AD" clId="Web-{275E8D0D-28B4-4E19-AA9E-71390ECEBFED}"/>
    <pc:docChg chg="modSld addMainMaster delMainMaster">
      <pc:chgData name="Kestutis Kirsa (2028365)" userId="S::2028365@student.uwtsd.ac.uk::2297ce3d-8dd6-4861-8630-ff876895d61a" providerId="AD" clId="Web-{275E8D0D-28B4-4E19-AA9E-71390ECEBFED}" dt="2021-10-25T09:58:15.634" v="40" actId="14100"/>
      <pc:docMkLst>
        <pc:docMk/>
      </pc:docMkLst>
      <pc:sldChg chg="addSp delSp modSp mod setBg modClrScheme chgLayout">
        <pc:chgData name="Kestutis Kirsa (2028365)" userId="S::2028365@student.uwtsd.ac.uk::2297ce3d-8dd6-4861-8630-ff876895d61a" providerId="AD" clId="Web-{275E8D0D-28B4-4E19-AA9E-71390ECEBFED}" dt="2021-10-25T09:58:15.634" v="40" actId="14100"/>
        <pc:sldMkLst>
          <pc:docMk/>
          <pc:sldMk cId="109857222" sldId="256"/>
        </pc:sldMkLst>
        <pc:spChg chg="mod">
          <ac:chgData name="Kestutis Kirsa (2028365)" userId="S::2028365@student.uwtsd.ac.uk::2297ce3d-8dd6-4861-8630-ff876895d61a" providerId="AD" clId="Web-{275E8D0D-28B4-4E19-AA9E-71390ECEBFED}" dt="2021-10-25T09:58:06.461" v="38" actId="20577"/>
          <ac:spMkLst>
            <pc:docMk/>
            <pc:sldMk cId="109857222" sldId="256"/>
            <ac:spMk id="2" creationId="{00000000-0000-0000-0000-000000000000}"/>
          </ac:spMkLst>
        </pc:spChg>
        <pc:spChg chg="mod">
          <ac:chgData name="Kestutis Kirsa (2028365)" userId="S::2028365@student.uwtsd.ac.uk::2297ce3d-8dd6-4861-8630-ff876895d61a" providerId="AD" clId="Web-{275E8D0D-28B4-4E19-AA9E-71390ECEBFED}" dt="2021-10-25T09:55:22.248" v="6"/>
          <ac:spMkLst>
            <pc:docMk/>
            <pc:sldMk cId="109857222" sldId="256"/>
            <ac:spMk id="3" creationId="{00000000-0000-0000-0000-000000000000}"/>
          </ac:spMkLst>
        </pc:spChg>
        <pc:spChg chg="add del">
          <ac:chgData name="Kestutis Kirsa (2028365)" userId="S::2028365@student.uwtsd.ac.uk::2297ce3d-8dd6-4861-8630-ff876895d61a" providerId="AD" clId="Web-{275E8D0D-28B4-4E19-AA9E-71390ECEBFED}" dt="2021-10-25T09:51:48.923" v="3"/>
          <ac:spMkLst>
            <pc:docMk/>
            <pc:sldMk cId="109857222" sldId="256"/>
            <ac:spMk id="5" creationId="{4EFE82FE-7465-AE46-88DF-34D347E83B84}"/>
          </ac:spMkLst>
        </pc:spChg>
        <pc:spChg chg="add del">
          <ac:chgData name="Kestutis Kirsa (2028365)" userId="S::2028365@student.uwtsd.ac.uk::2297ce3d-8dd6-4861-8630-ff876895d61a" providerId="AD" clId="Web-{275E8D0D-28B4-4E19-AA9E-71390ECEBFED}" dt="2021-10-25T09:55:22.186" v="5"/>
          <ac:spMkLst>
            <pc:docMk/>
            <pc:sldMk cId="109857222" sldId="256"/>
            <ac:spMk id="7" creationId="{19F9BF86-FE94-4517-B97D-026C7515E589}"/>
          </ac:spMkLst>
        </pc:spChg>
        <pc:spChg chg="add del">
          <ac:chgData name="Kestutis Kirsa (2028365)" userId="S::2028365@student.uwtsd.ac.uk::2297ce3d-8dd6-4861-8630-ff876895d61a" providerId="AD" clId="Web-{275E8D0D-28B4-4E19-AA9E-71390ECEBFED}" dt="2021-10-25T09:51:36.891" v="1"/>
          <ac:spMkLst>
            <pc:docMk/>
            <pc:sldMk cId="109857222" sldId="256"/>
            <ac:spMk id="9" creationId="{0671A8AE-40A1-4631-A6B8-581AFF065482}"/>
          </ac:spMkLst>
        </pc:spChg>
        <pc:spChg chg="add del">
          <ac:chgData name="Kestutis Kirsa (2028365)" userId="S::2028365@student.uwtsd.ac.uk::2297ce3d-8dd6-4861-8630-ff876895d61a" providerId="AD" clId="Web-{275E8D0D-28B4-4E19-AA9E-71390ECEBFED}" dt="2021-10-25T09:51:36.891" v="1"/>
          <ac:spMkLst>
            <pc:docMk/>
            <pc:sldMk cId="109857222" sldId="256"/>
            <ac:spMk id="11" creationId="{A44CD100-6267-4E62-AA64-2182A3A6A1C0}"/>
          </ac:spMkLst>
        </pc:spChg>
        <pc:spChg chg="add del">
          <ac:chgData name="Kestutis Kirsa (2028365)" userId="S::2028365@student.uwtsd.ac.uk::2297ce3d-8dd6-4861-8630-ff876895d61a" providerId="AD" clId="Web-{275E8D0D-28B4-4E19-AA9E-71390ECEBFED}" dt="2021-10-25T09:55:22.186" v="5"/>
          <ac:spMkLst>
            <pc:docMk/>
            <pc:sldMk cId="109857222" sldId="256"/>
            <ac:spMk id="12" creationId="{9E9D00D9-C4F5-471E-BE2C-126CB112A6BD}"/>
          </ac:spMkLst>
        </pc:spChg>
        <pc:spChg chg="add del">
          <ac:chgData name="Kestutis Kirsa (2028365)" userId="S::2028365@student.uwtsd.ac.uk::2297ce3d-8dd6-4861-8630-ff876895d61a" providerId="AD" clId="Web-{275E8D0D-28B4-4E19-AA9E-71390ECEBFED}" dt="2021-10-25T09:51:36.891" v="1"/>
          <ac:spMkLst>
            <pc:docMk/>
            <pc:sldMk cId="109857222" sldId="256"/>
            <ac:spMk id="13" creationId="{AF2F604E-43BE-4DC3-B983-E071523364F8}"/>
          </ac:spMkLst>
        </pc:spChg>
        <pc:spChg chg="add del">
          <ac:chgData name="Kestutis Kirsa (2028365)" userId="S::2028365@student.uwtsd.ac.uk::2297ce3d-8dd6-4861-8630-ff876895d61a" providerId="AD" clId="Web-{275E8D0D-28B4-4E19-AA9E-71390ECEBFED}" dt="2021-10-25T09:51:36.891" v="1"/>
          <ac:spMkLst>
            <pc:docMk/>
            <pc:sldMk cId="109857222" sldId="256"/>
            <ac:spMk id="15" creationId="{08C9B587-E65E-4B52-B37C-ABEBB6E87928}"/>
          </ac:spMkLst>
        </pc:spChg>
        <pc:spChg chg="add">
          <ac:chgData name="Kestutis Kirsa (2028365)" userId="S::2028365@student.uwtsd.ac.uk::2297ce3d-8dd6-4861-8630-ff876895d61a" providerId="AD" clId="Web-{275E8D0D-28B4-4E19-AA9E-71390ECEBFED}" dt="2021-10-25T09:55:22.248" v="6"/>
          <ac:spMkLst>
            <pc:docMk/>
            <pc:sldMk cId="109857222" sldId="256"/>
            <ac:spMk id="16" creationId="{1E644DE9-8D09-43E2-BA69-F57482CFC93A}"/>
          </ac:spMkLst>
        </pc:spChg>
        <pc:spChg chg="add">
          <ac:chgData name="Kestutis Kirsa (2028365)" userId="S::2028365@student.uwtsd.ac.uk::2297ce3d-8dd6-4861-8630-ff876895d61a" providerId="AD" clId="Web-{275E8D0D-28B4-4E19-AA9E-71390ECEBFED}" dt="2021-10-25T09:55:22.248" v="6"/>
          <ac:spMkLst>
            <pc:docMk/>
            <pc:sldMk cId="109857222" sldId="256"/>
            <ac:spMk id="17" creationId="{6C23C919-B32E-40FF-B3D8-631316E84E3E}"/>
          </ac:spMkLst>
        </pc:spChg>
        <pc:grpChg chg="add del">
          <ac:chgData name="Kestutis Kirsa (2028365)" userId="S::2028365@student.uwtsd.ac.uk::2297ce3d-8dd6-4861-8630-ff876895d61a" providerId="AD" clId="Web-{275E8D0D-28B4-4E19-AA9E-71390ECEBFED}" dt="2021-10-25T09:51:48.923" v="3"/>
          <ac:grpSpMkLst>
            <pc:docMk/>
            <pc:sldMk cId="109857222" sldId="256"/>
            <ac:grpSpMk id="6" creationId="{66F2B51C-9578-EB41-A17E-FFF9D491ADA0}"/>
          </ac:grpSpMkLst>
        </pc:grpChg>
        <pc:picChg chg="add del">
          <ac:chgData name="Kestutis Kirsa (2028365)" userId="S::2028365@student.uwtsd.ac.uk::2297ce3d-8dd6-4861-8630-ff876895d61a" providerId="AD" clId="Web-{275E8D0D-28B4-4E19-AA9E-71390ECEBFED}" dt="2021-10-25T09:51:36.891" v="1"/>
          <ac:picMkLst>
            <pc:docMk/>
            <pc:sldMk cId="109857222" sldId="256"/>
            <ac:picMk id="4" creationId="{EBE1E7E7-6EE9-4EFE-8129-DFF1967A778D}"/>
          </ac:picMkLst>
        </pc:picChg>
        <pc:picChg chg="add del">
          <ac:chgData name="Kestutis Kirsa (2028365)" userId="S::2028365@student.uwtsd.ac.uk::2297ce3d-8dd6-4861-8630-ff876895d61a" providerId="AD" clId="Web-{275E8D0D-28B4-4E19-AA9E-71390ECEBFED}" dt="2021-10-25T09:55:22.186" v="5"/>
          <ac:picMkLst>
            <pc:docMk/>
            <pc:sldMk cId="109857222" sldId="256"/>
            <ac:picMk id="8" creationId="{16EB7A48-587C-47DA-AB5C-1B56468633E3}"/>
          </ac:picMkLst>
        </pc:picChg>
        <pc:picChg chg="add del">
          <ac:chgData name="Kestutis Kirsa (2028365)" userId="S::2028365@student.uwtsd.ac.uk::2297ce3d-8dd6-4861-8630-ff876895d61a" providerId="AD" clId="Web-{275E8D0D-28B4-4E19-AA9E-71390ECEBFED}" dt="2021-10-25T09:51:48.923" v="3"/>
          <ac:picMkLst>
            <pc:docMk/>
            <pc:sldMk cId="109857222" sldId="256"/>
            <ac:picMk id="10" creationId="{7283B57B-1CA2-4841-8781-F4D4924BA2E8}"/>
          </ac:picMkLst>
        </pc:picChg>
        <pc:picChg chg="add mod">
          <ac:chgData name="Kestutis Kirsa (2028365)" userId="S::2028365@student.uwtsd.ac.uk::2297ce3d-8dd6-4861-8630-ff876895d61a" providerId="AD" clId="Web-{275E8D0D-28B4-4E19-AA9E-71390ECEBFED}" dt="2021-10-25T09:58:15.634" v="40" actId="14100"/>
          <ac:picMkLst>
            <pc:docMk/>
            <pc:sldMk cId="109857222" sldId="256"/>
            <ac:picMk id="18" creationId="{700F8DBC-E598-4E23-B771-825BCA3FD233}"/>
          </ac:picMkLst>
        </pc:picChg>
        <pc:cxnChg chg="add del">
          <ac:chgData name="Kestutis Kirsa (2028365)" userId="S::2028365@student.uwtsd.ac.uk::2297ce3d-8dd6-4861-8630-ff876895d61a" providerId="AD" clId="Web-{275E8D0D-28B4-4E19-AA9E-71390ECEBFED}" dt="2021-10-25T09:55:22.186" v="5"/>
          <ac:cxnSpMkLst>
            <pc:docMk/>
            <pc:sldMk cId="109857222" sldId="256"/>
            <ac:cxnSpMk id="14" creationId="{97CC2FE6-3AD0-4131-B4BC-1F4D65E25E13}"/>
          </ac:cxnSpMkLst>
        </pc:cxnChg>
        <pc:cxnChg chg="add del">
          <ac:chgData name="Kestutis Kirsa (2028365)" userId="S::2028365@student.uwtsd.ac.uk::2297ce3d-8dd6-4861-8630-ff876895d61a" providerId="AD" clId="Web-{275E8D0D-28B4-4E19-AA9E-71390ECEBFED}" dt="2021-10-25T09:51:48.923" v="3"/>
          <ac:cxnSpMkLst>
            <pc:docMk/>
            <pc:sldMk cId="109857222" sldId="256"/>
            <ac:cxnSpMk id="20" creationId="{EEA70831-9A8D-3B4D-8EA5-EE32F93E94E9}"/>
          </ac:cxnSpMkLst>
        </pc:cxnChg>
      </pc:sldChg>
      <pc:sldMasterChg chg="add del addSldLayout delSldLayout">
        <pc:chgData name="Kestutis Kirsa (2028365)" userId="S::2028365@student.uwtsd.ac.uk::2297ce3d-8dd6-4861-8630-ff876895d61a" providerId="AD" clId="Web-{275E8D0D-28B4-4E19-AA9E-71390ECEBFED}" dt="2021-10-25T09:55:22.248" v="6"/>
        <pc:sldMasterMkLst>
          <pc:docMk/>
          <pc:sldMasterMk cId="2460954070" sldId="2147483660"/>
        </pc:sldMasterMkLst>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2385387890" sldId="2147483661"/>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949138452" sldId="2147483662"/>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2591524520" sldId="2147483663"/>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1203092039" sldId="2147483664"/>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3733172339" sldId="2147483665"/>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3210312558" sldId="2147483666"/>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3146388984" sldId="2147483667"/>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3171841454" sldId="2147483668"/>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1718958274" sldId="2147483669"/>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2202905451" sldId="2147483670"/>
          </pc:sldLayoutMkLst>
        </pc:sldLayoutChg>
        <pc:sldLayoutChg chg="add del">
          <pc:chgData name="Kestutis Kirsa (2028365)" userId="S::2028365@student.uwtsd.ac.uk::2297ce3d-8dd6-4861-8630-ff876895d61a" providerId="AD" clId="Web-{275E8D0D-28B4-4E19-AA9E-71390ECEBFED}" dt="2021-10-25T09:55:22.248" v="6"/>
          <pc:sldLayoutMkLst>
            <pc:docMk/>
            <pc:sldMasterMk cId="2460954070" sldId="2147483660"/>
            <pc:sldLayoutMk cId="3479445657" sldId="2147483671"/>
          </pc:sldLayoutMkLst>
        </pc:sldLayoutChg>
      </pc:sldMasterChg>
      <pc:sldMasterChg chg="add del replId addSldLayout delSldLayout">
        <pc:chgData name="Kestutis Kirsa (2028365)" userId="S::2028365@student.uwtsd.ac.uk::2297ce3d-8dd6-4861-8630-ff876895d61a" providerId="AD" clId="Web-{275E8D0D-28B4-4E19-AA9E-71390ECEBFED}" dt="2021-10-25T09:55:22.186" v="5"/>
        <pc:sldMasterMkLst>
          <pc:docMk/>
          <pc:sldMasterMk cId="664208269" sldId="2147483672"/>
        </pc:sldMasterMkLst>
        <pc:sldLayoutChg chg="add del">
          <pc:chgData name="Kestutis Kirsa (2028365)" userId="S::2028365@student.uwtsd.ac.uk::2297ce3d-8dd6-4861-8630-ff876895d61a" providerId="AD" clId="Web-{275E8D0D-28B4-4E19-AA9E-71390ECEBFED}" dt="2021-10-25T09:55:22.186" v="5"/>
          <pc:sldLayoutMkLst>
            <pc:docMk/>
            <pc:sldMasterMk cId="664208269" sldId="2147483672"/>
            <pc:sldLayoutMk cId="2554837012" sldId="2147483673"/>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598661620" sldId="2147483674"/>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1247083558" sldId="2147483675"/>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3935042453" sldId="2147483676"/>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3126105662" sldId="2147483677"/>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1656036851" sldId="2147483678"/>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1078948486" sldId="2147483679"/>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4290449832" sldId="2147483680"/>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1528823791" sldId="2147483681"/>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3279104619" sldId="2147483682"/>
          </pc:sldLayoutMkLst>
        </pc:sldLayoutChg>
        <pc:sldLayoutChg chg="add del replId">
          <pc:chgData name="Kestutis Kirsa (2028365)" userId="S::2028365@student.uwtsd.ac.uk::2297ce3d-8dd6-4861-8630-ff876895d61a" providerId="AD" clId="Web-{275E8D0D-28B4-4E19-AA9E-71390ECEBFED}" dt="2021-10-25T09:55:22.186" v="5"/>
          <pc:sldLayoutMkLst>
            <pc:docMk/>
            <pc:sldMasterMk cId="664208269" sldId="2147483672"/>
            <pc:sldLayoutMk cId="203040642" sldId="2147483683"/>
          </pc:sldLayoutMkLst>
        </pc:sldLayoutChg>
      </pc:sldMasterChg>
      <pc:sldMasterChg chg="add del replId addSldLayout delSldLayout">
        <pc:chgData name="Kestutis Kirsa (2028365)" userId="S::2028365@student.uwtsd.ac.uk::2297ce3d-8dd6-4861-8630-ff876895d61a" providerId="AD" clId="Web-{275E8D0D-28B4-4E19-AA9E-71390ECEBFED}" dt="2021-10-25T09:51:36.891" v="1"/>
        <pc:sldMasterMkLst>
          <pc:docMk/>
          <pc:sldMasterMk cId="850891645" sldId="2147483672"/>
        </pc:sldMasterMkLst>
        <pc:sldLayoutChg chg="add del">
          <pc:chgData name="Kestutis Kirsa (2028365)" userId="S::2028365@student.uwtsd.ac.uk::2297ce3d-8dd6-4861-8630-ff876895d61a" providerId="AD" clId="Web-{275E8D0D-28B4-4E19-AA9E-71390ECEBFED}" dt="2021-10-25T09:51:36.891" v="1"/>
          <pc:sldLayoutMkLst>
            <pc:docMk/>
            <pc:sldMasterMk cId="850891645" sldId="2147483672"/>
            <pc:sldLayoutMk cId="2514175403" sldId="2147483673"/>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3261302909" sldId="2147483674"/>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1439746534" sldId="2147483675"/>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224491013" sldId="2147483676"/>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3312977441" sldId="2147483677"/>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3452114039" sldId="2147483678"/>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2304876166" sldId="2147483679"/>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934504686" sldId="2147483680"/>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2180555109" sldId="2147483681"/>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3360676768" sldId="2147483682"/>
          </pc:sldLayoutMkLst>
        </pc:sldLayoutChg>
        <pc:sldLayoutChg chg="add del replId">
          <pc:chgData name="Kestutis Kirsa (2028365)" userId="S::2028365@student.uwtsd.ac.uk::2297ce3d-8dd6-4861-8630-ff876895d61a" providerId="AD" clId="Web-{275E8D0D-28B4-4E19-AA9E-71390ECEBFED}" dt="2021-10-25T09:51:36.891" v="1"/>
          <pc:sldLayoutMkLst>
            <pc:docMk/>
            <pc:sldMasterMk cId="850891645" sldId="2147483672"/>
            <pc:sldLayoutMk cId="1003068600" sldId="2147483683"/>
          </pc:sldLayoutMkLst>
        </pc:sldLayoutChg>
      </pc:sldMasterChg>
      <pc:sldMasterChg chg="add addSldLayout">
        <pc:chgData name="Kestutis Kirsa (2028365)" userId="S::2028365@student.uwtsd.ac.uk::2297ce3d-8dd6-4861-8630-ff876895d61a" providerId="AD" clId="Web-{275E8D0D-28B4-4E19-AA9E-71390ECEBFED}" dt="2021-10-25T09:55:22.248" v="6"/>
        <pc:sldMasterMkLst>
          <pc:docMk/>
          <pc:sldMasterMk cId="2114524353" sldId="2147483685"/>
        </pc:sldMasterMkLst>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3034733340" sldId="2147483674"/>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2748066000" sldId="2147483675"/>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1792483217" sldId="2147483676"/>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1821900894" sldId="2147483677"/>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648731731" sldId="2147483678"/>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2920153756" sldId="2147483679"/>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864637794" sldId="2147483680"/>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2172542055" sldId="2147483681"/>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958740662" sldId="2147483682"/>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245268381" sldId="2147483683"/>
          </pc:sldLayoutMkLst>
        </pc:sldLayoutChg>
        <pc:sldLayoutChg chg="add">
          <pc:chgData name="Kestutis Kirsa (2028365)" userId="S::2028365@student.uwtsd.ac.uk::2297ce3d-8dd6-4861-8630-ff876895d61a" providerId="AD" clId="Web-{275E8D0D-28B4-4E19-AA9E-71390ECEBFED}" dt="2021-10-25T09:55:22.248" v="6"/>
          <pc:sldLayoutMkLst>
            <pc:docMk/>
            <pc:sldMasterMk cId="2114524353" sldId="2147483685"/>
            <pc:sldLayoutMk cId="866129025" sldId="2147483684"/>
          </pc:sldLayoutMkLst>
        </pc:sldLayoutChg>
      </pc:sldMasterChg>
      <pc:sldMasterChg chg="add del addSldLayout delSldLayout">
        <pc:chgData name="Kestutis Kirsa (2028365)" userId="S::2028365@student.uwtsd.ac.uk::2297ce3d-8dd6-4861-8630-ff876895d61a" providerId="AD" clId="Web-{275E8D0D-28B4-4E19-AA9E-71390ECEBFED}" dt="2021-10-25T09:51:48.923" v="3"/>
        <pc:sldMasterMkLst>
          <pc:docMk/>
          <pc:sldMasterMk cId="2978733858" sldId="2147483698"/>
        </pc:sldMasterMkLst>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80601873" sldId="2147483687"/>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154074054" sldId="2147483688"/>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4253852273" sldId="2147483689"/>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1604618508" sldId="2147483690"/>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2570337324" sldId="2147483691"/>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1429636932" sldId="2147483692"/>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4004356408" sldId="2147483693"/>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4276685080" sldId="2147483694"/>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436045015" sldId="2147483695"/>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502488178" sldId="2147483696"/>
          </pc:sldLayoutMkLst>
        </pc:sldLayoutChg>
        <pc:sldLayoutChg chg="add del">
          <pc:chgData name="Kestutis Kirsa (2028365)" userId="S::2028365@student.uwtsd.ac.uk::2297ce3d-8dd6-4861-8630-ff876895d61a" providerId="AD" clId="Web-{275E8D0D-28B4-4E19-AA9E-71390ECEBFED}" dt="2021-10-25T09:51:48.923" v="3"/>
          <pc:sldLayoutMkLst>
            <pc:docMk/>
            <pc:sldMasterMk cId="2978733858" sldId="2147483698"/>
            <pc:sldLayoutMk cId="2951181819" sldId="214748369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11369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7380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25482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83266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61405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62689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8874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32554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72854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9900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76832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25527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9333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26278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85420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96807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41250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11/14/2021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731725103"/>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3" descr="Clock and calendar on table">
            <a:extLst>
              <a:ext uri="{FF2B5EF4-FFF2-40B4-BE49-F238E27FC236}">
                <a16:creationId xmlns:a16="http://schemas.microsoft.com/office/drawing/2014/main" id="{700F8DBC-E598-4E23-B771-825BCA3FD233}"/>
              </a:ext>
            </a:extLst>
          </p:cNvPr>
          <p:cNvPicPr>
            <a:picLocks noChangeAspect="1"/>
          </p:cNvPicPr>
          <p:nvPr/>
        </p:nvPicPr>
        <p:blipFill rotWithShape="1">
          <a:blip r:embed="rId2">
            <a:alphaModFix amt="60000"/>
          </a:blip>
          <a:srcRect t="15745" r="-2" b="-2"/>
          <a:stretch/>
        </p:blipFill>
        <p:spPr>
          <a:xfrm>
            <a:off x="20" y="10"/>
            <a:ext cx="12191981" cy="7345444"/>
          </a:xfrm>
          <a:prstGeom prst="rect">
            <a:avLst/>
          </a:prstGeom>
        </p:spPr>
      </p:pic>
      <p:sp>
        <p:nvSpPr>
          <p:cNvPr id="2" name="Title 1"/>
          <p:cNvSpPr>
            <a:spLocks noGrp="1"/>
          </p:cNvSpPr>
          <p:nvPr>
            <p:ph type="ctrTitle"/>
          </p:nvPr>
        </p:nvSpPr>
        <p:spPr>
          <a:xfrm>
            <a:off x="76199" y="-683148"/>
            <a:ext cx="5215931" cy="1582355"/>
          </a:xfrm>
        </p:spPr>
        <p:txBody>
          <a:bodyPr>
            <a:normAutofit/>
          </a:bodyPr>
          <a:lstStyle/>
          <a:p>
            <a:pPr algn="l"/>
            <a:r>
              <a:rPr lang="en-GB" sz="2000" dirty="0">
                <a:solidFill>
                  <a:srgbClr val="FFFFFF"/>
                </a:solidFill>
                <a:cs typeface="Sabon Next LT"/>
              </a:rPr>
              <a:t>Certificate of higher education in skills for the workplace</a:t>
            </a:r>
          </a:p>
        </p:txBody>
      </p:sp>
      <p:sp>
        <p:nvSpPr>
          <p:cNvPr id="3" name="Subtitle 2"/>
          <p:cNvSpPr>
            <a:spLocks noGrp="1"/>
          </p:cNvSpPr>
          <p:nvPr>
            <p:ph type="subTitle" idx="1"/>
          </p:nvPr>
        </p:nvSpPr>
        <p:spPr>
          <a:xfrm>
            <a:off x="76200" y="1069647"/>
            <a:ext cx="7583133" cy="1279124"/>
          </a:xfrm>
        </p:spPr>
        <p:txBody>
          <a:bodyPr vert="horz" lIns="91440" tIns="45720" rIns="91440" bIns="45720" rtlCol="0" anchor="t">
            <a:normAutofit fontScale="70000" lnSpcReduction="20000"/>
          </a:bodyPr>
          <a:lstStyle/>
          <a:p>
            <a:pPr algn="l"/>
            <a:r>
              <a:rPr lang="en-GB" sz="2200" dirty="0">
                <a:solidFill>
                  <a:srgbClr val="FFFFFF"/>
                </a:solidFill>
              </a:rPr>
              <a:t>Problem solving and decision making </a:t>
            </a:r>
          </a:p>
          <a:p>
            <a:pPr algn="l"/>
            <a:r>
              <a:rPr lang="en-GB" sz="2200" dirty="0">
                <a:solidFill>
                  <a:srgbClr val="FFFFFF"/>
                </a:solidFill>
              </a:rPr>
              <a:t>BMSW 4004</a:t>
            </a:r>
          </a:p>
          <a:p>
            <a:pPr algn="l"/>
            <a:r>
              <a:rPr lang="en-GB" sz="2200" dirty="0">
                <a:solidFill>
                  <a:srgbClr val="FFFFFF"/>
                </a:solidFill>
              </a:rPr>
              <a:t>Kestutis Kirsa</a:t>
            </a:r>
          </a:p>
          <a:p>
            <a:pPr algn="l"/>
            <a:r>
              <a:rPr lang="en-GB" sz="2200">
                <a:solidFill>
                  <a:srgbClr val="FFFFFF"/>
                </a:solidFill>
              </a:rPr>
              <a:t>2028365.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6E7EF4-091E-4CE0-A475-496CE7A68A36}"/>
              </a:ext>
            </a:extLst>
          </p:cNvPr>
          <p:cNvSpPr>
            <a:spLocks noGrp="1"/>
          </p:cNvSpPr>
          <p:nvPr>
            <p:ph idx="1"/>
          </p:nvPr>
        </p:nvSpPr>
        <p:spPr>
          <a:xfrm>
            <a:off x="96896" y="111974"/>
            <a:ext cx="10082353" cy="5791368"/>
          </a:xfrm>
        </p:spPr>
        <p:txBody>
          <a:bodyPr vert="horz" lIns="91440" tIns="45720" rIns="91440" bIns="45720" rtlCol="0" anchor="t">
            <a:normAutofit/>
          </a:bodyPr>
          <a:lstStyle/>
          <a:p>
            <a:r>
              <a:rPr lang="en-GB" dirty="0"/>
              <a:t>A research-informed discussion on the nature and impact of the complex problem on employees and their organisations.</a:t>
            </a:r>
          </a:p>
          <a:p>
            <a:pPr>
              <a:buClr>
                <a:srgbClr val="8AD0D6"/>
              </a:buClr>
            </a:pPr>
            <a:r>
              <a:rPr lang="en-GB" dirty="0"/>
              <a:t>There is work related stress in all the organisations in whole world and it has impact for employees due to high targets of performance in work mostly employees can't handle the stress and it affect their organisations because of that.</a:t>
            </a:r>
          </a:p>
          <a:p>
            <a:pPr>
              <a:buClr>
                <a:srgbClr val="8AD0D6"/>
              </a:buClr>
            </a:pPr>
            <a:r>
              <a:rPr lang="en-GB" dirty="0"/>
              <a:t>As stress at work due to work conditions then affect a organisations because colleagues working for a organisation that ask for high targets and as people get stressed they can’t reach targets that were given that’s why it affect organisation that didn’t reached that targets.</a:t>
            </a:r>
          </a:p>
          <a:p>
            <a:pPr>
              <a:buClr>
                <a:srgbClr val="8AD0D6"/>
              </a:buClr>
            </a:pPr>
            <a:r>
              <a:rPr lang="en-GB" dirty="0"/>
              <a:t>The problem of work-related stress  itself have a big impact for everyone outside of workplace when someone who have stress at work he or she can bring this stress back home and it could even affect other family members or friends if people still thinks about work even they are at home with their </a:t>
            </a:r>
            <a:r>
              <a:rPr lang="en-GB"/>
              <a:t>families. </a:t>
            </a:r>
          </a:p>
          <a:p>
            <a:pPr>
              <a:buClr>
                <a:srgbClr val="8AD0D6"/>
              </a:buClr>
            </a:pPr>
            <a:endParaRPr lang="en-GB" dirty="0"/>
          </a:p>
          <a:p>
            <a:pPr>
              <a:buClr>
                <a:srgbClr val="8AD0D6"/>
              </a:buClr>
            </a:pPr>
            <a:endParaRPr lang="en-GB" dirty="0"/>
          </a:p>
          <a:p>
            <a:pPr>
              <a:buClr>
                <a:srgbClr val="8AD0D6"/>
              </a:buClr>
            </a:pPr>
            <a:endParaRPr lang="en-GB" dirty="0"/>
          </a:p>
          <a:p>
            <a:pPr>
              <a:buClr>
                <a:srgbClr val="8AD0D6"/>
              </a:buClr>
            </a:pPr>
            <a:endParaRPr lang="en-GB" dirty="0"/>
          </a:p>
        </p:txBody>
      </p:sp>
    </p:spTree>
    <p:extLst>
      <p:ext uri="{BB962C8B-B14F-4D97-AF65-F5344CB8AC3E}">
        <p14:creationId xmlns:p14="http://schemas.microsoft.com/office/powerpoint/2010/main" val="1473112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D4548-2214-4543-9DD6-5CFF7D1EFFFC}"/>
              </a:ext>
            </a:extLst>
          </p:cNvPr>
          <p:cNvSpPr>
            <a:spLocks noGrp="1"/>
          </p:cNvSpPr>
          <p:nvPr>
            <p:ph type="title"/>
          </p:nvPr>
        </p:nvSpPr>
        <p:spPr>
          <a:xfrm flipV="1">
            <a:off x="9488186" y="314871"/>
            <a:ext cx="562648" cy="137847"/>
          </a:xfrm>
        </p:spPr>
        <p:txBody>
          <a:bodyPr/>
          <a:lstStyle/>
          <a:p>
            <a:endParaRPr lang="en-GB"/>
          </a:p>
        </p:txBody>
      </p:sp>
      <p:sp>
        <p:nvSpPr>
          <p:cNvPr id="3" name="Content Placeholder 2">
            <a:extLst>
              <a:ext uri="{FF2B5EF4-FFF2-40B4-BE49-F238E27FC236}">
                <a16:creationId xmlns:a16="http://schemas.microsoft.com/office/drawing/2014/main" id="{B932BA08-BB21-460E-A117-8EEABD87E63C}"/>
              </a:ext>
            </a:extLst>
          </p:cNvPr>
          <p:cNvSpPr>
            <a:spLocks noGrp="1"/>
          </p:cNvSpPr>
          <p:nvPr>
            <p:ph idx="1"/>
          </p:nvPr>
        </p:nvSpPr>
        <p:spPr>
          <a:xfrm>
            <a:off x="154406" y="111975"/>
            <a:ext cx="9679786" cy="6122047"/>
          </a:xfrm>
        </p:spPr>
        <p:txBody>
          <a:bodyPr vert="horz" lIns="91440" tIns="45720" rIns="91440" bIns="45720" rtlCol="0" anchor="t">
            <a:normAutofit/>
          </a:bodyPr>
          <a:lstStyle/>
          <a:p>
            <a:r>
              <a:rPr lang="en-GB" dirty="0"/>
              <a:t>There is more and more work-related stress over years.</a:t>
            </a:r>
            <a:endParaRPr lang="en-US" dirty="0"/>
          </a:p>
          <a:p>
            <a:pPr>
              <a:buClr>
                <a:srgbClr val="8AD0D6"/>
              </a:buClr>
            </a:pPr>
            <a:r>
              <a:rPr lang="en-GB" dirty="0"/>
              <a:t>If someone started to feel work-related stress the problem must be dealt with at first sign. People who feel stress at work can't produce like they used to do before.</a:t>
            </a:r>
          </a:p>
          <a:p>
            <a:pPr>
              <a:buClr>
                <a:srgbClr val="8AD0D6"/>
              </a:buClr>
            </a:pPr>
            <a:r>
              <a:rPr lang="en-GB" dirty="0"/>
              <a:t>If this problem will be ignored by someone who started to feel stress at work, it will be a bigger and bigger problem in a near future so it must be seriously looked at. </a:t>
            </a:r>
          </a:p>
          <a:p>
            <a:pPr>
              <a:buClr>
                <a:srgbClr val="8AD0D6"/>
              </a:buClr>
            </a:pPr>
            <a:r>
              <a:rPr lang="en-GB" dirty="0">
                <a:ea typeface="+mj-lt"/>
                <a:cs typeface="+mj-lt"/>
              </a:rPr>
              <a:t>The model identifies six areas of work that can have a negative impact on employee health if not properly managed.</a:t>
            </a:r>
            <a:endParaRPr lang="en-GB" dirty="0"/>
          </a:p>
          <a:p>
            <a:pPr>
              <a:buClr>
                <a:srgbClr val="8AD0D6"/>
              </a:buClr>
            </a:pPr>
            <a:r>
              <a:rPr lang="en-GB" dirty="0"/>
              <a:t>These six areas are: </a:t>
            </a:r>
            <a:r>
              <a:rPr lang="en-GB" dirty="0">
                <a:ea typeface="+mj-lt"/>
                <a:cs typeface="+mj-lt"/>
              </a:rPr>
              <a:t>Demands, Control, Support ,Role, Change, Relationships. </a:t>
            </a:r>
          </a:p>
          <a:p>
            <a:pPr marL="0" indent="0">
              <a:buClr>
                <a:srgbClr val="8AD0D6"/>
              </a:buClr>
              <a:buNone/>
            </a:pPr>
            <a:endParaRPr lang="en-GB"/>
          </a:p>
          <a:p>
            <a:pPr>
              <a:buClr>
                <a:srgbClr val="8AD0D6"/>
              </a:buClr>
            </a:pPr>
            <a:endParaRPr lang="en-GB" dirty="0"/>
          </a:p>
          <a:p>
            <a:pPr>
              <a:buClr>
                <a:srgbClr val="8AD0D6"/>
              </a:buClr>
            </a:pPr>
            <a:endParaRPr lang="en-GB" dirty="0"/>
          </a:p>
        </p:txBody>
      </p:sp>
    </p:spTree>
    <p:extLst>
      <p:ext uri="{BB962C8B-B14F-4D97-AF65-F5344CB8AC3E}">
        <p14:creationId xmlns:p14="http://schemas.microsoft.com/office/powerpoint/2010/main" val="416928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732A-4BA6-4B7E-B93C-906175B7A3C1}"/>
              </a:ext>
            </a:extLst>
          </p:cNvPr>
          <p:cNvSpPr>
            <a:spLocks noGrp="1"/>
          </p:cNvSpPr>
          <p:nvPr>
            <p:ph type="title"/>
          </p:nvPr>
        </p:nvSpPr>
        <p:spPr>
          <a:xfrm>
            <a:off x="775507" y="-122376"/>
            <a:ext cx="9404723" cy="1400530"/>
          </a:xfrm>
        </p:spPr>
        <p:txBody>
          <a:bodyPr/>
          <a:lstStyle/>
          <a:p>
            <a:r>
              <a:rPr lang="en-GB" dirty="0"/>
              <a:t>PESTLE analysis of the problem.</a:t>
            </a:r>
          </a:p>
        </p:txBody>
      </p:sp>
      <p:sp>
        <p:nvSpPr>
          <p:cNvPr id="3" name="Content Placeholder 2">
            <a:extLst>
              <a:ext uri="{FF2B5EF4-FFF2-40B4-BE49-F238E27FC236}">
                <a16:creationId xmlns:a16="http://schemas.microsoft.com/office/drawing/2014/main" id="{5C144A40-BC8E-462A-9708-D7AB9EEC0A5B}"/>
              </a:ext>
            </a:extLst>
          </p:cNvPr>
          <p:cNvSpPr>
            <a:spLocks noGrp="1"/>
          </p:cNvSpPr>
          <p:nvPr>
            <p:ph idx="1"/>
          </p:nvPr>
        </p:nvSpPr>
        <p:spPr>
          <a:xfrm>
            <a:off x="341312" y="586427"/>
            <a:ext cx="8946541" cy="6136424"/>
          </a:xfrm>
        </p:spPr>
        <p:txBody>
          <a:bodyPr vert="horz" lIns="91440" tIns="45720" rIns="91440" bIns="45720" rtlCol="0" anchor="t">
            <a:normAutofit/>
          </a:bodyPr>
          <a:lstStyle/>
          <a:p>
            <a:r>
              <a:rPr lang="en-GB" dirty="0"/>
              <a:t>Corruption. Here and there at workplace, there will always be a corruption as we want to think there's not but unfortunately there is. So, it can be related to stress. </a:t>
            </a:r>
          </a:p>
          <a:p>
            <a:pPr>
              <a:buClr>
                <a:srgbClr val="8AD0D6"/>
              </a:buClr>
            </a:pPr>
            <a:r>
              <a:rPr lang="en-GB" dirty="0"/>
              <a:t>Unemployment rates. It can grow as if employees are stressed, they can leave job eventually and those rates can grow fast.</a:t>
            </a:r>
          </a:p>
          <a:p>
            <a:pPr>
              <a:buClr>
                <a:srgbClr val="8AD0D6"/>
              </a:buClr>
            </a:pPr>
            <a:r>
              <a:rPr lang="en-GB" dirty="0"/>
              <a:t>Health consciousness. In a long-term work-related stress can grow to health issues.</a:t>
            </a:r>
          </a:p>
          <a:p>
            <a:pPr>
              <a:buClr>
                <a:srgbClr val="8AD0D6"/>
              </a:buClr>
            </a:pPr>
            <a:r>
              <a:rPr lang="en-GB" dirty="0"/>
              <a:t>Technology incentives. If there is changes at work-place such as some new technology and it is hard to get used to it, it can affect your performance and can grow to stress.</a:t>
            </a:r>
          </a:p>
          <a:p>
            <a:pPr>
              <a:buClr>
                <a:srgbClr val="8AD0D6"/>
              </a:buClr>
            </a:pPr>
            <a:r>
              <a:rPr lang="en-GB" dirty="0"/>
              <a:t>Weather. It is important to know that weather really does affect stress due to bad weather people can be upset and stressed even more.</a:t>
            </a:r>
          </a:p>
          <a:p>
            <a:pPr>
              <a:buClr>
                <a:srgbClr val="8AD0D6"/>
              </a:buClr>
            </a:pPr>
            <a:r>
              <a:rPr lang="en-GB" dirty="0"/>
              <a:t>Discrimination laws. Work related stress can be bigger as if someone is discriminating someone and I think this one is important because discrimination at any level can’t be tolerated. </a:t>
            </a:r>
          </a:p>
          <a:p>
            <a:pPr>
              <a:buClr>
                <a:srgbClr val="8AD0D6"/>
              </a:buClr>
            </a:pPr>
            <a:endParaRPr lang="en-GB" dirty="0"/>
          </a:p>
          <a:p>
            <a:pPr>
              <a:buClr>
                <a:srgbClr val="8AD0D6"/>
              </a:buClr>
            </a:pPr>
            <a:endParaRPr lang="en-GB" dirty="0"/>
          </a:p>
        </p:txBody>
      </p:sp>
    </p:spTree>
    <p:extLst>
      <p:ext uri="{BB962C8B-B14F-4D97-AF65-F5344CB8AC3E}">
        <p14:creationId xmlns:p14="http://schemas.microsoft.com/office/powerpoint/2010/main" val="1675537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1756-2D4A-4263-AC4D-C133C4633A7F}"/>
              </a:ext>
            </a:extLst>
          </p:cNvPr>
          <p:cNvSpPr>
            <a:spLocks noGrp="1"/>
          </p:cNvSpPr>
          <p:nvPr>
            <p:ph type="title"/>
          </p:nvPr>
        </p:nvSpPr>
        <p:spPr>
          <a:xfrm>
            <a:off x="876149" y="93284"/>
            <a:ext cx="9404723" cy="1400530"/>
          </a:xfrm>
        </p:spPr>
        <p:txBody>
          <a:bodyPr/>
          <a:lstStyle/>
          <a:p>
            <a:r>
              <a:rPr lang="en-GB" dirty="0"/>
              <a:t>Solutions for work related stress.</a:t>
            </a:r>
          </a:p>
        </p:txBody>
      </p:sp>
      <p:sp>
        <p:nvSpPr>
          <p:cNvPr id="3" name="Content Placeholder 2">
            <a:extLst>
              <a:ext uri="{FF2B5EF4-FFF2-40B4-BE49-F238E27FC236}">
                <a16:creationId xmlns:a16="http://schemas.microsoft.com/office/drawing/2014/main" id="{58005240-A1EB-4E3C-87B3-D6B0A5E56F8E}"/>
              </a:ext>
            </a:extLst>
          </p:cNvPr>
          <p:cNvSpPr>
            <a:spLocks noGrp="1"/>
          </p:cNvSpPr>
          <p:nvPr>
            <p:ph idx="1"/>
          </p:nvPr>
        </p:nvSpPr>
        <p:spPr>
          <a:xfrm>
            <a:off x="39387" y="1147144"/>
            <a:ext cx="12080805" cy="4195481"/>
          </a:xfrm>
        </p:spPr>
        <p:txBody>
          <a:bodyPr vert="horz" lIns="91440" tIns="45720" rIns="91440" bIns="45720" rtlCol="0" anchor="t">
            <a:normAutofit/>
          </a:bodyPr>
          <a:lstStyle/>
          <a:p>
            <a:r>
              <a:rPr lang="en-GB" dirty="0"/>
              <a:t>I think most of the time work-related stress is big when we have loads of deadlines for our work to finish and because of too much pressure from managers or anyone who gives you that pressure work-related stress comes in place, and you can't handle yourself after you fail once and more deadlines comes up. </a:t>
            </a:r>
          </a:p>
          <a:p>
            <a:pPr>
              <a:buClr>
                <a:srgbClr val="8AD0D6"/>
              </a:buClr>
            </a:pPr>
            <a:r>
              <a:rPr lang="en-GB" dirty="0"/>
              <a:t>The best way to avoid work-related stress is to be open and help employees at any occasion.</a:t>
            </a:r>
          </a:p>
          <a:p>
            <a:pPr>
              <a:buClr>
                <a:srgbClr val="8AD0D6"/>
              </a:buClr>
            </a:pPr>
            <a:r>
              <a:rPr lang="en-GB" dirty="0"/>
              <a:t>Solutions must be made when employees is at work and they have stress. In my opinion work-place must give everyone who wants to talk about stress a chance to seek help from a GP or anyone they want to seek help from. I think there should be a extra day off for employees to just keep their mentally health better as if they don't think about work there will be no stress related to it. </a:t>
            </a:r>
          </a:p>
          <a:p>
            <a:pPr>
              <a:buClr>
                <a:srgbClr val="8AD0D6"/>
              </a:buClr>
            </a:pPr>
            <a:endParaRPr lang="en-GB" dirty="0"/>
          </a:p>
        </p:txBody>
      </p:sp>
    </p:spTree>
    <p:extLst>
      <p:ext uri="{BB962C8B-B14F-4D97-AF65-F5344CB8AC3E}">
        <p14:creationId xmlns:p14="http://schemas.microsoft.com/office/powerpoint/2010/main" val="3051989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361EF-2E18-4647-BE2E-5EB0928858C9}"/>
              </a:ext>
            </a:extLst>
          </p:cNvPr>
          <p:cNvSpPr>
            <a:spLocks noGrp="1"/>
          </p:cNvSpPr>
          <p:nvPr>
            <p:ph type="title"/>
          </p:nvPr>
        </p:nvSpPr>
        <p:spPr>
          <a:xfrm flipV="1">
            <a:off x="646111" y="358003"/>
            <a:ext cx="9404723" cy="94715"/>
          </a:xfrm>
        </p:spPr>
        <p:txBody>
          <a:bodyPr/>
          <a:lstStyle/>
          <a:p>
            <a:endParaRPr lang="en-GB"/>
          </a:p>
        </p:txBody>
      </p:sp>
      <p:sp>
        <p:nvSpPr>
          <p:cNvPr id="3" name="Content Placeholder 2">
            <a:extLst>
              <a:ext uri="{FF2B5EF4-FFF2-40B4-BE49-F238E27FC236}">
                <a16:creationId xmlns:a16="http://schemas.microsoft.com/office/drawing/2014/main" id="{F6439839-BA9E-4E59-A55F-C4ADF9223F45}"/>
              </a:ext>
            </a:extLst>
          </p:cNvPr>
          <p:cNvSpPr>
            <a:spLocks noGrp="1"/>
          </p:cNvSpPr>
          <p:nvPr>
            <p:ph idx="1"/>
          </p:nvPr>
        </p:nvSpPr>
        <p:spPr>
          <a:xfrm>
            <a:off x="370067" y="514541"/>
            <a:ext cx="8946541" cy="4195481"/>
          </a:xfrm>
        </p:spPr>
        <p:txBody>
          <a:bodyPr vert="horz" lIns="91440" tIns="45720" rIns="91440" bIns="45720" rtlCol="0" anchor="t">
            <a:normAutofit/>
          </a:bodyPr>
          <a:lstStyle/>
          <a:p>
            <a:r>
              <a:rPr lang="en-GB" dirty="0"/>
              <a:t>References:</a:t>
            </a:r>
          </a:p>
          <a:p>
            <a:pPr>
              <a:buClr>
                <a:srgbClr val="8AD0D6"/>
              </a:buClr>
            </a:pPr>
            <a:r>
              <a:rPr lang="en-GB" dirty="0">
                <a:ea typeface="+mj-lt"/>
                <a:cs typeface="+mj-lt"/>
              </a:rPr>
              <a:t>Jorgensen, L. I., and S. Rothmann. "Occupational stress, ill health and organisational commitment of members of the South African Police Service in the North West Province." </a:t>
            </a:r>
            <a:r>
              <a:rPr lang="en-GB" i="1" dirty="0">
                <a:ea typeface="+mj-lt"/>
                <a:cs typeface="+mj-lt"/>
              </a:rPr>
              <a:t>Acta Criminologica: African Journal of Criminology &amp; Victimology</a:t>
            </a:r>
            <a:r>
              <a:rPr lang="en-GB" dirty="0">
                <a:ea typeface="+mj-lt"/>
                <a:cs typeface="+mj-lt"/>
              </a:rPr>
              <a:t> 21.2 (2008): 1-15.</a:t>
            </a:r>
          </a:p>
          <a:p>
            <a:pPr>
              <a:buClr>
                <a:srgbClr val="8AD0D6"/>
              </a:buClr>
            </a:pPr>
            <a:endParaRPr lang="en-GB" dirty="0"/>
          </a:p>
        </p:txBody>
      </p:sp>
    </p:spTree>
    <p:extLst>
      <p:ext uri="{BB962C8B-B14F-4D97-AF65-F5344CB8AC3E}">
        <p14:creationId xmlns:p14="http://schemas.microsoft.com/office/powerpoint/2010/main" val="2321428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vt:lpstr>
      <vt:lpstr>Certificate of higher education in skills for the workplace</vt:lpstr>
      <vt:lpstr>PowerPoint Presentation</vt:lpstr>
      <vt:lpstr>PowerPoint Presentation</vt:lpstr>
      <vt:lpstr>PESTLE analysis of the problem.</vt:lpstr>
      <vt:lpstr>Solutions for work related stress.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304</cp:revision>
  <dcterms:created xsi:type="dcterms:W3CDTF">2021-10-25T09:39:55Z</dcterms:created>
  <dcterms:modified xsi:type="dcterms:W3CDTF">2021-11-15T08:43:57Z</dcterms:modified>
</cp:coreProperties>
</file>