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20"/>
  </p:notesMasterIdLst>
  <p:handoutMasterIdLst>
    <p:handoutMasterId r:id="rId21"/>
  </p:handoutMasterIdLst>
  <p:sldIdLst>
    <p:sldId id="1864" r:id="rId5"/>
    <p:sldId id="1865" r:id="rId6"/>
    <p:sldId id="1846" r:id="rId7"/>
    <p:sldId id="1870" r:id="rId8"/>
    <p:sldId id="1860" r:id="rId9"/>
    <p:sldId id="1872" r:id="rId10"/>
    <p:sldId id="1871" r:id="rId11"/>
    <p:sldId id="1874" r:id="rId12"/>
    <p:sldId id="1862" r:id="rId13"/>
    <p:sldId id="1845" r:id="rId14"/>
    <p:sldId id="1873" r:id="rId15"/>
    <p:sldId id="1852" r:id="rId16"/>
    <p:sldId id="1849" r:id="rId17"/>
    <p:sldId id="1859" r:id="rId18"/>
    <p:sldId id="1875" r:id="rId19"/>
  </p:sldIdLst>
  <p:sldSz cx="12192000" cy="6858000"/>
  <p:notesSz cx="6858000" cy="9144000"/>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521415D9-36F7-43E2-AB2F-B90AF26B5E84}">
      <p14:sectionLst xmlns:p14="http://schemas.microsoft.com/office/powerpoint/2010/main">
        <p14:section name="Pinks" id="{4CCBE145-9F3B-43C3-8EAE-1EE4FE803BE6}">
          <p14:sldIdLst>
            <p14:sldId id="1864"/>
            <p14:sldId id="1865"/>
            <p14:sldId id="1846"/>
            <p14:sldId id="1870"/>
            <p14:sldId id="1860"/>
            <p14:sldId id="1872"/>
            <p14:sldId id="1871"/>
            <p14:sldId id="1874"/>
            <p14:sldId id="1862"/>
            <p14:sldId id="1845"/>
            <p14:sldId id="1873"/>
            <p14:sldId id="1852"/>
            <p14:sldId id="1849"/>
            <p14:sldId id="1859"/>
            <p14:sldId id="1875"/>
          </p14:sldIdLst>
        </p14:section>
      </p14:sectionLst>
    </p:ext>
    <p:ext uri="{EFAFB233-063F-42B5-8137-9DF3F51BA10A}">
      <p15:sldGuideLst xmlns:p15="http://schemas.microsoft.com/office/powerpoint/2012/main">
        <p15:guide id="2" pos="48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EF7F4"/>
    <a:srgbClr val="FF2625"/>
    <a:srgbClr val="007788"/>
    <a:srgbClr val="297C2A"/>
    <a:srgbClr val="FE4387"/>
    <a:srgbClr val="F69000"/>
    <a:srgbClr val="01C2D1"/>
    <a:srgbClr val="D6D734"/>
    <a:srgbClr val="005C68"/>
    <a:srgbClr val="3B2E5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4A46B0-081C-4C8F-9444-9AB811F7AC85}" v="369" dt="2024-04-22T14:42:15.07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890" autoAdjust="0"/>
    <p:restoredTop sz="79298" autoAdjust="0"/>
  </p:normalViewPr>
  <p:slideViewPr>
    <p:cSldViewPr snapToGrid="0">
      <p:cViewPr varScale="1">
        <p:scale>
          <a:sx n="88" d="100"/>
          <a:sy n="88" d="100"/>
        </p:scale>
        <p:origin x="1476" y="78"/>
      </p:cViewPr>
      <p:guideLst>
        <p:guide pos="480"/>
        <p:guide orient="horz" pos="2160"/>
      </p:guideLst>
    </p:cSldViewPr>
  </p:slideViewPr>
  <p:outlineViewPr>
    <p:cViewPr>
      <p:scale>
        <a:sx n="33" d="100"/>
        <a:sy n="33" d="100"/>
      </p:scale>
      <p:origin x="0" y="0"/>
    </p:cViewPr>
  </p:outlineViewPr>
  <p:notesTextViewPr>
    <p:cViewPr>
      <p:scale>
        <a:sx n="1" d="1"/>
        <a:sy n="1" d="1"/>
      </p:scale>
      <p:origin x="0" y="-510"/>
    </p:cViewPr>
  </p:notesTextViewPr>
  <p:sorterViewPr>
    <p:cViewPr>
      <p:scale>
        <a:sx n="110" d="100"/>
        <a:sy n="110" d="100"/>
      </p:scale>
      <p:origin x="0" y="0"/>
    </p:cViewPr>
  </p:sorterViewPr>
  <p:notesViewPr>
    <p:cSldViewPr snapToGrid="0" showGuides="1">
      <p:cViewPr varScale="1">
        <p:scale>
          <a:sx n="84" d="100"/>
          <a:sy n="84" d="100"/>
        </p:scale>
        <p:origin x="3912" y="6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rin Hughes" userId="7c0e8b6a039a83fd" providerId="LiveId" clId="{DA4A46B0-081C-4C8F-9444-9AB811F7AC85}"/>
    <pc:docChg chg="undo redo custSel addSld delSld modSld sldOrd modSection">
      <pc:chgData name="Catrin Hughes" userId="7c0e8b6a039a83fd" providerId="LiveId" clId="{DA4A46B0-081C-4C8F-9444-9AB811F7AC85}" dt="2024-04-22T14:42:35.102" v="14700" actId="20577"/>
      <pc:docMkLst>
        <pc:docMk/>
      </pc:docMkLst>
      <pc:sldChg chg="addSp delSp modSp mod ord modNotes modNotesTx">
        <pc:chgData name="Catrin Hughes" userId="7c0e8b6a039a83fd" providerId="LiveId" clId="{DA4A46B0-081C-4C8F-9444-9AB811F7AC85}" dt="2024-04-22T14:09:40.574" v="14463" actId="14100"/>
        <pc:sldMkLst>
          <pc:docMk/>
          <pc:sldMk cId="803542810" sldId="1845"/>
        </pc:sldMkLst>
        <pc:spChg chg="add del mod">
          <ac:chgData name="Catrin Hughes" userId="7c0e8b6a039a83fd" providerId="LiveId" clId="{DA4A46B0-081C-4C8F-9444-9AB811F7AC85}" dt="2024-04-16T14:21:38.005" v="244" actId="478"/>
          <ac:spMkLst>
            <pc:docMk/>
            <pc:sldMk cId="803542810" sldId="1845"/>
            <ac:spMk id="3" creationId="{4E4FF657-8001-4625-D754-3FEC0A613B0F}"/>
          </ac:spMkLst>
        </pc:spChg>
        <pc:spChg chg="del">
          <ac:chgData name="Catrin Hughes" userId="7c0e8b6a039a83fd" providerId="LiveId" clId="{DA4A46B0-081C-4C8F-9444-9AB811F7AC85}" dt="2024-04-16T14:21:39.762" v="245" actId="478"/>
          <ac:spMkLst>
            <pc:docMk/>
            <pc:sldMk cId="803542810" sldId="1845"/>
            <ac:spMk id="4" creationId="{FD9E38B3-4686-8247-9625-49018D29F408}"/>
          </ac:spMkLst>
        </pc:spChg>
        <pc:spChg chg="del">
          <ac:chgData name="Catrin Hughes" userId="7c0e8b6a039a83fd" providerId="LiveId" clId="{DA4A46B0-081C-4C8F-9444-9AB811F7AC85}" dt="2024-04-16T14:21:36.878" v="243" actId="478"/>
          <ac:spMkLst>
            <pc:docMk/>
            <pc:sldMk cId="803542810" sldId="1845"/>
            <ac:spMk id="6" creationId="{7DCBA01B-ECA4-4938-872A-B38BEB13AC06}"/>
          </ac:spMkLst>
        </pc:spChg>
        <pc:spChg chg="add del mod">
          <ac:chgData name="Catrin Hughes" userId="7c0e8b6a039a83fd" providerId="LiveId" clId="{DA4A46B0-081C-4C8F-9444-9AB811F7AC85}" dt="2024-04-16T14:21:40.688" v="246" actId="478"/>
          <ac:spMkLst>
            <pc:docMk/>
            <pc:sldMk cId="803542810" sldId="1845"/>
            <ac:spMk id="7" creationId="{77B19E86-D635-6462-9D89-76605037C35C}"/>
          </ac:spMkLst>
        </pc:spChg>
        <pc:spChg chg="add mod">
          <ac:chgData name="Catrin Hughes" userId="7c0e8b6a039a83fd" providerId="LiveId" clId="{DA4A46B0-081C-4C8F-9444-9AB811F7AC85}" dt="2024-04-21T14:20:35.932" v="1762" actId="255"/>
          <ac:spMkLst>
            <pc:docMk/>
            <pc:sldMk cId="803542810" sldId="1845"/>
            <ac:spMk id="8" creationId="{A8F53EFB-23E5-90A4-4D6D-D7816F3DE625}"/>
          </ac:spMkLst>
        </pc:spChg>
        <pc:spChg chg="add mod">
          <ac:chgData name="Catrin Hughes" userId="7c0e8b6a039a83fd" providerId="LiveId" clId="{DA4A46B0-081C-4C8F-9444-9AB811F7AC85}" dt="2024-04-22T12:44:26.479" v="13088" actId="21"/>
          <ac:spMkLst>
            <pc:docMk/>
            <pc:sldMk cId="803542810" sldId="1845"/>
            <ac:spMk id="9" creationId="{16D92307-6CC5-8F05-A478-C60476683AAE}"/>
          </ac:spMkLst>
        </pc:spChg>
        <pc:spChg chg="add mod">
          <ac:chgData name="Catrin Hughes" userId="7c0e8b6a039a83fd" providerId="LiveId" clId="{DA4A46B0-081C-4C8F-9444-9AB811F7AC85}" dt="2024-04-22T12:44:29.852" v="13089" actId="1076"/>
          <ac:spMkLst>
            <pc:docMk/>
            <pc:sldMk cId="803542810" sldId="1845"/>
            <ac:spMk id="10" creationId="{7AB24173-4808-13AC-9A79-0CF5312E3415}"/>
          </ac:spMkLst>
        </pc:spChg>
        <pc:spChg chg="add mod">
          <ac:chgData name="Catrin Hughes" userId="7c0e8b6a039a83fd" providerId="LiveId" clId="{DA4A46B0-081C-4C8F-9444-9AB811F7AC85}" dt="2024-04-22T10:04:28.532" v="9631" actId="33987"/>
          <ac:spMkLst>
            <pc:docMk/>
            <pc:sldMk cId="803542810" sldId="1845"/>
            <ac:spMk id="11" creationId="{CEA66199-2CAA-8F15-8E9D-EBC4F3F1F3C6}"/>
          </ac:spMkLst>
        </pc:spChg>
        <pc:spChg chg="add mod">
          <ac:chgData name="Catrin Hughes" userId="7c0e8b6a039a83fd" providerId="LiveId" clId="{DA4A46B0-081C-4C8F-9444-9AB811F7AC85}" dt="2024-04-22T12:44:31.650" v="13090" actId="1076"/>
          <ac:spMkLst>
            <pc:docMk/>
            <pc:sldMk cId="803542810" sldId="1845"/>
            <ac:spMk id="12" creationId="{7A3690AC-4389-9FBF-BA79-2E2060544736}"/>
          </ac:spMkLst>
        </pc:spChg>
        <pc:picChg chg="del">
          <ac:chgData name="Catrin Hughes" userId="7c0e8b6a039a83fd" providerId="LiveId" clId="{DA4A46B0-081C-4C8F-9444-9AB811F7AC85}" dt="2024-04-16T14:22:10.868" v="254" actId="478"/>
          <ac:picMkLst>
            <pc:docMk/>
            <pc:sldMk cId="803542810" sldId="1845"/>
            <ac:picMk id="4098" creationId="{740701E6-06D2-07A9-2D61-71708F80DBFF}"/>
          </ac:picMkLst>
        </pc:picChg>
      </pc:sldChg>
      <pc:sldChg chg="addSp delSp modSp mod ord modNotesTx">
        <pc:chgData name="Catrin Hughes" userId="7c0e8b6a039a83fd" providerId="LiveId" clId="{DA4A46B0-081C-4C8F-9444-9AB811F7AC85}" dt="2024-04-22T12:37:51.402" v="13014" actId="20577"/>
        <pc:sldMkLst>
          <pc:docMk/>
          <pc:sldMk cId="461669259" sldId="1846"/>
        </pc:sldMkLst>
        <pc:spChg chg="del">
          <ac:chgData name="Catrin Hughes" userId="7c0e8b6a039a83fd" providerId="LiveId" clId="{DA4A46B0-081C-4C8F-9444-9AB811F7AC85}" dt="2024-04-16T14:21:29.817" v="240" actId="478"/>
          <ac:spMkLst>
            <pc:docMk/>
            <pc:sldMk cId="461669259" sldId="1846"/>
            <ac:spMk id="2" creationId="{3F36812B-2065-4A2B-B59B-8957022687BC}"/>
          </ac:spMkLst>
        </pc:spChg>
        <pc:spChg chg="add del mod">
          <ac:chgData name="Catrin Hughes" userId="7c0e8b6a039a83fd" providerId="LiveId" clId="{DA4A46B0-081C-4C8F-9444-9AB811F7AC85}" dt="2024-04-16T14:21:32.625" v="242" actId="478"/>
          <ac:spMkLst>
            <pc:docMk/>
            <pc:sldMk cId="461669259" sldId="1846"/>
            <ac:spMk id="4" creationId="{98F20FEF-0ADD-DE11-C93A-E2D53514882E}"/>
          </ac:spMkLst>
        </pc:spChg>
        <pc:spChg chg="del">
          <ac:chgData name="Catrin Hughes" userId="7c0e8b6a039a83fd" providerId="LiveId" clId="{DA4A46B0-081C-4C8F-9444-9AB811F7AC85}" dt="2024-04-16T14:21:27.765" v="239" actId="478"/>
          <ac:spMkLst>
            <pc:docMk/>
            <pc:sldMk cId="461669259" sldId="1846"/>
            <ac:spMk id="5" creationId="{C35FA19F-6DA1-4162-B648-9CBB05B31678}"/>
          </ac:spMkLst>
        </pc:spChg>
        <pc:spChg chg="add del mod">
          <ac:chgData name="Catrin Hughes" userId="7c0e8b6a039a83fd" providerId="LiveId" clId="{DA4A46B0-081C-4C8F-9444-9AB811F7AC85}" dt="2024-04-16T14:21:31.974" v="241" actId="478"/>
          <ac:spMkLst>
            <pc:docMk/>
            <pc:sldMk cId="461669259" sldId="1846"/>
            <ac:spMk id="7" creationId="{5CC96158-B086-C145-AB79-89353236DF34}"/>
          </ac:spMkLst>
        </pc:spChg>
        <pc:spChg chg="add mod">
          <ac:chgData name="Catrin Hughes" userId="7c0e8b6a039a83fd" providerId="LiveId" clId="{DA4A46B0-081C-4C8F-9444-9AB811F7AC85}" dt="2024-04-22T08:43:03.752" v="7970" actId="1076"/>
          <ac:spMkLst>
            <pc:docMk/>
            <pc:sldMk cId="461669259" sldId="1846"/>
            <ac:spMk id="8" creationId="{EAA879C0-371A-E52B-CE48-6D14703A250D}"/>
          </ac:spMkLst>
        </pc:spChg>
        <pc:spChg chg="add del mod">
          <ac:chgData name="Catrin Hughes" userId="7c0e8b6a039a83fd" providerId="LiveId" clId="{DA4A46B0-081C-4C8F-9444-9AB811F7AC85}" dt="2024-04-21T14:04:06.084" v="1500" actId="478"/>
          <ac:spMkLst>
            <pc:docMk/>
            <pc:sldMk cId="461669259" sldId="1846"/>
            <ac:spMk id="9" creationId="{437408DC-DD09-56CC-4D67-84ED5EA05FDD}"/>
          </ac:spMkLst>
        </pc:spChg>
        <pc:spChg chg="add del mod">
          <ac:chgData name="Catrin Hughes" userId="7c0e8b6a039a83fd" providerId="LiveId" clId="{DA4A46B0-081C-4C8F-9444-9AB811F7AC85}" dt="2024-04-21T14:14:27.401" v="1575" actId="478"/>
          <ac:spMkLst>
            <pc:docMk/>
            <pc:sldMk cId="461669259" sldId="1846"/>
            <ac:spMk id="10" creationId="{43BE4A09-A3BC-5F8A-4798-BECB24F4C655}"/>
          </ac:spMkLst>
        </pc:spChg>
        <pc:spChg chg="add del mod">
          <ac:chgData name="Catrin Hughes" userId="7c0e8b6a039a83fd" providerId="LiveId" clId="{DA4A46B0-081C-4C8F-9444-9AB811F7AC85}" dt="2024-04-21T21:12:16.725" v="4332" actId="113"/>
          <ac:spMkLst>
            <pc:docMk/>
            <pc:sldMk cId="461669259" sldId="1846"/>
            <ac:spMk id="11" creationId="{D2A94D50-C1C6-2EF4-170D-44B628B2C6F7}"/>
          </ac:spMkLst>
        </pc:spChg>
        <pc:spChg chg="add del mod">
          <ac:chgData name="Catrin Hughes" userId="7c0e8b6a039a83fd" providerId="LiveId" clId="{DA4A46B0-081C-4C8F-9444-9AB811F7AC85}" dt="2024-04-21T20:32:46.443" v="3792" actId="478"/>
          <ac:spMkLst>
            <pc:docMk/>
            <pc:sldMk cId="461669259" sldId="1846"/>
            <ac:spMk id="12" creationId="{DDA9E597-D50B-EBCE-81A0-557E74B3FDAE}"/>
          </ac:spMkLst>
        </pc:spChg>
        <pc:spChg chg="add mod">
          <ac:chgData name="Catrin Hughes" userId="7c0e8b6a039a83fd" providerId="LiveId" clId="{DA4A46B0-081C-4C8F-9444-9AB811F7AC85}" dt="2024-04-21T21:12:41.783" v="4336" actId="1076"/>
          <ac:spMkLst>
            <pc:docMk/>
            <pc:sldMk cId="461669259" sldId="1846"/>
            <ac:spMk id="13" creationId="{44A31BA1-F03A-1F5A-8AC5-BA70F0FC8C77}"/>
          </ac:spMkLst>
        </pc:spChg>
        <pc:spChg chg="add mod">
          <ac:chgData name="Catrin Hughes" userId="7c0e8b6a039a83fd" providerId="LiveId" clId="{DA4A46B0-081C-4C8F-9444-9AB811F7AC85}" dt="2024-04-21T21:11:57.233" v="4291" actId="1076"/>
          <ac:spMkLst>
            <pc:docMk/>
            <pc:sldMk cId="461669259" sldId="1846"/>
            <ac:spMk id="14" creationId="{AF92EA86-C6C7-A2F3-0C21-8292FC83BCF4}"/>
          </ac:spMkLst>
        </pc:spChg>
        <pc:spChg chg="add del">
          <ac:chgData name="Catrin Hughes" userId="7c0e8b6a039a83fd" providerId="LiveId" clId="{DA4A46B0-081C-4C8F-9444-9AB811F7AC85}" dt="2024-04-21T21:07:10.352" v="4080" actId="478"/>
          <ac:spMkLst>
            <pc:docMk/>
            <pc:sldMk cId="461669259" sldId="1846"/>
            <ac:spMk id="15" creationId="{7AE1697C-84A3-E417-E676-BDB9F280ED98}"/>
          </ac:spMkLst>
        </pc:spChg>
        <pc:spChg chg="add mod">
          <ac:chgData name="Catrin Hughes" userId="7c0e8b6a039a83fd" providerId="LiveId" clId="{DA4A46B0-081C-4C8F-9444-9AB811F7AC85}" dt="2024-04-21T21:26:15.402" v="4359" actId="20577"/>
          <ac:spMkLst>
            <pc:docMk/>
            <pc:sldMk cId="461669259" sldId="1846"/>
            <ac:spMk id="16" creationId="{1A74EB19-0AA0-95C2-FAEC-ED7141C19533}"/>
          </ac:spMkLst>
        </pc:spChg>
      </pc:sldChg>
      <pc:sldChg chg="addSp delSp modSp del mod ord">
        <pc:chgData name="Catrin Hughes" userId="7c0e8b6a039a83fd" providerId="LiveId" clId="{DA4A46B0-081C-4C8F-9444-9AB811F7AC85}" dt="2024-04-22T08:59:39.048" v="8623" actId="2696"/>
        <pc:sldMkLst>
          <pc:docMk/>
          <pc:sldMk cId="2957678139" sldId="1848"/>
        </pc:sldMkLst>
        <pc:spChg chg="add del mod">
          <ac:chgData name="Catrin Hughes" userId="7c0e8b6a039a83fd" providerId="LiveId" clId="{DA4A46B0-081C-4C8F-9444-9AB811F7AC85}" dt="2024-04-16T14:22:24.765" v="258" actId="478"/>
          <ac:spMkLst>
            <pc:docMk/>
            <pc:sldMk cId="2957678139" sldId="1848"/>
            <ac:spMk id="3" creationId="{0ED95F26-1FB2-3E04-B725-E6962BDC8F09}"/>
          </ac:spMkLst>
        </pc:spChg>
        <pc:spChg chg="del">
          <ac:chgData name="Catrin Hughes" userId="7c0e8b6a039a83fd" providerId="LiveId" clId="{DA4A46B0-081C-4C8F-9444-9AB811F7AC85}" dt="2024-04-16T14:22:22.629" v="257" actId="478"/>
          <ac:spMkLst>
            <pc:docMk/>
            <pc:sldMk cId="2957678139" sldId="1848"/>
            <ac:spMk id="4" creationId="{048FBE6B-DC67-4E64-80F4-CADE978D2FE3}"/>
          </ac:spMkLst>
        </pc:spChg>
        <pc:spChg chg="add del mod">
          <ac:chgData name="Catrin Hughes" userId="7c0e8b6a039a83fd" providerId="LiveId" clId="{DA4A46B0-081C-4C8F-9444-9AB811F7AC85}" dt="2024-04-21T14:09:02.529" v="1570" actId="478"/>
          <ac:spMkLst>
            <pc:docMk/>
            <pc:sldMk cId="2957678139" sldId="1848"/>
            <ac:spMk id="5" creationId="{D0C8809A-ACB1-2BF1-AC1A-E8FF95BCD7CE}"/>
          </ac:spMkLst>
        </pc:spChg>
        <pc:spChg chg="add mod">
          <ac:chgData name="Catrin Hughes" userId="7c0e8b6a039a83fd" providerId="LiveId" clId="{DA4A46B0-081C-4C8F-9444-9AB811F7AC85}" dt="2024-04-21T14:18:33.052" v="1664" actId="20577"/>
          <ac:spMkLst>
            <pc:docMk/>
            <pc:sldMk cId="2957678139" sldId="1848"/>
            <ac:spMk id="6" creationId="{44194BE7-4150-68BE-1B01-DFE3A500E8DF}"/>
          </ac:spMkLst>
        </pc:spChg>
        <pc:spChg chg="del">
          <ac:chgData name="Catrin Hughes" userId="7c0e8b6a039a83fd" providerId="LiveId" clId="{DA4A46B0-081C-4C8F-9444-9AB811F7AC85}" dt="2024-04-16T14:22:15.705" v="255" actId="478"/>
          <ac:spMkLst>
            <pc:docMk/>
            <pc:sldMk cId="2957678139" sldId="1848"/>
            <ac:spMk id="10" creationId="{3E90A16C-1235-4DE1-9AE7-2F7599C83F90}"/>
          </ac:spMkLst>
        </pc:spChg>
        <pc:graphicFrameChg chg="del">
          <ac:chgData name="Catrin Hughes" userId="7c0e8b6a039a83fd" providerId="LiveId" clId="{DA4A46B0-081C-4C8F-9444-9AB811F7AC85}" dt="2024-04-16T14:22:18.133" v="256" actId="478"/>
          <ac:graphicFrameMkLst>
            <pc:docMk/>
            <pc:sldMk cId="2957678139" sldId="1848"/>
            <ac:graphicFrameMk id="7" creationId="{AD3D3348-39B0-440D-88BE-1A8FA9891931}"/>
          </ac:graphicFrameMkLst>
        </pc:graphicFrameChg>
      </pc:sldChg>
      <pc:sldChg chg="addSp delSp modSp mod ord modNotesTx">
        <pc:chgData name="Catrin Hughes" userId="7c0e8b6a039a83fd" providerId="LiveId" clId="{DA4A46B0-081C-4C8F-9444-9AB811F7AC85}" dt="2024-04-22T14:17:59.612" v="14556" actId="1076"/>
        <pc:sldMkLst>
          <pc:docMk/>
          <pc:sldMk cId="394783395" sldId="1849"/>
        </pc:sldMkLst>
        <pc:spChg chg="del">
          <ac:chgData name="Catrin Hughes" userId="7c0e8b6a039a83fd" providerId="LiveId" clId="{DA4A46B0-081C-4C8F-9444-9AB811F7AC85}" dt="2024-04-16T14:22:31.225" v="259" actId="478"/>
          <ac:spMkLst>
            <pc:docMk/>
            <pc:sldMk cId="394783395" sldId="1849"/>
            <ac:spMk id="3" creationId="{EF99585A-5E1F-40FA-8E64-BB4F04611657}"/>
          </ac:spMkLst>
        </pc:spChg>
        <pc:spChg chg="add del mod">
          <ac:chgData name="Catrin Hughes" userId="7c0e8b6a039a83fd" providerId="LiveId" clId="{DA4A46B0-081C-4C8F-9444-9AB811F7AC85}" dt="2024-04-16T14:22:36.092" v="261" actId="478"/>
          <ac:spMkLst>
            <pc:docMk/>
            <pc:sldMk cId="394783395" sldId="1849"/>
            <ac:spMk id="4" creationId="{7D96B814-66C5-59AC-A161-A405396A4634}"/>
          </ac:spMkLst>
        </pc:spChg>
        <pc:spChg chg="del">
          <ac:chgData name="Catrin Hughes" userId="7c0e8b6a039a83fd" providerId="LiveId" clId="{DA4A46B0-081C-4C8F-9444-9AB811F7AC85}" dt="2024-04-16T14:22:34.564" v="260" actId="478"/>
          <ac:spMkLst>
            <pc:docMk/>
            <pc:sldMk cId="394783395" sldId="1849"/>
            <ac:spMk id="5" creationId="{887BA524-3F25-4DC5-86FB-566996E06959}"/>
          </ac:spMkLst>
        </pc:spChg>
        <pc:spChg chg="add del mod">
          <ac:chgData name="Catrin Hughes" userId="7c0e8b6a039a83fd" providerId="LiveId" clId="{DA4A46B0-081C-4C8F-9444-9AB811F7AC85}" dt="2024-04-16T14:22:36.561" v="262" actId="478"/>
          <ac:spMkLst>
            <pc:docMk/>
            <pc:sldMk cId="394783395" sldId="1849"/>
            <ac:spMk id="7" creationId="{215BAC35-C6EF-53D5-A5FC-51462FCF2471}"/>
          </ac:spMkLst>
        </pc:spChg>
        <pc:spChg chg="add mod">
          <ac:chgData name="Catrin Hughes" userId="7c0e8b6a039a83fd" providerId="LiveId" clId="{DA4A46B0-081C-4C8F-9444-9AB811F7AC85}" dt="2024-04-22T13:24:43.053" v="13597" actId="1076"/>
          <ac:spMkLst>
            <pc:docMk/>
            <pc:sldMk cId="394783395" sldId="1849"/>
            <ac:spMk id="8" creationId="{C76FA2D0-0772-1947-8C9B-B0669A4C4F87}"/>
          </ac:spMkLst>
        </pc:spChg>
        <pc:spChg chg="add del mod">
          <ac:chgData name="Catrin Hughes" userId="7c0e8b6a039a83fd" providerId="LiveId" clId="{DA4A46B0-081C-4C8F-9444-9AB811F7AC85}" dt="2024-04-22T12:07:39.647" v="12727" actId="478"/>
          <ac:spMkLst>
            <pc:docMk/>
            <pc:sldMk cId="394783395" sldId="1849"/>
            <ac:spMk id="9" creationId="{948B2FA7-412E-95B6-C635-DF04062C6ECC}"/>
          </ac:spMkLst>
        </pc:spChg>
        <pc:spChg chg="add del mod">
          <ac:chgData name="Catrin Hughes" userId="7c0e8b6a039a83fd" providerId="LiveId" clId="{DA4A46B0-081C-4C8F-9444-9AB811F7AC85}" dt="2024-04-22T12:07:44.059" v="12731"/>
          <ac:spMkLst>
            <pc:docMk/>
            <pc:sldMk cId="394783395" sldId="1849"/>
            <ac:spMk id="10" creationId="{268AD15F-BF42-1944-9A1C-E268A10BCFE4}"/>
          </ac:spMkLst>
        </pc:spChg>
        <pc:spChg chg="add mod">
          <ac:chgData name="Catrin Hughes" userId="7c0e8b6a039a83fd" providerId="LiveId" clId="{DA4A46B0-081C-4C8F-9444-9AB811F7AC85}" dt="2024-04-22T14:17:59.612" v="14556" actId="1076"/>
          <ac:spMkLst>
            <pc:docMk/>
            <pc:sldMk cId="394783395" sldId="1849"/>
            <ac:spMk id="11" creationId="{0744F4C9-27E8-B1CB-2276-CA81B2312B69}"/>
          </ac:spMkLst>
        </pc:spChg>
        <pc:picChg chg="add del mod">
          <ac:chgData name="Catrin Hughes" userId="7c0e8b6a039a83fd" providerId="LiveId" clId="{DA4A46B0-081C-4C8F-9444-9AB811F7AC85}" dt="2024-04-16T14:22:39.089" v="263" actId="21"/>
          <ac:picMkLst>
            <pc:docMk/>
            <pc:sldMk cId="394783395" sldId="1849"/>
            <ac:picMk id="8194" creationId="{5F869529-1776-DFEA-5F8B-655C5B74F700}"/>
          </ac:picMkLst>
        </pc:picChg>
      </pc:sldChg>
      <pc:sldChg chg="del">
        <pc:chgData name="Catrin Hughes" userId="7c0e8b6a039a83fd" providerId="LiveId" clId="{DA4A46B0-081C-4C8F-9444-9AB811F7AC85}" dt="2024-04-16T14:23:05.657" v="268" actId="2696"/>
        <pc:sldMkLst>
          <pc:docMk/>
          <pc:sldMk cId="0" sldId="1851"/>
        </pc:sldMkLst>
      </pc:sldChg>
      <pc:sldChg chg="addSp delSp modSp mod ord modNotes modNotesTx">
        <pc:chgData name="Catrin Hughes" userId="7c0e8b6a039a83fd" providerId="LiveId" clId="{DA4A46B0-081C-4C8F-9444-9AB811F7AC85}" dt="2024-04-22T11:11:09.393" v="11770" actId="1076"/>
        <pc:sldMkLst>
          <pc:docMk/>
          <pc:sldMk cId="0" sldId="1852"/>
        </pc:sldMkLst>
        <pc:spChg chg="del">
          <ac:chgData name="Catrin Hughes" userId="7c0e8b6a039a83fd" providerId="LiveId" clId="{DA4A46B0-081C-4C8F-9444-9AB811F7AC85}" dt="2024-04-16T14:23:12.515" v="269" actId="478"/>
          <ac:spMkLst>
            <pc:docMk/>
            <pc:sldMk cId="0" sldId="1852"/>
            <ac:spMk id="3" creationId="{96113CF7-2AD3-435A-BAA8-7D864E9DDA15}"/>
          </ac:spMkLst>
        </pc:spChg>
        <pc:spChg chg="add del mod">
          <ac:chgData name="Catrin Hughes" userId="7c0e8b6a039a83fd" providerId="LiveId" clId="{DA4A46B0-081C-4C8F-9444-9AB811F7AC85}" dt="2024-04-16T14:23:15.142" v="270" actId="478"/>
          <ac:spMkLst>
            <pc:docMk/>
            <pc:sldMk cId="0" sldId="1852"/>
            <ac:spMk id="4" creationId="{B4C2E60E-B707-CBF6-4EC5-942C4E5025BB}"/>
          </ac:spMkLst>
        </pc:spChg>
        <pc:spChg chg="add del mod">
          <ac:chgData name="Catrin Hughes" userId="7c0e8b6a039a83fd" providerId="LiveId" clId="{DA4A46B0-081C-4C8F-9444-9AB811F7AC85}" dt="2024-04-16T14:23:17.722" v="272" actId="478"/>
          <ac:spMkLst>
            <pc:docMk/>
            <pc:sldMk cId="0" sldId="1852"/>
            <ac:spMk id="6" creationId="{83B8D677-A8F0-6EFD-D629-C53C4514D3FF}"/>
          </ac:spMkLst>
        </pc:spChg>
        <pc:spChg chg="add mod">
          <ac:chgData name="Catrin Hughes" userId="7c0e8b6a039a83fd" providerId="LiveId" clId="{DA4A46B0-081C-4C8F-9444-9AB811F7AC85}" dt="2024-04-22T10:55:09.099" v="11226" actId="20577"/>
          <ac:spMkLst>
            <pc:docMk/>
            <pc:sldMk cId="0" sldId="1852"/>
            <ac:spMk id="7" creationId="{01C6C01E-690F-FC36-4E70-EC38852F1E28}"/>
          </ac:spMkLst>
        </pc:spChg>
        <pc:spChg chg="add del mod">
          <ac:chgData name="Catrin Hughes" userId="7c0e8b6a039a83fd" providerId="LiveId" clId="{DA4A46B0-081C-4C8F-9444-9AB811F7AC85}" dt="2024-04-22T09:05:36.595" v="8736" actId="478"/>
          <ac:spMkLst>
            <pc:docMk/>
            <pc:sldMk cId="0" sldId="1852"/>
            <ac:spMk id="8" creationId="{AED023B0-2675-9FDC-A496-804EE4053941}"/>
          </ac:spMkLst>
        </pc:spChg>
        <pc:spChg chg="add mod">
          <ac:chgData name="Catrin Hughes" userId="7c0e8b6a039a83fd" providerId="LiveId" clId="{DA4A46B0-081C-4C8F-9444-9AB811F7AC85}" dt="2024-04-22T11:11:05.679" v="11768" actId="20577"/>
          <ac:spMkLst>
            <pc:docMk/>
            <pc:sldMk cId="0" sldId="1852"/>
            <ac:spMk id="9" creationId="{31C0DE6F-DFB4-371B-28CE-FD2A5E726243}"/>
          </ac:spMkLst>
        </pc:spChg>
        <pc:spChg chg="add mod">
          <ac:chgData name="Catrin Hughes" userId="7c0e8b6a039a83fd" providerId="LiveId" clId="{DA4A46B0-081C-4C8F-9444-9AB811F7AC85}" dt="2024-04-22T11:11:09.393" v="11770" actId="1076"/>
          <ac:spMkLst>
            <pc:docMk/>
            <pc:sldMk cId="0" sldId="1852"/>
            <ac:spMk id="11" creationId="{C33384A2-C35E-5228-9EC8-D43C2E05524E}"/>
          </ac:spMkLst>
        </pc:spChg>
        <pc:spChg chg="del">
          <ac:chgData name="Catrin Hughes" userId="7c0e8b6a039a83fd" providerId="LiveId" clId="{DA4A46B0-081C-4C8F-9444-9AB811F7AC85}" dt="2024-04-16T14:23:17.002" v="271" actId="478"/>
          <ac:spMkLst>
            <pc:docMk/>
            <pc:sldMk cId="0" sldId="1852"/>
            <ac:spMk id="9219" creationId="{A17D04F1-4318-4DD6-B27E-D66AE4D426B2}"/>
          </ac:spMkLst>
        </pc:spChg>
        <pc:picChg chg="del">
          <ac:chgData name="Catrin Hughes" userId="7c0e8b6a039a83fd" providerId="LiveId" clId="{DA4A46B0-081C-4C8F-9444-9AB811F7AC85}" dt="2024-04-16T14:23:20.731" v="273" actId="21"/>
          <ac:picMkLst>
            <pc:docMk/>
            <pc:sldMk cId="0" sldId="1852"/>
            <ac:picMk id="5124" creationId="{A68D9A83-266B-1C05-E91E-42FDAA43B6BB}"/>
          </ac:picMkLst>
        </pc:picChg>
        <pc:picChg chg="del">
          <ac:chgData name="Catrin Hughes" userId="7c0e8b6a039a83fd" providerId="LiveId" clId="{DA4A46B0-081C-4C8F-9444-9AB811F7AC85}" dt="2024-04-16T14:24:04.985" v="283" actId="21"/>
          <ac:picMkLst>
            <pc:docMk/>
            <pc:sldMk cId="0" sldId="1852"/>
            <ac:picMk id="5126" creationId="{E99CE56C-F706-0947-3C07-810EE50B213D}"/>
          </ac:picMkLst>
        </pc:picChg>
      </pc:sldChg>
      <pc:sldChg chg="addSp delSp modSp del mod ord">
        <pc:chgData name="Catrin Hughes" userId="7c0e8b6a039a83fd" providerId="LiveId" clId="{DA4A46B0-081C-4C8F-9444-9AB811F7AC85}" dt="2024-04-22T09:10:33.549" v="8925" actId="2696"/>
        <pc:sldMkLst>
          <pc:docMk/>
          <pc:sldMk cId="4244761525" sldId="1858"/>
        </pc:sldMkLst>
        <pc:spChg chg="add mod">
          <ac:chgData name="Catrin Hughes" userId="7c0e8b6a039a83fd" providerId="LiveId" clId="{DA4A46B0-081C-4C8F-9444-9AB811F7AC85}" dt="2024-04-14T12:46:06.445" v="10" actId="478"/>
          <ac:spMkLst>
            <pc:docMk/>
            <pc:sldMk cId="4244761525" sldId="1858"/>
            <ac:spMk id="2" creationId="{F982F7ED-DD77-0AF5-4C08-FA5436733218}"/>
          </ac:spMkLst>
        </pc:spChg>
        <pc:spChg chg="add del mod">
          <ac:chgData name="Catrin Hughes" userId="7c0e8b6a039a83fd" providerId="LiveId" clId="{DA4A46B0-081C-4C8F-9444-9AB811F7AC85}" dt="2024-04-14T12:46:20.026" v="230" actId="20577"/>
          <ac:spMkLst>
            <pc:docMk/>
            <pc:sldMk cId="4244761525" sldId="1858"/>
            <ac:spMk id="3" creationId="{17155E1D-F4AD-41A7-B948-E2D246CCFE8A}"/>
          </ac:spMkLst>
        </pc:spChg>
        <pc:spChg chg="del">
          <ac:chgData name="Catrin Hughes" userId="7c0e8b6a039a83fd" providerId="LiveId" clId="{DA4A46B0-081C-4C8F-9444-9AB811F7AC85}" dt="2024-04-16T14:25:14.088" v="301" actId="478"/>
          <ac:spMkLst>
            <pc:docMk/>
            <pc:sldMk cId="4244761525" sldId="1858"/>
            <ac:spMk id="4" creationId="{FD9E38B3-4686-8247-9625-49018D29F408}"/>
          </ac:spMkLst>
        </pc:spChg>
        <pc:spChg chg="add del mod">
          <ac:chgData name="Catrin Hughes" userId="7c0e8b6a039a83fd" providerId="LiveId" clId="{DA4A46B0-081C-4C8F-9444-9AB811F7AC85}" dt="2024-04-16T14:25:15.008" v="302" actId="478"/>
          <ac:spMkLst>
            <pc:docMk/>
            <pc:sldMk cId="4244761525" sldId="1858"/>
            <ac:spMk id="5" creationId="{04278156-4B10-B42F-4CD9-A458BFC81AD9}"/>
          </ac:spMkLst>
        </pc:spChg>
        <pc:picChg chg="add del mod">
          <ac:chgData name="Catrin Hughes" userId="7c0e8b6a039a83fd" providerId="LiveId" clId="{DA4A46B0-081C-4C8F-9444-9AB811F7AC85}" dt="2024-04-16T14:25:17.436" v="303" actId="21"/>
          <ac:picMkLst>
            <pc:docMk/>
            <pc:sldMk cId="4244761525" sldId="1858"/>
            <ac:picMk id="10242" creationId="{17F7EAC6-EF48-50F4-FC6B-F1E190334046}"/>
          </ac:picMkLst>
        </pc:picChg>
      </pc:sldChg>
      <pc:sldChg chg="addSp delSp modSp mod ord">
        <pc:chgData name="Catrin Hughes" userId="7c0e8b6a039a83fd" providerId="LiveId" clId="{DA4A46B0-081C-4C8F-9444-9AB811F7AC85}" dt="2024-04-22T14:15:58.503" v="14545" actId="21"/>
        <pc:sldMkLst>
          <pc:docMk/>
          <pc:sldMk cId="576716121" sldId="1859"/>
        </pc:sldMkLst>
        <pc:spChg chg="add del mod">
          <ac:chgData name="Catrin Hughes" userId="7c0e8b6a039a83fd" providerId="LiveId" clId="{DA4A46B0-081C-4C8F-9444-9AB811F7AC85}" dt="2024-04-16T14:25:48.467" v="313" actId="478"/>
          <ac:spMkLst>
            <pc:docMk/>
            <pc:sldMk cId="576716121" sldId="1859"/>
            <ac:spMk id="3" creationId="{8DA5B621-224B-039F-341C-90E8901012A9}"/>
          </ac:spMkLst>
        </pc:spChg>
        <pc:spChg chg="del">
          <ac:chgData name="Catrin Hughes" userId="7c0e8b6a039a83fd" providerId="LiveId" clId="{DA4A46B0-081C-4C8F-9444-9AB811F7AC85}" dt="2024-04-16T14:25:42.816" v="310" actId="478"/>
          <ac:spMkLst>
            <pc:docMk/>
            <pc:sldMk cId="576716121" sldId="1859"/>
            <ac:spMk id="4" creationId="{068DF32A-D165-40DA-AAE8-A6E9579E2F79}"/>
          </ac:spMkLst>
        </pc:spChg>
        <pc:spChg chg="add del mod">
          <ac:chgData name="Catrin Hughes" userId="7c0e8b6a039a83fd" providerId="LiveId" clId="{DA4A46B0-081C-4C8F-9444-9AB811F7AC85}" dt="2024-04-16T14:25:45.735" v="312" actId="478"/>
          <ac:spMkLst>
            <pc:docMk/>
            <pc:sldMk cId="576716121" sldId="1859"/>
            <ac:spMk id="6" creationId="{9728663C-6662-A622-CFC9-C1BA5E3AB8B9}"/>
          </ac:spMkLst>
        </pc:spChg>
        <pc:spChg chg="del">
          <ac:chgData name="Catrin Hughes" userId="7c0e8b6a039a83fd" providerId="LiveId" clId="{DA4A46B0-081C-4C8F-9444-9AB811F7AC85}" dt="2024-04-16T14:25:44.740" v="311" actId="478"/>
          <ac:spMkLst>
            <pc:docMk/>
            <pc:sldMk cId="576716121" sldId="1859"/>
            <ac:spMk id="7" creationId="{C3BC92DE-1779-4A44-AED9-0261C2497DD9}"/>
          </ac:spMkLst>
        </pc:spChg>
        <pc:spChg chg="add mod">
          <ac:chgData name="Catrin Hughes" userId="7c0e8b6a039a83fd" providerId="LiveId" clId="{DA4A46B0-081C-4C8F-9444-9AB811F7AC85}" dt="2024-04-21T14:22:31.387" v="1794" actId="33987"/>
          <ac:spMkLst>
            <pc:docMk/>
            <pc:sldMk cId="576716121" sldId="1859"/>
            <ac:spMk id="8" creationId="{6B4783F4-CCC7-508C-BFBD-8279BBA73344}"/>
          </ac:spMkLst>
        </pc:spChg>
        <pc:spChg chg="add mod">
          <ac:chgData name="Catrin Hughes" userId="7c0e8b6a039a83fd" providerId="LiveId" clId="{DA4A46B0-081C-4C8F-9444-9AB811F7AC85}" dt="2024-04-22T11:27:00.942" v="12163"/>
          <ac:spMkLst>
            <pc:docMk/>
            <pc:sldMk cId="576716121" sldId="1859"/>
            <ac:spMk id="9" creationId="{6C9312A2-4F64-8CA0-5ED3-294773BB0127}"/>
          </ac:spMkLst>
        </pc:spChg>
        <pc:spChg chg="add mod">
          <ac:chgData name="Catrin Hughes" userId="7c0e8b6a039a83fd" providerId="LiveId" clId="{DA4A46B0-081C-4C8F-9444-9AB811F7AC85}" dt="2024-04-22T14:15:58.503" v="14545" actId="21"/>
          <ac:spMkLst>
            <pc:docMk/>
            <pc:sldMk cId="576716121" sldId="1859"/>
            <ac:spMk id="10" creationId="{5FA81880-5152-B017-11AD-240BF6D90B37}"/>
          </ac:spMkLst>
        </pc:spChg>
        <pc:picChg chg="del">
          <ac:chgData name="Catrin Hughes" userId="7c0e8b6a039a83fd" providerId="LiveId" clId="{DA4A46B0-081C-4C8F-9444-9AB811F7AC85}" dt="2024-04-16T14:29:18.645" v="360" actId="21"/>
          <ac:picMkLst>
            <pc:docMk/>
            <pc:sldMk cId="576716121" sldId="1859"/>
            <ac:picMk id="7170" creationId="{A2118981-2026-71B2-6166-3291470FD55A}"/>
          </ac:picMkLst>
        </pc:picChg>
      </pc:sldChg>
      <pc:sldChg chg="addSp delSp modSp mod ord modNotesTx">
        <pc:chgData name="Catrin Hughes" userId="7c0e8b6a039a83fd" providerId="LiveId" clId="{DA4A46B0-081C-4C8F-9444-9AB811F7AC85}" dt="2024-04-22T09:50:24.507" v="9046" actId="20577"/>
        <pc:sldMkLst>
          <pc:docMk/>
          <pc:sldMk cId="3992488130" sldId="1860"/>
        </pc:sldMkLst>
        <pc:spChg chg="del">
          <ac:chgData name="Catrin Hughes" userId="7c0e8b6a039a83fd" providerId="LiveId" clId="{DA4A46B0-081C-4C8F-9444-9AB811F7AC85}" dt="2024-04-16T14:25:56.412" v="316" actId="478"/>
          <ac:spMkLst>
            <pc:docMk/>
            <pc:sldMk cId="3992488130" sldId="1860"/>
            <ac:spMk id="3" creationId="{D3316BC9-7937-4417-B232-1B37F4796011}"/>
          </ac:spMkLst>
        </pc:spChg>
        <pc:spChg chg="add del mod">
          <ac:chgData name="Catrin Hughes" userId="7c0e8b6a039a83fd" providerId="LiveId" clId="{DA4A46B0-081C-4C8F-9444-9AB811F7AC85}" dt="2024-04-16T14:25:54.894" v="315" actId="478"/>
          <ac:spMkLst>
            <pc:docMk/>
            <pc:sldMk cId="3992488130" sldId="1860"/>
            <ac:spMk id="4" creationId="{BD8427E0-395F-6D88-8296-20CEB0C5BAD0}"/>
          </ac:spMkLst>
        </pc:spChg>
        <pc:spChg chg="del">
          <ac:chgData name="Catrin Hughes" userId="7c0e8b6a039a83fd" providerId="LiveId" clId="{DA4A46B0-081C-4C8F-9444-9AB811F7AC85}" dt="2024-04-16T14:25:53.125" v="314" actId="478"/>
          <ac:spMkLst>
            <pc:docMk/>
            <pc:sldMk cId="3992488130" sldId="1860"/>
            <ac:spMk id="5" creationId="{F4CC8F73-ECDC-4868-AB59-BA85918D9766}"/>
          </ac:spMkLst>
        </pc:spChg>
        <pc:spChg chg="add del mod">
          <ac:chgData name="Catrin Hughes" userId="7c0e8b6a039a83fd" providerId="LiveId" clId="{DA4A46B0-081C-4C8F-9444-9AB811F7AC85}" dt="2024-04-16T14:25:57.517" v="317" actId="478"/>
          <ac:spMkLst>
            <pc:docMk/>
            <pc:sldMk cId="3992488130" sldId="1860"/>
            <ac:spMk id="7" creationId="{1736EF8A-908A-5C39-3FEA-FDB39CFA83E5}"/>
          </ac:spMkLst>
        </pc:spChg>
        <pc:spChg chg="add mod">
          <ac:chgData name="Catrin Hughes" userId="7c0e8b6a039a83fd" providerId="LiveId" clId="{DA4A46B0-081C-4C8F-9444-9AB811F7AC85}" dt="2024-04-21T15:03:53.876" v="2037" actId="1076"/>
          <ac:spMkLst>
            <pc:docMk/>
            <pc:sldMk cId="3992488130" sldId="1860"/>
            <ac:spMk id="8" creationId="{A8D84238-63D3-C641-8746-B647B92D5389}"/>
          </ac:spMkLst>
        </pc:spChg>
        <pc:spChg chg="add mod">
          <ac:chgData name="Catrin Hughes" userId="7c0e8b6a039a83fd" providerId="LiveId" clId="{DA4A46B0-081C-4C8F-9444-9AB811F7AC85}" dt="2024-04-22T07:15:05.267" v="6615" actId="404"/>
          <ac:spMkLst>
            <pc:docMk/>
            <pc:sldMk cId="3992488130" sldId="1860"/>
            <ac:spMk id="9" creationId="{202A2A77-3593-041E-7C6F-5E7FC32C91C3}"/>
          </ac:spMkLst>
        </pc:spChg>
        <pc:spChg chg="add mod">
          <ac:chgData name="Catrin Hughes" userId="7c0e8b6a039a83fd" providerId="LiveId" clId="{DA4A46B0-081C-4C8F-9444-9AB811F7AC85}" dt="2024-04-22T07:21:54.095" v="6758" actId="20577"/>
          <ac:spMkLst>
            <pc:docMk/>
            <pc:sldMk cId="3992488130" sldId="1860"/>
            <ac:spMk id="10" creationId="{3D0201CE-B37F-2783-3C53-3AFEA41CD01B}"/>
          </ac:spMkLst>
        </pc:spChg>
        <pc:picChg chg="del">
          <ac:chgData name="Catrin Hughes" userId="7c0e8b6a039a83fd" providerId="LiveId" clId="{DA4A46B0-081C-4C8F-9444-9AB811F7AC85}" dt="2024-04-16T14:25:59.673" v="318" actId="21"/>
          <ac:picMkLst>
            <pc:docMk/>
            <pc:sldMk cId="3992488130" sldId="1860"/>
            <ac:picMk id="6146" creationId="{2DD5265B-6B9E-CB95-A09D-CFADCEED5707}"/>
          </ac:picMkLst>
        </pc:picChg>
      </pc:sldChg>
      <pc:sldChg chg="addSp delSp modSp mod ord modNotesTx">
        <pc:chgData name="Catrin Hughes" userId="7c0e8b6a039a83fd" providerId="LiveId" clId="{DA4A46B0-081C-4C8F-9444-9AB811F7AC85}" dt="2024-04-22T14:17:38.869" v="14550" actId="113"/>
        <pc:sldMkLst>
          <pc:docMk/>
          <pc:sldMk cId="846236848" sldId="1862"/>
        </pc:sldMkLst>
        <pc:spChg chg="del">
          <ac:chgData name="Catrin Hughes" userId="7c0e8b6a039a83fd" providerId="LiveId" clId="{DA4A46B0-081C-4C8F-9444-9AB811F7AC85}" dt="2024-04-16T14:24:33.492" v="291" actId="478"/>
          <ac:spMkLst>
            <pc:docMk/>
            <pc:sldMk cId="846236848" sldId="1862"/>
            <ac:spMk id="2" creationId="{9B8BBDC7-B590-43B7-BBD0-3A247210E1AC}"/>
          </ac:spMkLst>
        </pc:spChg>
        <pc:spChg chg="add del mod">
          <ac:chgData name="Catrin Hughes" userId="7c0e8b6a039a83fd" providerId="LiveId" clId="{DA4A46B0-081C-4C8F-9444-9AB811F7AC85}" dt="2024-04-16T14:24:32.024" v="290" actId="478"/>
          <ac:spMkLst>
            <pc:docMk/>
            <pc:sldMk cId="846236848" sldId="1862"/>
            <ac:spMk id="4" creationId="{A431042F-0C48-A170-700B-A32CA0BCE1A8}"/>
          </ac:spMkLst>
        </pc:spChg>
        <pc:spChg chg="del">
          <ac:chgData name="Catrin Hughes" userId="7c0e8b6a039a83fd" providerId="LiveId" clId="{DA4A46B0-081C-4C8F-9444-9AB811F7AC85}" dt="2024-04-16T14:24:30.610" v="289" actId="478"/>
          <ac:spMkLst>
            <pc:docMk/>
            <pc:sldMk cId="846236848" sldId="1862"/>
            <ac:spMk id="5" creationId="{4E942F27-5502-446E-9102-6DE834A59346}"/>
          </ac:spMkLst>
        </pc:spChg>
        <pc:spChg chg="add del mod">
          <ac:chgData name="Catrin Hughes" userId="7c0e8b6a039a83fd" providerId="LiveId" clId="{DA4A46B0-081C-4C8F-9444-9AB811F7AC85}" dt="2024-04-16T14:24:34.777" v="292" actId="478"/>
          <ac:spMkLst>
            <pc:docMk/>
            <pc:sldMk cId="846236848" sldId="1862"/>
            <ac:spMk id="7" creationId="{5020D759-F5B3-55B9-A451-7317BE1BDCF7}"/>
          </ac:spMkLst>
        </pc:spChg>
        <pc:spChg chg="add mod">
          <ac:chgData name="Catrin Hughes" userId="7c0e8b6a039a83fd" providerId="LiveId" clId="{DA4A46B0-081C-4C8F-9444-9AB811F7AC85}" dt="2024-04-22T09:56:01.295" v="9252" actId="20577"/>
          <ac:spMkLst>
            <pc:docMk/>
            <pc:sldMk cId="846236848" sldId="1862"/>
            <ac:spMk id="8" creationId="{D2F32068-C0D2-8C4A-0688-E479058DA71B}"/>
          </ac:spMkLst>
        </pc:spChg>
        <pc:spChg chg="add del mod">
          <ac:chgData name="Catrin Hughes" userId="7c0e8b6a039a83fd" providerId="LiveId" clId="{DA4A46B0-081C-4C8F-9444-9AB811F7AC85}" dt="2024-04-22T09:52:18.547" v="9126" actId="478"/>
          <ac:spMkLst>
            <pc:docMk/>
            <pc:sldMk cId="846236848" sldId="1862"/>
            <ac:spMk id="9" creationId="{F42C8912-C980-2110-0DD6-B38A1CE1F8C2}"/>
          </ac:spMkLst>
        </pc:spChg>
        <pc:spChg chg="add mod">
          <ac:chgData name="Catrin Hughes" userId="7c0e8b6a039a83fd" providerId="LiveId" clId="{DA4A46B0-081C-4C8F-9444-9AB811F7AC85}" dt="2024-04-22T10:31:16.848" v="11203" actId="20577"/>
          <ac:spMkLst>
            <pc:docMk/>
            <pc:sldMk cId="846236848" sldId="1862"/>
            <ac:spMk id="10" creationId="{AE77865E-EDF0-7B67-CBA9-DB59B5286D3A}"/>
          </ac:spMkLst>
        </pc:spChg>
        <pc:spChg chg="add mod">
          <ac:chgData name="Catrin Hughes" userId="7c0e8b6a039a83fd" providerId="LiveId" clId="{DA4A46B0-081C-4C8F-9444-9AB811F7AC85}" dt="2024-04-22T14:17:38.869" v="14550" actId="113"/>
          <ac:spMkLst>
            <pc:docMk/>
            <pc:sldMk cId="846236848" sldId="1862"/>
            <ac:spMk id="11" creationId="{3682D230-84BE-F9BC-068C-F4998489F8A6}"/>
          </ac:spMkLst>
        </pc:spChg>
        <pc:spChg chg="add mod">
          <ac:chgData name="Catrin Hughes" userId="7c0e8b6a039a83fd" providerId="LiveId" clId="{DA4A46B0-081C-4C8F-9444-9AB811F7AC85}" dt="2024-04-22T14:17:34.741" v="14549" actId="113"/>
          <ac:spMkLst>
            <pc:docMk/>
            <pc:sldMk cId="846236848" sldId="1862"/>
            <ac:spMk id="13" creationId="{F7010FC0-B05A-A6C4-3B13-C5A5128A0970}"/>
          </ac:spMkLst>
        </pc:spChg>
        <pc:picChg chg="add del mod">
          <ac:chgData name="Catrin Hughes" userId="7c0e8b6a039a83fd" providerId="LiveId" clId="{DA4A46B0-081C-4C8F-9444-9AB811F7AC85}" dt="2024-04-16T14:24:36.782" v="293" actId="21"/>
          <ac:picMkLst>
            <pc:docMk/>
            <pc:sldMk cId="846236848" sldId="1862"/>
            <ac:picMk id="9218" creationId="{B066BAC3-1B95-79C7-9921-E438ACF6C24E}"/>
          </ac:picMkLst>
        </pc:picChg>
      </pc:sldChg>
      <pc:sldChg chg="addSp delSp modSp mod modNotesTx">
        <pc:chgData name="Catrin Hughes" userId="7c0e8b6a039a83fd" providerId="LiveId" clId="{DA4A46B0-081C-4C8F-9444-9AB811F7AC85}" dt="2024-04-21T20:36:43.184" v="4009" actId="20577"/>
        <pc:sldMkLst>
          <pc:docMk/>
          <pc:sldMk cId="1543265293" sldId="1864"/>
        </pc:sldMkLst>
        <pc:spChg chg="add mod">
          <ac:chgData name="Catrin Hughes" userId="7c0e8b6a039a83fd" providerId="LiveId" clId="{DA4A46B0-081C-4C8F-9444-9AB811F7AC85}" dt="2024-04-21T13:50:56.663" v="1391" actId="1076"/>
          <ac:spMkLst>
            <pc:docMk/>
            <pc:sldMk cId="1543265293" sldId="1864"/>
            <ac:spMk id="4" creationId="{E0A36B2A-3232-8CD6-56F2-3A60AB4BAE42}"/>
          </ac:spMkLst>
        </pc:spChg>
        <pc:spChg chg="del">
          <ac:chgData name="Catrin Hughes" userId="7c0e8b6a039a83fd" providerId="LiveId" clId="{DA4A46B0-081C-4C8F-9444-9AB811F7AC85}" dt="2024-04-16T14:22:54.180" v="267" actId="478"/>
          <ac:spMkLst>
            <pc:docMk/>
            <pc:sldMk cId="1543265293" sldId="1864"/>
            <ac:spMk id="3074" creationId="{ED2DB031-9003-4F74-A88F-FE2A2ABABC72}"/>
          </ac:spMkLst>
        </pc:spChg>
        <pc:picChg chg="add mod">
          <ac:chgData name="Catrin Hughes" userId="7c0e8b6a039a83fd" providerId="LiveId" clId="{DA4A46B0-081C-4C8F-9444-9AB811F7AC85}" dt="2024-04-16T15:14:26.306" v="413" actId="14100"/>
          <ac:picMkLst>
            <pc:docMk/>
            <pc:sldMk cId="1543265293" sldId="1864"/>
            <ac:picMk id="2" creationId="{B36E258B-B8D9-BF17-8876-699312820700}"/>
          </ac:picMkLst>
        </pc:picChg>
        <pc:picChg chg="add mod">
          <ac:chgData name="Catrin Hughes" userId="7c0e8b6a039a83fd" providerId="LiveId" clId="{DA4A46B0-081C-4C8F-9444-9AB811F7AC85}" dt="2024-04-16T14:29:08.180" v="358" actId="166"/>
          <ac:picMkLst>
            <pc:docMk/>
            <pc:sldMk cId="1543265293" sldId="1864"/>
            <ac:picMk id="3" creationId="{2E8B6FCF-065B-9950-29F0-2829E775CBB6}"/>
          </ac:picMkLst>
        </pc:picChg>
        <pc:picChg chg="add del mod">
          <ac:chgData name="Catrin Hughes" userId="7c0e8b6a039a83fd" providerId="LiveId" clId="{DA4A46B0-081C-4C8F-9444-9AB811F7AC85}" dt="2024-04-16T14:31:53.949" v="386" actId="478"/>
          <ac:picMkLst>
            <pc:docMk/>
            <pc:sldMk cId="1543265293" sldId="1864"/>
            <ac:picMk id="1026" creationId="{8BB15CBC-90D6-8255-7252-57E756EF4EAE}"/>
          </ac:picMkLst>
        </pc:picChg>
        <pc:picChg chg="add mod">
          <ac:chgData name="Catrin Hughes" userId="7c0e8b6a039a83fd" providerId="LiveId" clId="{DA4A46B0-081C-4C8F-9444-9AB811F7AC85}" dt="2024-04-16T14:32:59.138" v="393" actId="14100"/>
          <ac:picMkLst>
            <pc:docMk/>
            <pc:sldMk cId="1543265293" sldId="1864"/>
            <ac:picMk id="1028" creationId="{77F591BC-1D78-A0D7-60E2-EEE90E622FC5}"/>
          </ac:picMkLst>
        </pc:picChg>
        <pc:picChg chg="add mod">
          <ac:chgData name="Catrin Hughes" userId="7c0e8b6a039a83fd" providerId="LiveId" clId="{DA4A46B0-081C-4C8F-9444-9AB811F7AC85}" dt="2024-04-16T14:34:35.804" v="408" actId="1076"/>
          <ac:picMkLst>
            <pc:docMk/>
            <pc:sldMk cId="1543265293" sldId="1864"/>
            <ac:picMk id="1030" creationId="{7D9C2A7C-E1E9-B713-3488-6FB827754DB1}"/>
          </ac:picMkLst>
        </pc:picChg>
        <pc:picChg chg="add mod">
          <ac:chgData name="Catrin Hughes" userId="7c0e8b6a039a83fd" providerId="LiveId" clId="{DA4A46B0-081C-4C8F-9444-9AB811F7AC85}" dt="2024-04-16T14:34:24.687" v="406" actId="166"/>
          <ac:picMkLst>
            <pc:docMk/>
            <pc:sldMk cId="1543265293" sldId="1864"/>
            <ac:picMk id="5124" creationId="{A68D9A83-266B-1C05-E91E-42FDAA43B6BB}"/>
          </ac:picMkLst>
        </pc:picChg>
        <pc:picChg chg="add mod">
          <ac:chgData name="Catrin Hughes" userId="7c0e8b6a039a83fd" providerId="LiveId" clId="{DA4A46B0-081C-4C8F-9444-9AB811F7AC85}" dt="2024-04-16T14:30:43.273" v="382" actId="732"/>
          <ac:picMkLst>
            <pc:docMk/>
            <pc:sldMk cId="1543265293" sldId="1864"/>
            <ac:picMk id="5126" creationId="{E99CE56C-F706-0947-3C07-810EE50B213D}"/>
          </ac:picMkLst>
        </pc:picChg>
        <pc:picChg chg="add mod">
          <ac:chgData name="Catrin Hughes" userId="7c0e8b6a039a83fd" providerId="LiveId" clId="{DA4A46B0-081C-4C8F-9444-9AB811F7AC85}" dt="2024-04-16T14:34:27.845" v="407" actId="166"/>
          <ac:picMkLst>
            <pc:docMk/>
            <pc:sldMk cId="1543265293" sldId="1864"/>
            <ac:picMk id="6146" creationId="{2DD5265B-6B9E-CB95-A09D-CFADCEED5707}"/>
          </ac:picMkLst>
        </pc:picChg>
        <pc:picChg chg="add del mod">
          <ac:chgData name="Catrin Hughes" userId="7c0e8b6a039a83fd" providerId="LiveId" clId="{DA4A46B0-081C-4C8F-9444-9AB811F7AC85}" dt="2024-04-16T14:30:03.832" v="374" actId="478"/>
          <ac:picMkLst>
            <pc:docMk/>
            <pc:sldMk cId="1543265293" sldId="1864"/>
            <ac:picMk id="7170" creationId="{A2118981-2026-71B2-6166-3291470FD55A}"/>
          </ac:picMkLst>
        </pc:picChg>
        <pc:picChg chg="add mod">
          <ac:chgData name="Catrin Hughes" userId="7c0e8b6a039a83fd" providerId="LiveId" clId="{DA4A46B0-081C-4C8F-9444-9AB811F7AC85}" dt="2024-04-16T14:27:16.044" v="330" actId="1076"/>
          <ac:picMkLst>
            <pc:docMk/>
            <pc:sldMk cId="1543265293" sldId="1864"/>
            <ac:picMk id="8194" creationId="{5F869529-1776-DFEA-5F8B-655C5B74F700}"/>
          </ac:picMkLst>
        </pc:picChg>
        <pc:picChg chg="add mod">
          <ac:chgData name="Catrin Hughes" userId="7c0e8b6a039a83fd" providerId="LiveId" clId="{DA4A46B0-081C-4C8F-9444-9AB811F7AC85}" dt="2024-04-16T14:27:21.047" v="331" actId="1076"/>
          <ac:picMkLst>
            <pc:docMk/>
            <pc:sldMk cId="1543265293" sldId="1864"/>
            <ac:picMk id="9218" creationId="{B066BAC3-1B95-79C7-9921-E438ACF6C24E}"/>
          </ac:picMkLst>
        </pc:picChg>
        <pc:picChg chg="add mod">
          <ac:chgData name="Catrin Hughes" userId="7c0e8b6a039a83fd" providerId="LiveId" clId="{DA4A46B0-081C-4C8F-9444-9AB811F7AC85}" dt="2024-04-16T14:27:23.547" v="332" actId="1076"/>
          <ac:picMkLst>
            <pc:docMk/>
            <pc:sldMk cId="1543265293" sldId="1864"/>
            <ac:picMk id="10242" creationId="{17F7EAC6-EF48-50F4-FC6B-F1E190334046}"/>
          </ac:picMkLst>
        </pc:picChg>
      </pc:sldChg>
      <pc:sldChg chg="addSp delSp modSp mod modNotes modNotesTx">
        <pc:chgData name="Catrin Hughes" userId="7c0e8b6a039a83fd" providerId="LiveId" clId="{DA4A46B0-081C-4C8F-9444-9AB811F7AC85}" dt="2024-04-22T14:10:27.377" v="14472" actId="255"/>
        <pc:sldMkLst>
          <pc:docMk/>
          <pc:sldMk cId="2501054004" sldId="1865"/>
        </pc:sldMkLst>
        <pc:spChg chg="del">
          <ac:chgData name="Catrin Hughes" userId="7c0e8b6a039a83fd" providerId="LiveId" clId="{DA4A46B0-081C-4C8F-9444-9AB811F7AC85}" dt="2024-04-16T14:21:20.931" v="238" actId="478"/>
          <ac:spMkLst>
            <pc:docMk/>
            <pc:sldMk cId="2501054004" sldId="1865"/>
            <ac:spMk id="2" creationId="{EA1143C9-C00A-6F39-E0DA-F4F1A5D9C830}"/>
          </ac:spMkLst>
        </pc:spChg>
        <pc:spChg chg="add del mod">
          <ac:chgData name="Catrin Hughes" userId="7c0e8b6a039a83fd" providerId="LiveId" clId="{DA4A46B0-081C-4C8F-9444-9AB811F7AC85}" dt="2024-04-16T14:21:17.920" v="236" actId="478"/>
          <ac:spMkLst>
            <pc:docMk/>
            <pc:sldMk cId="2501054004" sldId="1865"/>
            <ac:spMk id="3" creationId="{BE60D352-B9E6-D33C-E870-AAA1D71A4C07}"/>
          </ac:spMkLst>
        </pc:spChg>
        <pc:spChg chg="del">
          <ac:chgData name="Catrin Hughes" userId="7c0e8b6a039a83fd" providerId="LiveId" clId="{DA4A46B0-081C-4C8F-9444-9AB811F7AC85}" dt="2024-04-16T14:21:20.121" v="237" actId="478"/>
          <ac:spMkLst>
            <pc:docMk/>
            <pc:sldMk cId="2501054004" sldId="1865"/>
            <ac:spMk id="4" creationId="{2E296B6A-98D2-C10C-DC4C-166611ABA7AA}"/>
          </ac:spMkLst>
        </pc:spChg>
        <pc:spChg chg="add mod">
          <ac:chgData name="Catrin Hughes" userId="7c0e8b6a039a83fd" providerId="LiveId" clId="{DA4A46B0-081C-4C8F-9444-9AB811F7AC85}" dt="2024-04-21T19:30:03.639" v="2273" actId="1076"/>
          <ac:spMkLst>
            <pc:docMk/>
            <pc:sldMk cId="2501054004" sldId="1865"/>
            <ac:spMk id="5" creationId="{81322649-FEE8-4FAB-FE21-1DD186ADA3CF}"/>
          </ac:spMkLst>
        </pc:spChg>
        <pc:spChg chg="add mod">
          <ac:chgData name="Catrin Hughes" userId="7c0e8b6a039a83fd" providerId="LiveId" clId="{DA4A46B0-081C-4C8F-9444-9AB811F7AC85}" dt="2024-04-17T15:07:20.388" v="467" actId="767"/>
          <ac:spMkLst>
            <pc:docMk/>
            <pc:sldMk cId="2501054004" sldId="1865"/>
            <ac:spMk id="6" creationId="{11F15258-A449-D83A-2722-6E2EA42019D4}"/>
          </ac:spMkLst>
        </pc:spChg>
        <pc:spChg chg="add mod">
          <ac:chgData name="Catrin Hughes" userId="7c0e8b6a039a83fd" providerId="LiveId" clId="{DA4A46B0-081C-4C8F-9444-9AB811F7AC85}" dt="2024-04-22T09:42:10.386" v="8964" actId="20577"/>
          <ac:spMkLst>
            <pc:docMk/>
            <pc:sldMk cId="2501054004" sldId="1865"/>
            <ac:spMk id="7" creationId="{CD339BB8-D16B-6661-E59A-79CA442B754F}"/>
          </ac:spMkLst>
        </pc:spChg>
        <pc:spChg chg="add del mod">
          <ac:chgData name="Catrin Hughes" userId="7c0e8b6a039a83fd" providerId="LiveId" clId="{DA4A46B0-081C-4C8F-9444-9AB811F7AC85}" dt="2024-04-21T13:51:17.503" v="1392" actId="478"/>
          <ac:spMkLst>
            <pc:docMk/>
            <pc:sldMk cId="2501054004" sldId="1865"/>
            <ac:spMk id="8" creationId="{ADAAFAB2-7AAB-0A3B-9388-106634F4A17A}"/>
          </ac:spMkLst>
        </pc:spChg>
        <pc:spChg chg="add del mod">
          <ac:chgData name="Catrin Hughes" userId="7c0e8b6a039a83fd" providerId="LiveId" clId="{DA4A46B0-081C-4C8F-9444-9AB811F7AC85}" dt="2024-04-21T14:00:09.570" v="1469" actId="33987"/>
          <ac:spMkLst>
            <pc:docMk/>
            <pc:sldMk cId="2501054004" sldId="1865"/>
            <ac:spMk id="9" creationId="{47783B08-6D87-771E-AAED-FFF112539166}"/>
          </ac:spMkLst>
        </pc:spChg>
        <pc:spChg chg="add mod">
          <ac:chgData name="Catrin Hughes" userId="7c0e8b6a039a83fd" providerId="LiveId" clId="{DA4A46B0-081C-4C8F-9444-9AB811F7AC85}" dt="2024-04-22T09:42:07.800" v="8963" actId="20577"/>
          <ac:spMkLst>
            <pc:docMk/>
            <pc:sldMk cId="2501054004" sldId="1865"/>
            <ac:spMk id="10" creationId="{1FFFCED4-4B3D-3711-5EE9-0B9805A631D7}"/>
          </ac:spMkLst>
        </pc:spChg>
        <pc:picChg chg="del">
          <ac:chgData name="Catrin Hughes" userId="7c0e8b6a039a83fd" providerId="LiveId" clId="{DA4A46B0-081C-4C8F-9444-9AB811F7AC85}" dt="2024-04-16T14:21:16.191" v="235" actId="478"/>
          <ac:picMkLst>
            <pc:docMk/>
            <pc:sldMk cId="2501054004" sldId="1865"/>
            <ac:picMk id="2050" creationId="{F92C0DF8-4747-F982-E667-F466DBF7FE58}"/>
          </ac:picMkLst>
        </pc:picChg>
      </pc:sldChg>
      <pc:sldChg chg="addSp modSp del mod">
        <pc:chgData name="Catrin Hughes" userId="7c0e8b6a039a83fd" providerId="LiveId" clId="{DA4A46B0-081C-4C8F-9444-9AB811F7AC85}" dt="2024-04-22T10:22:35.302" v="10695" actId="2696"/>
        <pc:sldMkLst>
          <pc:docMk/>
          <pc:sldMk cId="1732208879" sldId="1866"/>
        </pc:sldMkLst>
        <pc:spChg chg="add mod">
          <ac:chgData name="Catrin Hughes" userId="7c0e8b6a039a83fd" providerId="LiveId" clId="{DA4A46B0-081C-4C8F-9444-9AB811F7AC85}" dt="2024-04-21T14:19:49.621" v="1703" actId="33987"/>
          <ac:spMkLst>
            <pc:docMk/>
            <pc:sldMk cId="1732208879" sldId="1866"/>
            <ac:spMk id="2" creationId="{346111CF-11D1-CB3E-01A1-46B3FAE78DCB}"/>
          </ac:spMkLst>
        </pc:spChg>
        <pc:spChg chg="add mod">
          <ac:chgData name="Catrin Hughes" userId="7c0e8b6a039a83fd" providerId="LiveId" clId="{DA4A46B0-081C-4C8F-9444-9AB811F7AC85}" dt="2024-04-21T14:20:43.163" v="1763" actId="255"/>
          <ac:spMkLst>
            <pc:docMk/>
            <pc:sldMk cId="1732208879" sldId="1866"/>
            <ac:spMk id="4" creationId="{CDECADDD-9642-6264-B8C8-BCE7CDBD040E}"/>
          </ac:spMkLst>
        </pc:spChg>
      </pc:sldChg>
      <pc:sldChg chg="new del">
        <pc:chgData name="Catrin Hughes" userId="7c0e8b6a039a83fd" providerId="LiveId" clId="{DA4A46B0-081C-4C8F-9444-9AB811F7AC85}" dt="2024-04-16T14:35:15.597" v="412" actId="2696"/>
        <pc:sldMkLst>
          <pc:docMk/>
          <pc:sldMk cId="2579314159" sldId="1866"/>
        </pc:sldMkLst>
      </pc:sldChg>
      <pc:sldChg chg="add del">
        <pc:chgData name="Catrin Hughes" userId="7c0e8b6a039a83fd" providerId="LiveId" clId="{DA4A46B0-081C-4C8F-9444-9AB811F7AC85}" dt="2024-04-16T14:35:13.767" v="411" actId="2696"/>
        <pc:sldMkLst>
          <pc:docMk/>
          <pc:sldMk cId="1956153166" sldId="1867"/>
        </pc:sldMkLst>
      </pc:sldChg>
      <pc:sldChg chg="addSp delSp modSp del mod ord">
        <pc:chgData name="Catrin Hughes" userId="7c0e8b6a039a83fd" providerId="LiveId" clId="{DA4A46B0-081C-4C8F-9444-9AB811F7AC85}" dt="2024-04-21T21:31:33.184" v="4386" actId="2696"/>
        <pc:sldMkLst>
          <pc:docMk/>
          <pc:sldMk cId="3768467190" sldId="1867"/>
        </pc:sldMkLst>
        <pc:spChg chg="add del mod">
          <ac:chgData name="Catrin Hughes" userId="7c0e8b6a039a83fd" providerId="LiveId" clId="{DA4A46B0-081C-4C8F-9444-9AB811F7AC85}" dt="2024-04-21T21:31:17.430" v="4382" actId="21"/>
          <ac:spMkLst>
            <pc:docMk/>
            <pc:sldMk cId="3768467190" sldId="1867"/>
            <ac:spMk id="2" creationId="{9B152F2A-E508-67E1-FD2F-5CD5B6C60BD0}"/>
          </ac:spMkLst>
        </pc:spChg>
      </pc:sldChg>
      <pc:sldChg chg="del ord">
        <pc:chgData name="Catrin Hughes" userId="7c0e8b6a039a83fd" providerId="LiveId" clId="{DA4A46B0-081C-4C8F-9444-9AB811F7AC85}" dt="2024-04-22T09:10:39.309" v="8927" actId="2696"/>
        <pc:sldMkLst>
          <pc:docMk/>
          <pc:sldMk cId="2254388546" sldId="1868"/>
        </pc:sldMkLst>
      </pc:sldChg>
      <pc:sldChg chg="del">
        <pc:chgData name="Catrin Hughes" userId="7c0e8b6a039a83fd" providerId="LiveId" clId="{DA4A46B0-081C-4C8F-9444-9AB811F7AC85}" dt="2024-04-22T09:10:36.742" v="8926" actId="2696"/>
        <pc:sldMkLst>
          <pc:docMk/>
          <pc:sldMk cId="1393674132" sldId="1869"/>
        </pc:sldMkLst>
      </pc:sldChg>
      <pc:sldChg chg="addSp delSp modSp mod ord modNotesTx">
        <pc:chgData name="Catrin Hughes" userId="7c0e8b6a039a83fd" providerId="LiveId" clId="{DA4A46B0-081C-4C8F-9444-9AB811F7AC85}" dt="2024-04-22T11:31:35.016" v="12379" actId="20577"/>
        <pc:sldMkLst>
          <pc:docMk/>
          <pc:sldMk cId="1989701746" sldId="1870"/>
        </pc:sldMkLst>
        <pc:spChg chg="add mod">
          <ac:chgData name="Catrin Hughes" userId="7c0e8b6a039a83fd" providerId="LiveId" clId="{DA4A46B0-081C-4C8F-9444-9AB811F7AC85}" dt="2024-04-22T05:49:52.610" v="4458" actId="1076"/>
          <ac:spMkLst>
            <pc:docMk/>
            <pc:sldMk cId="1989701746" sldId="1870"/>
            <ac:spMk id="2" creationId="{9B152F2A-E508-67E1-FD2F-5CD5B6C60BD0}"/>
          </ac:spMkLst>
        </pc:spChg>
        <pc:spChg chg="add mod">
          <ac:chgData name="Catrin Hughes" userId="7c0e8b6a039a83fd" providerId="LiveId" clId="{DA4A46B0-081C-4C8F-9444-9AB811F7AC85}" dt="2024-04-22T05:52:53.310" v="4513" actId="1076"/>
          <ac:spMkLst>
            <pc:docMk/>
            <pc:sldMk cId="1989701746" sldId="1870"/>
            <ac:spMk id="3" creationId="{465347E9-5940-36E2-3EB9-7A500F8CEE45}"/>
          </ac:spMkLst>
        </pc:spChg>
        <pc:spChg chg="add mod">
          <ac:chgData name="Catrin Hughes" userId="7c0e8b6a039a83fd" providerId="LiveId" clId="{DA4A46B0-081C-4C8F-9444-9AB811F7AC85}" dt="2024-04-22T10:59:31.352" v="11471"/>
          <ac:spMkLst>
            <pc:docMk/>
            <pc:sldMk cId="1989701746" sldId="1870"/>
            <ac:spMk id="4" creationId="{0803EFC5-A033-7EDE-24DA-3858DB11F092}"/>
          </ac:spMkLst>
        </pc:spChg>
        <pc:spChg chg="add mod">
          <ac:chgData name="Catrin Hughes" userId="7c0e8b6a039a83fd" providerId="LiveId" clId="{DA4A46B0-081C-4C8F-9444-9AB811F7AC85}" dt="2024-04-22T06:30:32.176" v="5318" actId="1076"/>
          <ac:spMkLst>
            <pc:docMk/>
            <pc:sldMk cId="1989701746" sldId="1870"/>
            <ac:spMk id="5" creationId="{F22F2AB5-41BF-6394-2929-7493309E7D0D}"/>
          </ac:spMkLst>
        </pc:spChg>
        <pc:spChg chg="del">
          <ac:chgData name="Catrin Hughes" userId="7c0e8b6a039a83fd" providerId="LiveId" clId="{DA4A46B0-081C-4C8F-9444-9AB811F7AC85}" dt="2024-04-21T21:31:24.565" v="4383" actId="478"/>
          <ac:spMkLst>
            <pc:docMk/>
            <pc:sldMk cId="1989701746" sldId="1870"/>
            <ac:spMk id="6" creationId="{44194BE7-4150-68BE-1B01-DFE3A500E8DF}"/>
          </ac:spMkLst>
        </pc:spChg>
        <pc:spChg chg="add del">
          <ac:chgData name="Catrin Hughes" userId="7c0e8b6a039a83fd" providerId="LiveId" clId="{DA4A46B0-081C-4C8F-9444-9AB811F7AC85}" dt="2024-04-22T06:30:10.829" v="5310" actId="478"/>
          <ac:spMkLst>
            <pc:docMk/>
            <pc:sldMk cId="1989701746" sldId="1870"/>
            <ac:spMk id="8" creationId="{658B2253-969D-A6C0-9191-DC085935D8A7}"/>
          </ac:spMkLst>
        </pc:spChg>
        <pc:spChg chg="add mod">
          <ac:chgData name="Catrin Hughes" userId="7c0e8b6a039a83fd" providerId="LiveId" clId="{DA4A46B0-081C-4C8F-9444-9AB811F7AC85}" dt="2024-04-22T11:31:35.016" v="12379" actId="20577"/>
          <ac:spMkLst>
            <pc:docMk/>
            <pc:sldMk cId="1989701746" sldId="1870"/>
            <ac:spMk id="9" creationId="{C81D26F8-B8B8-811E-4F08-B2C272C27FF8}"/>
          </ac:spMkLst>
        </pc:spChg>
        <pc:picChg chg="add del mod">
          <ac:chgData name="Catrin Hughes" userId="7c0e8b6a039a83fd" providerId="LiveId" clId="{DA4A46B0-081C-4C8F-9444-9AB811F7AC85}" dt="2024-04-22T06:13:24.555" v="4845" actId="478"/>
          <ac:picMkLst>
            <pc:docMk/>
            <pc:sldMk cId="1989701746" sldId="1870"/>
            <ac:picMk id="3074" creationId="{A760CE28-AD38-95DC-64C2-0A0195DB0BC9}"/>
          </ac:picMkLst>
        </pc:picChg>
        <pc:picChg chg="add del mod">
          <ac:chgData name="Catrin Hughes" userId="7c0e8b6a039a83fd" providerId="LiveId" clId="{DA4A46B0-081C-4C8F-9444-9AB811F7AC85}" dt="2024-04-22T06:13:23.554" v="4844" actId="478"/>
          <ac:picMkLst>
            <pc:docMk/>
            <pc:sldMk cId="1989701746" sldId="1870"/>
            <ac:picMk id="3076" creationId="{467D995E-2A2F-9B64-8E53-897F9D9DA7C8}"/>
          </ac:picMkLst>
        </pc:picChg>
        <pc:picChg chg="add mod">
          <ac:chgData name="Catrin Hughes" userId="7c0e8b6a039a83fd" providerId="LiveId" clId="{DA4A46B0-081C-4C8F-9444-9AB811F7AC85}" dt="2024-04-22T06:30:33.933" v="5319" actId="1076"/>
          <ac:picMkLst>
            <pc:docMk/>
            <pc:sldMk cId="1989701746" sldId="1870"/>
            <ac:picMk id="3078" creationId="{91DA771A-DD40-DDFF-25C5-CA727A3A5268}"/>
          </ac:picMkLst>
        </pc:picChg>
        <pc:picChg chg="add mod">
          <ac:chgData name="Catrin Hughes" userId="7c0e8b6a039a83fd" providerId="LiveId" clId="{DA4A46B0-081C-4C8F-9444-9AB811F7AC85}" dt="2024-04-22T06:30:29.782" v="5317" actId="14100"/>
          <ac:picMkLst>
            <pc:docMk/>
            <pc:sldMk cId="1989701746" sldId="1870"/>
            <ac:picMk id="3080" creationId="{DC0E3BC4-40B2-A636-11FD-722C25347EBE}"/>
          </ac:picMkLst>
        </pc:picChg>
      </pc:sldChg>
      <pc:sldChg chg="addSp delSp modSp mod ord modNotesTx">
        <pc:chgData name="Catrin Hughes" userId="7c0e8b6a039a83fd" providerId="LiveId" clId="{DA4A46B0-081C-4C8F-9444-9AB811F7AC85}" dt="2024-04-22T14:42:35.102" v="14700" actId="20577"/>
        <pc:sldMkLst>
          <pc:docMk/>
          <pc:sldMk cId="3316221891" sldId="1871"/>
        </pc:sldMkLst>
        <pc:spChg chg="add del mod">
          <ac:chgData name="Catrin Hughes" userId="7c0e8b6a039a83fd" providerId="LiveId" clId="{DA4A46B0-081C-4C8F-9444-9AB811F7AC85}" dt="2024-04-22T06:44:32.203" v="5507" actId="478"/>
          <ac:spMkLst>
            <pc:docMk/>
            <pc:sldMk cId="3316221891" sldId="1871"/>
            <ac:spMk id="2" creationId="{DF3DCCDD-345C-1110-C986-2AEC7D9F8E74}"/>
          </ac:spMkLst>
        </pc:spChg>
        <pc:spChg chg="add mod">
          <ac:chgData name="Catrin Hughes" userId="7c0e8b6a039a83fd" providerId="LiveId" clId="{DA4A46B0-081C-4C8F-9444-9AB811F7AC85}" dt="2024-04-22T08:58:29.194" v="8614" actId="1076"/>
          <ac:spMkLst>
            <pc:docMk/>
            <pc:sldMk cId="3316221891" sldId="1871"/>
            <ac:spMk id="3" creationId="{D75E454F-14E1-C970-3DB3-F46C36DDD40C}"/>
          </ac:spMkLst>
        </pc:spChg>
        <pc:spChg chg="add del mod">
          <ac:chgData name="Catrin Hughes" userId="7c0e8b6a039a83fd" providerId="LiveId" clId="{DA4A46B0-081C-4C8F-9444-9AB811F7AC85}" dt="2024-04-22T07:30:36.109" v="6789" actId="478"/>
          <ac:spMkLst>
            <pc:docMk/>
            <pc:sldMk cId="3316221891" sldId="1871"/>
            <ac:spMk id="4" creationId="{9D9CCD96-7EAA-1959-3AED-BAC69F8AEFE1}"/>
          </ac:spMkLst>
        </pc:spChg>
        <pc:spChg chg="add del mod">
          <ac:chgData name="Catrin Hughes" userId="7c0e8b6a039a83fd" providerId="LiveId" clId="{DA4A46B0-081C-4C8F-9444-9AB811F7AC85}" dt="2024-04-22T07:32:00.013" v="6853" actId="478"/>
          <ac:spMkLst>
            <pc:docMk/>
            <pc:sldMk cId="3316221891" sldId="1871"/>
            <ac:spMk id="5" creationId="{3009066F-DC50-E52E-2C08-27D439EF5AF2}"/>
          </ac:spMkLst>
        </pc:spChg>
        <pc:spChg chg="add mod">
          <ac:chgData name="Catrin Hughes" userId="7c0e8b6a039a83fd" providerId="LiveId" clId="{DA4A46B0-081C-4C8F-9444-9AB811F7AC85}" dt="2024-04-22T12:59:23.186" v="13163" actId="20577"/>
          <ac:spMkLst>
            <pc:docMk/>
            <pc:sldMk cId="3316221891" sldId="1871"/>
            <ac:spMk id="6" creationId="{0E043993-A18E-E19B-DF60-E2217E921A06}"/>
          </ac:spMkLst>
        </pc:spChg>
        <pc:spChg chg="add mod ord">
          <ac:chgData name="Catrin Hughes" userId="7c0e8b6a039a83fd" providerId="LiveId" clId="{DA4A46B0-081C-4C8F-9444-9AB811F7AC85}" dt="2024-04-22T09:51:40.985" v="9122" actId="20577"/>
          <ac:spMkLst>
            <pc:docMk/>
            <pc:sldMk cId="3316221891" sldId="1871"/>
            <ac:spMk id="7" creationId="{E6792F80-799B-7E04-D66A-21B70DD158C1}"/>
          </ac:spMkLst>
        </pc:spChg>
        <pc:spChg chg="add mod">
          <ac:chgData name="Catrin Hughes" userId="7c0e8b6a039a83fd" providerId="LiveId" clId="{DA4A46B0-081C-4C8F-9444-9AB811F7AC85}" dt="2024-04-22T09:51:49.159" v="9123" actId="1076"/>
          <ac:spMkLst>
            <pc:docMk/>
            <pc:sldMk cId="3316221891" sldId="1871"/>
            <ac:spMk id="8" creationId="{7AB7B889-985C-10F4-743B-82AEE37F3E8A}"/>
          </ac:spMkLst>
        </pc:spChg>
        <pc:spChg chg="del mod">
          <ac:chgData name="Catrin Hughes" userId="7c0e8b6a039a83fd" providerId="LiveId" clId="{DA4A46B0-081C-4C8F-9444-9AB811F7AC85}" dt="2024-04-22T06:43:13.755" v="5385" actId="478"/>
          <ac:spMkLst>
            <pc:docMk/>
            <pc:sldMk cId="3316221891" sldId="1871"/>
            <ac:spMk id="9" creationId="{6C9312A2-4F64-8CA0-5ED3-294773BB0127}"/>
          </ac:spMkLst>
        </pc:spChg>
      </pc:sldChg>
      <pc:sldChg chg="addSp modSp mod ord modNotesTx">
        <pc:chgData name="Catrin Hughes" userId="7c0e8b6a039a83fd" providerId="LiveId" clId="{DA4A46B0-081C-4C8F-9444-9AB811F7AC85}" dt="2024-04-22T14:42:20.073" v="14692" actId="20577"/>
        <pc:sldMkLst>
          <pc:docMk/>
          <pc:sldMk cId="3314480956" sldId="1872"/>
        </pc:sldMkLst>
        <pc:spChg chg="add mod">
          <ac:chgData name="Catrin Hughes" userId="7c0e8b6a039a83fd" providerId="LiveId" clId="{DA4A46B0-081C-4C8F-9444-9AB811F7AC85}" dt="2024-04-22T08:06:46.189" v="7244" actId="33987"/>
          <ac:spMkLst>
            <pc:docMk/>
            <pc:sldMk cId="3314480956" sldId="1872"/>
            <ac:spMk id="2" creationId="{70A2BE17-2B8D-F9D9-F188-E3E381F84817}"/>
          </ac:spMkLst>
        </pc:spChg>
        <pc:spChg chg="add mod">
          <ac:chgData name="Catrin Hughes" userId="7c0e8b6a039a83fd" providerId="LiveId" clId="{DA4A46B0-081C-4C8F-9444-9AB811F7AC85}" dt="2024-04-22T14:07:03.978" v="14458" actId="2710"/>
          <ac:spMkLst>
            <pc:docMk/>
            <pc:sldMk cId="3314480956" sldId="1872"/>
            <ac:spMk id="3" creationId="{DFE1A84E-6975-817D-2BEF-7717C2F9E684}"/>
          </ac:spMkLst>
        </pc:spChg>
        <pc:spChg chg="add mod">
          <ac:chgData name="Catrin Hughes" userId="7c0e8b6a039a83fd" providerId="LiveId" clId="{DA4A46B0-081C-4C8F-9444-9AB811F7AC85}" dt="2024-04-22T14:06:52.361" v="14455" actId="404"/>
          <ac:spMkLst>
            <pc:docMk/>
            <pc:sldMk cId="3314480956" sldId="1872"/>
            <ac:spMk id="4" creationId="{574B75F9-6AFE-835A-1955-DB1DEFC29A12}"/>
          </ac:spMkLst>
        </pc:spChg>
        <pc:spChg chg="add mod">
          <ac:chgData name="Catrin Hughes" userId="7c0e8b6a039a83fd" providerId="LiveId" clId="{DA4A46B0-081C-4C8F-9444-9AB811F7AC85}" dt="2024-04-22T12:45:24.460" v="13114" actId="1076"/>
          <ac:spMkLst>
            <pc:docMk/>
            <pc:sldMk cId="3314480956" sldId="1872"/>
            <ac:spMk id="5" creationId="{C753A204-255E-9FBB-EC6E-85233C465042}"/>
          </ac:spMkLst>
        </pc:spChg>
        <pc:spChg chg="mod">
          <ac:chgData name="Catrin Hughes" userId="7c0e8b6a039a83fd" providerId="LiveId" clId="{DA4A46B0-081C-4C8F-9444-9AB811F7AC85}" dt="2024-04-22T12:39:49.779" v="13029" actId="1076"/>
          <ac:spMkLst>
            <pc:docMk/>
            <pc:sldMk cId="3314480956" sldId="1872"/>
            <ac:spMk id="8" creationId="{A8F53EFB-23E5-90A4-4D6D-D7816F3DE625}"/>
          </ac:spMkLst>
        </pc:spChg>
      </pc:sldChg>
      <pc:sldChg chg="addSp delSp modSp mod modNotesTx">
        <pc:chgData name="Catrin Hughes" userId="7c0e8b6a039a83fd" providerId="LiveId" clId="{DA4A46B0-081C-4C8F-9444-9AB811F7AC85}" dt="2024-04-22T11:43:47.904" v="12561" actId="20577"/>
        <pc:sldMkLst>
          <pc:docMk/>
          <pc:sldMk cId="4286406242" sldId="1873"/>
        </pc:sldMkLst>
        <pc:spChg chg="add del mod">
          <ac:chgData name="Catrin Hughes" userId="7c0e8b6a039a83fd" providerId="LiveId" clId="{DA4A46B0-081C-4C8F-9444-9AB811F7AC85}" dt="2024-04-22T10:11:15.460" v="9941" actId="478"/>
          <ac:spMkLst>
            <pc:docMk/>
            <pc:sldMk cId="4286406242" sldId="1873"/>
            <ac:spMk id="2" creationId="{F4A7ADB0-91C3-4D96-864A-D01AD31483DB}"/>
          </ac:spMkLst>
        </pc:spChg>
        <pc:spChg chg="add mod">
          <ac:chgData name="Catrin Hughes" userId="7c0e8b6a039a83fd" providerId="LiveId" clId="{DA4A46B0-081C-4C8F-9444-9AB811F7AC85}" dt="2024-04-22T10:21:31.849" v="10694" actId="1076"/>
          <ac:spMkLst>
            <pc:docMk/>
            <pc:sldMk cId="4286406242" sldId="1873"/>
            <ac:spMk id="3" creationId="{7AE6EDF7-F1A3-0FEA-9502-02D393D98234}"/>
          </ac:spMkLst>
        </pc:spChg>
        <pc:spChg chg="add mod">
          <ac:chgData name="Catrin Hughes" userId="7c0e8b6a039a83fd" providerId="LiveId" clId="{DA4A46B0-081C-4C8F-9444-9AB811F7AC85}" dt="2024-04-22T10:20:21.278" v="10571" actId="1076"/>
          <ac:spMkLst>
            <pc:docMk/>
            <pc:sldMk cId="4286406242" sldId="1873"/>
            <ac:spMk id="4" creationId="{843BCB0A-E057-0B6D-E0DC-8A962487F81B}"/>
          </ac:spMkLst>
        </pc:spChg>
        <pc:spChg chg="add mod">
          <ac:chgData name="Catrin Hughes" userId="7c0e8b6a039a83fd" providerId="LiveId" clId="{DA4A46B0-081C-4C8F-9444-9AB811F7AC85}" dt="2024-04-22T10:21:26.201" v="10693" actId="20577"/>
          <ac:spMkLst>
            <pc:docMk/>
            <pc:sldMk cId="4286406242" sldId="1873"/>
            <ac:spMk id="5" creationId="{C9DB66BD-0E44-540A-F873-C31F47BEF1E7}"/>
          </ac:spMkLst>
        </pc:spChg>
        <pc:spChg chg="mod">
          <ac:chgData name="Catrin Hughes" userId="7c0e8b6a039a83fd" providerId="LiveId" clId="{DA4A46B0-081C-4C8F-9444-9AB811F7AC85}" dt="2024-04-22T10:08:35.414" v="9917" actId="20577"/>
          <ac:spMkLst>
            <pc:docMk/>
            <pc:sldMk cId="4286406242" sldId="1873"/>
            <ac:spMk id="8" creationId="{D2F32068-C0D2-8C4A-0688-E479058DA71B}"/>
          </ac:spMkLst>
        </pc:spChg>
        <pc:spChg chg="del">
          <ac:chgData name="Catrin Hughes" userId="7c0e8b6a039a83fd" providerId="LiveId" clId="{DA4A46B0-081C-4C8F-9444-9AB811F7AC85}" dt="2024-04-22T10:08:37.376" v="9918" actId="478"/>
          <ac:spMkLst>
            <pc:docMk/>
            <pc:sldMk cId="4286406242" sldId="1873"/>
            <ac:spMk id="10" creationId="{AE77865E-EDF0-7B67-CBA9-DB59B5286D3A}"/>
          </ac:spMkLst>
        </pc:spChg>
      </pc:sldChg>
      <pc:sldChg chg="new del">
        <pc:chgData name="Catrin Hughes" userId="7c0e8b6a039a83fd" providerId="LiveId" clId="{DA4A46B0-081C-4C8F-9444-9AB811F7AC85}" dt="2024-04-22T10:58:14.800" v="11363" actId="2696"/>
        <pc:sldMkLst>
          <pc:docMk/>
          <pc:sldMk cId="2452024418" sldId="1874"/>
        </pc:sldMkLst>
      </pc:sldChg>
      <pc:sldChg chg="addSp delSp modSp mod modNotesTx">
        <pc:chgData name="Catrin Hughes" userId="7c0e8b6a039a83fd" providerId="LiveId" clId="{DA4A46B0-081C-4C8F-9444-9AB811F7AC85}" dt="2024-04-22T14:40:23.475" v="14687" actId="20577"/>
        <pc:sldMkLst>
          <pc:docMk/>
          <pc:sldMk cId="3447546323" sldId="1874"/>
        </pc:sldMkLst>
        <pc:spChg chg="add del mod">
          <ac:chgData name="Catrin Hughes" userId="7c0e8b6a039a83fd" providerId="LiveId" clId="{DA4A46B0-081C-4C8F-9444-9AB811F7AC85}" dt="2024-04-22T13:29:38.310" v="13603" actId="478"/>
          <ac:spMkLst>
            <pc:docMk/>
            <pc:sldMk cId="3447546323" sldId="1874"/>
            <ac:spMk id="3" creationId="{D39DA65D-B741-972B-A6A7-DABD70FAB968}"/>
          </ac:spMkLst>
        </pc:spChg>
        <pc:spChg chg="add mod">
          <ac:chgData name="Catrin Hughes" userId="7c0e8b6a039a83fd" providerId="LiveId" clId="{DA4A46B0-081C-4C8F-9444-9AB811F7AC85}" dt="2024-04-22T14:07:15.057" v="14459" actId="404"/>
          <ac:spMkLst>
            <pc:docMk/>
            <pc:sldMk cId="3447546323" sldId="1874"/>
            <ac:spMk id="4" creationId="{F44E204F-3A89-65A0-DAC1-AC23D0631048}"/>
          </ac:spMkLst>
        </pc:spChg>
        <pc:spChg chg="add mod">
          <ac:chgData name="Catrin Hughes" userId="7c0e8b6a039a83fd" providerId="LiveId" clId="{DA4A46B0-081C-4C8F-9444-9AB811F7AC85}" dt="2024-04-22T14:30:45.497" v="14559" actId="20577"/>
          <ac:spMkLst>
            <pc:docMk/>
            <pc:sldMk cId="3447546323" sldId="1874"/>
            <ac:spMk id="6" creationId="{53E2169D-D32C-970D-EA9E-560404AA3BA6}"/>
          </ac:spMkLst>
        </pc:spChg>
        <pc:spChg chg="mod">
          <ac:chgData name="Catrin Hughes" userId="7c0e8b6a039a83fd" providerId="LiveId" clId="{DA4A46B0-081C-4C8F-9444-9AB811F7AC85}" dt="2024-04-22T13:28:26.686" v="13600" actId="20577"/>
          <ac:spMkLst>
            <pc:docMk/>
            <pc:sldMk cId="3447546323" sldId="1874"/>
            <ac:spMk id="8" creationId="{C76FA2D0-0772-1947-8C9B-B0669A4C4F87}"/>
          </ac:spMkLst>
        </pc:spChg>
        <pc:picChg chg="add del mod">
          <ac:chgData name="Catrin Hughes" userId="7c0e8b6a039a83fd" providerId="LiveId" clId="{DA4A46B0-081C-4C8F-9444-9AB811F7AC85}" dt="2024-04-22T14:12:25.597" v="14473" actId="478"/>
          <ac:picMkLst>
            <pc:docMk/>
            <pc:sldMk cId="3447546323" sldId="1874"/>
            <ac:picMk id="4098" creationId="{EF7F5AF5-1ABE-9F18-1DF7-CD0E38124D7D}"/>
          </ac:picMkLst>
        </pc:picChg>
        <pc:picChg chg="add mod">
          <ac:chgData name="Catrin Hughes" userId="7c0e8b6a039a83fd" providerId="LiveId" clId="{DA4A46B0-081C-4C8F-9444-9AB811F7AC85}" dt="2024-04-22T14:13:23.964" v="14491" actId="1076"/>
          <ac:picMkLst>
            <pc:docMk/>
            <pc:sldMk cId="3447546323" sldId="1874"/>
            <ac:picMk id="4100" creationId="{7A201384-7564-6018-BC2B-4D1E0A40211F}"/>
          </ac:picMkLst>
        </pc:picChg>
      </pc:sldChg>
      <pc:sldChg chg="modSp mod">
        <pc:chgData name="Catrin Hughes" userId="7c0e8b6a039a83fd" providerId="LiveId" clId="{DA4A46B0-081C-4C8F-9444-9AB811F7AC85}" dt="2024-04-22T14:16:06.988" v="14548" actId="20577"/>
        <pc:sldMkLst>
          <pc:docMk/>
          <pc:sldMk cId="1735832520" sldId="1875"/>
        </pc:sldMkLst>
        <pc:spChg chg="mod">
          <ac:chgData name="Catrin Hughes" userId="7c0e8b6a039a83fd" providerId="LiveId" clId="{DA4A46B0-081C-4C8F-9444-9AB811F7AC85}" dt="2024-04-22T14:16:06.988" v="14548" actId="20577"/>
          <ac:spMkLst>
            <pc:docMk/>
            <pc:sldMk cId="1735832520" sldId="1875"/>
            <ac:spMk id="10" creationId="{5FA81880-5152-B017-11AD-240BF6D90B3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ACAFC1F-15E8-4659-B445-2DCE56C6E43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5389ACF-620B-4973-826D-C81B497FD21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0CD4961-0791-4140-A452-41CFA6EC0553}" type="datetimeFigureOut">
              <a:rPr lang="en-US" smtClean="0"/>
              <a:t>4/16/2024</a:t>
            </a:fld>
            <a:endParaRPr lang="en-US" dirty="0"/>
          </a:p>
        </p:txBody>
      </p:sp>
      <p:sp>
        <p:nvSpPr>
          <p:cNvPr id="4" name="Footer Placeholder 3">
            <a:extLst>
              <a:ext uri="{FF2B5EF4-FFF2-40B4-BE49-F238E27FC236}">
                <a16:creationId xmlns:a16="http://schemas.microsoft.com/office/drawing/2014/main" id="{38E44D2E-37ED-41C4-A335-2B6C8751E25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8748BB0-5B2C-4ACA-BD70-CC3E9715025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706954D-AA1D-47B5-9106-5D9358A61F46}" type="slidenum">
              <a:rPr lang="en-US" smtClean="0"/>
              <a:t>‹#›</a:t>
            </a:fld>
            <a:endParaRPr lang="en-US" dirty="0"/>
          </a:p>
        </p:txBody>
      </p:sp>
    </p:spTree>
    <p:extLst>
      <p:ext uri="{BB962C8B-B14F-4D97-AF65-F5344CB8AC3E}">
        <p14:creationId xmlns:p14="http://schemas.microsoft.com/office/powerpoint/2010/main" val="33685484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atin typeface="Arial" charset="0"/>
              </a:defRPr>
            </a:lvl1pPr>
          </a:lstStyle>
          <a:p>
            <a:pPr>
              <a:defRPr/>
            </a:pPr>
            <a:endParaRPr lang="en-US"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atin typeface="Arial" charset="0"/>
              </a:defRPr>
            </a:lvl1pPr>
          </a:lstStyle>
          <a:p>
            <a:pPr>
              <a:defRPr/>
            </a:pPr>
            <a:endParaRPr lang="en-US"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atin typeface="Arial" charset="0"/>
              </a:defRPr>
            </a:lvl1pPr>
          </a:lstStyle>
          <a:p>
            <a:pPr>
              <a:defRPr/>
            </a:pPr>
            <a:endParaRPr lang="en-US"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6DEB7EE2-04A2-4FB2-9625-C9C73AC4D32F}"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47842D7-C728-4EBD-982B-B8BE79E4DBBE}" type="slidenum">
              <a:rPr lang="en-US" altLang="en-US"/>
              <a:pPr eaLnBrk="1" hangingPunct="1"/>
              <a:t>1</a:t>
            </a:fld>
            <a:endParaRPr lang="en-US"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1" dirty="0">
                <a:solidFill>
                  <a:schemeClr val="tx1"/>
                </a:solidFill>
                <a:latin typeface="Garamond" panose="02020404030301010803" pitchFamily="18" charset="0"/>
              </a:rPr>
              <a:t>Name: Catrin Megan Hughes</a:t>
            </a:r>
          </a:p>
          <a:p>
            <a:pPr eaLnBrk="1" hangingPunct="1"/>
            <a:r>
              <a:rPr lang="en-US" altLang="en-US" b="1" dirty="0">
                <a:solidFill>
                  <a:schemeClr val="tx1"/>
                </a:solidFill>
                <a:latin typeface="Garamond" panose="02020404030301010803" pitchFamily="18" charset="0"/>
              </a:rPr>
              <a:t>Student Number: 2205660 </a:t>
            </a: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50000"/>
              </a:lnSpc>
              <a:spcBef>
                <a:spcPct val="30000"/>
              </a:spcBef>
              <a:spcAft>
                <a:spcPct val="0"/>
              </a:spcAft>
              <a:buClrTx/>
              <a:buSzTx/>
              <a:buFontTx/>
              <a:buNone/>
              <a:tabLst/>
              <a:defRPr/>
            </a:pPr>
            <a:r>
              <a:rPr lang="en-GB" sz="1600" b="1" i="0" dirty="0">
                <a:solidFill>
                  <a:srgbClr val="1D2125"/>
                </a:solidFill>
                <a:effectLst/>
                <a:highlight>
                  <a:srgbClr val="FFFFFF"/>
                </a:highlight>
                <a:latin typeface="Garamond" panose="02020404030301010803" pitchFamily="18" charset="0"/>
              </a:rPr>
              <a:t>Introduction</a:t>
            </a:r>
          </a:p>
          <a:p>
            <a:pPr marL="0" marR="0" lvl="0" indent="0" algn="l" defTabSz="914400" rtl="0" eaLnBrk="0" fontAlgn="base" latinLnBrk="0" hangingPunct="0">
              <a:lnSpc>
                <a:spcPct val="150000"/>
              </a:lnSpc>
              <a:spcBef>
                <a:spcPct val="30000"/>
              </a:spcBef>
              <a:spcAft>
                <a:spcPct val="0"/>
              </a:spcAft>
              <a:buClrTx/>
              <a:buSzTx/>
              <a:buFontTx/>
              <a:buNone/>
              <a:tabLst/>
              <a:defRPr/>
            </a:pPr>
            <a:r>
              <a:rPr lang="en-GB" sz="1100" b="0" i="0" dirty="0">
                <a:solidFill>
                  <a:schemeClr val="tx1"/>
                </a:solidFill>
                <a:effectLst/>
                <a:highlight>
                  <a:srgbClr val="FFFFFF"/>
                </a:highlight>
                <a:latin typeface="Garamond" panose="02020404030301010803" pitchFamily="18" charset="0"/>
              </a:rPr>
              <a:t>The chosen topic of study for this presentation is women and religion. The reason that I have chosen to focus on the relationship between both women and religion is that I would like to broaden my knowledge and understanding of both religious practices, and gender dynamics, contributing to broader discussions about equality, diversity, and social justice. </a:t>
            </a:r>
          </a:p>
          <a:p>
            <a:pPr marL="0" marR="0" lvl="0" indent="0" algn="l" defTabSz="914400" rtl="0" eaLnBrk="0" fontAlgn="base" latinLnBrk="0" hangingPunct="0">
              <a:lnSpc>
                <a:spcPct val="150000"/>
              </a:lnSpc>
              <a:spcBef>
                <a:spcPct val="30000"/>
              </a:spcBef>
              <a:spcAft>
                <a:spcPct val="0"/>
              </a:spcAft>
              <a:buClrTx/>
              <a:buSzTx/>
              <a:buFontTx/>
              <a:buNone/>
              <a:tabLst/>
              <a:defRPr/>
            </a:pPr>
            <a:endParaRPr lang="en-GB" sz="1100" b="0" i="0" dirty="0">
              <a:solidFill>
                <a:schemeClr val="tx1"/>
              </a:solidFill>
              <a:effectLst/>
              <a:highlight>
                <a:srgbClr val="FFFFFF"/>
              </a:highlight>
              <a:latin typeface="Garamond" panose="02020404030301010803" pitchFamily="18" charset="0"/>
            </a:endParaRPr>
          </a:p>
          <a:p>
            <a:pPr marL="0" marR="0" lvl="0" indent="0" algn="l" defTabSz="914400" rtl="0" eaLnBrk="0" fontAlgn="base" latinLnBrk="0" hangingPunct="0">
              <a:lnSpc>
                <a:spcPct val="150000"/>
              </a:lnSpc>
              <a:spcBef>
                <a:spcPct val="30000"/>
              </a:spcBef>
              <a:spcAft>
                <a:spcPct val="0"/>
              </a:spcAft>
              <a:buClrTx/>
              <a:buSzTx/>
              <a:buFontTx/>
              <a:buNone/>
              <a:tabLst/>
              <a:defRPr/>
            </a:pPr>
            <a:r>
              <a:rPr lang="en-GB" sz="1100" b="0" i="0" dirty="0">
                <a:solidFill>
                  <a:schemeClr val="tx1"/>
                </a:solidFill>
                <a:effectLst/>
                <a:highlight>
                  <a:srgbClr val="FFFFFF"/>
                </a:highlight>
                <a:latin typeface="Garamond" panose="02020404030301010803" pitchFamily="18" charset="0"/>
              </a:rPr>
              <a:t>The study of women and religion is important to understand how women have played significant roles in religious practices, often shaping belief systems and rituals, therefore, understanding these roles provides insights into the development of various religious traditions. Equally, religion often intersects with gender roles and norms within societies, meaning the study of women in religious contexts will help to unravel power dynamics, societal expectations, and how religion both reflects and reinforces gender inequality. Keeping this in mind, women’s voices </a:t>
            </a:r>
            <a:r>
              <a:rPr lang="en-GB" sz="1100" b="0" i="0" dirty="0">
                <a:solidFill>
                  <a:srgbClr val="0D0D0D"/>
                </a:solidFill>
                <a:effectLst/>
                <a:highlight>
                  <a:srgbClr val="FFFFFF"/>
                </a:highlight>
                <a:latin typeface="Söhne"/>
              </a:rPr>
              <a:t>and experiences within religious narratives and institutions have sometimes been marginalised or silenced. Studying women and religion provides an opportunity to amplify these voices and gain a more inclusive understanding of religious practices and beliefs. Finally, Feminist theology examines religious texts, traditions, and practices through a gender-conscious lens, seeking to challenge patriarchal interpretations and promote gender equality within religious contexts.</a:t>
            </a:r>
            <a:endParaRPr lang="en-GB" sz="1100" b="0" i="0" dirty="0">
              <a:solidFill>
                <a:schemeClr val="tx1"/>
              </a:solidFill>
              <a:effectLst/>
              <a:highlight>
                <a:srgbClr val="FFFFFF"/>
              </a:highlight>
              <a:latin typeface="Garamond" panose="02020404030301010803" pitchFamily="18" charset="0"/>
            </a:endParaRPr>
          </a:p>
          <a:p>
            <a:pPr marL="0" marR="0" lvl="0" indent="0" algn="l" defTabSz="914400" rtl="0" eaLnBrk="0" fontAlgn="base" latinLnBrk="0" hangingPunct="0">
              <a:lnSpc>
                <a:spcPct val="150000"/>
              </a:lnSpc>
              <a:spcBef>
                <a:spcPct val="30000"/>
              </a:spcBef>
              <a:spcAft>
                <a:spcPct val="0"/>
              </a:spcAft>
              <a:buClrTx/>
              <a:buSzTx/>
              <a:buFontTx/>
              <a:buNone/>
              <a:tabLst/>
              <a:defRPr/>
            </a:pPr>
            <a:endParaRPr lang="en-GB" b="0" i="0" dirty="0">
              <a:solidFill>
                <a:srgbClr val="1D2125"/>
              </a:solidFill>
              <a:effectLst/>
              <a:highlight>
                <a:srgbClr val="FFFFFF"/>
              </a:highlight>
              <a:latin typeface="Garamond" panose="02020404030301010803" pitchFamily="18" charset="0"/>
            </a:endParaRPr>
          </a:p>
          <a:p>
            <a:pPr marL="0" marR="0" lvl="0" indent="0" algn="l" defTabSz="914400" rtl="0" eaLnBrk="0" fontAlgn="base" latinLnBrk="0" hangingPunct="0">
              <a:lnSpc>
                <a:spcPct val="150000"/>
              </a:lnSpc>
              <a:spcBef>
                <a:spcPct val="30000"/>
              </a:spcBef>
              <a:spcAft>
                <a:spcPct val="0"/>
              </a:spcAft>
              <a:buClrTx/>
              <a:buSzTx/>
              <a:buFontTx/>
              <a:buNone/>
              <a:tabLst/>
              <a:defRPr/>
            </a:pPr>
            <a:r>
              <a:rPr lang="en-GB" b="0" i="0" dirty="0">
                <a:solidFill>
                  <a:srgbClr val="1D2125"/>
                </a:solidFill>
                <a:effectLst/>
                <a:highlight>
                  <a:srgbClr val="FFFFFF"/>
                </a:highlight>
                <a:latin typeface="Garamond" panose="02020404030301010803" pitchFamily="18" charset="0"/>
              </a:rPr>
              <a:t>Therefore, with all that in mind, the purpose of this presentation is to study the intricate relationship between women and the religion of Judaism/Christianity, providing a particular focus on the portrayal of women in religious texts, most notably the figure of Eve within the Book of Genesis in the Hebrew Bible. </a:t>
            </a:r>
          </a:p>
          <a:p>
            <a:pPr marL="0" marR="0" lvl="0" indent="0" algn="l" defTabSz="914400" rtl="0" eaLnBrk="0" fontAlgn="base" latinLnBrk="0" hangingPunct="0">
              <a:lnSpc>
                <a:spcPct val="150000"/>
              </a:lnSpc>
              <a:spcBef>
                <a:spcPct val="30000"/>
              </a:spcBef>
              <a:spcAft>
                <a:spcPct val="0"/>
              </a:spcAft>
              <a:buClrTx/>
              <a:buSzTx/>
              <a:buFontTx/>
              <a:buNone/>
              <a:tabLst/>
              <a:defRPr/>
            </a:pPr>
            <a:endParaRPr lang="en-GB" b="0" i="0" dirty="0">
              <a:solidFill>
                <a:srgbClr val="1D2125"/>
              </a:solidFill>
              <a:effectLst/>
              <a:highlight>
                <a:srgbClr val="FFFFFF"/>
              </a:highlight>
              <a:latin typeface="Garamond" panose="02020404030301010803" pitchFamily="18" charset="0"/>
            </a:endParaRPr>
          </a:p>
          <a:p>
            <a:pPr>
              <a:spcBef>
                <a:spcPts val="1500"/>
              </a:spcBef>
              <a:spcAft>
                <a:spcPts val="1500"/>
              </a:spcAft>
            </a:pPr>
            <a:r>
              <a:rPr lang="cy-GB" sz="1800" dirty="0">
                <a:solidFill>
                  <a:srgbClr val="0D0D0D"/>
                </a:solidFill>
                <a:effectLst/>
                <a:highlight>
                  <a:srgbClr val="FFFFFF"/>
                </a:highlight>
                <a:latin typeface="Segoe UI" panose="020B0502040204020203" pitchFamily="34" charset="0"/>
                <a:ea typeface="Times New Roman" panose="02020603050405020304" pitchFamily="18" charset="0"/>
              </a:rPr>
              <a:t>For centuries, the role of women in religious narratives has been a subject of both fascination and controversy. Their portrayal within sacred texts has not only shaped religious beliefs but has also influenced societal norms, cultural attitudes, and gender dynamics as mentioned previously. This presentation will </a:t>
            </a:r>
            <a:r>
              <a:rPr lang="cy-GB" sz="1800" dirty="0">
                <a:solidFill>
                  <a:schemeClr val="tx1"/>
                </a:solidFill>
                <a:effectLst/>
                <a:highlight>
                  <a:srgbClr val="FFFFFF"/>
                </a:highlight>
                <a:latin typeface="Times New Roman" panose="02020603050405020304" pitchFamily="18" charset="0"/>
                <a:ea typeface="Times New Roman" panose="02020603050405020304" pitchFamily="18" charset="0"/>
              </a:rPr>
              <a:t>explore and </a:t>
            </a:r>
            <a:r>
              <a:rPr lang="cy-GB" sz="1800" dirty="0">
                <a:solidFill>
                  <a:srgbClr val="0D0D0D"/>
                </a:solidFill>
                <a:effectLst/>
                <a:highlight>
                  <a:srgbClr val="FFFFFF"/>
                </a:highlight>
                <a:latin typeface="Segoe UI" panose="020B0502040204020203" pitchFamily="34" charset="0"/>
                <a:ea typeface="Times New Roman" panose="02020603050405020304" pitchFamily="18" charset="0"/>
              </a:rPr>
              <a:t>delve into the story of Eve in the book of Genesis, examining the nuances of her character, her significance within Christian theology, and the broader implications of her portrayal on the status and perception of women in both religious and secular contexts. However, it is equally important to acknowledge the complexity of this particular subject matter. The portrayal of women in religious texts is not a static phenomenon but rather a dynamic interplay of interpretation, tradition, and cultural context. Therefore, this presentation will not only explore historical perspectives but also seek to understand contemporary interpretations and their implications for gender equality and justice.</a:t>
            </a:r>
            <a:r>
              <a:rPr lang="cy-GB" sz="1800" dirty="0">
                <a:solidFill>
                  <a:schemeClr val="tx1"/>
                </a:solidFill>
                <a:effectLst/>
                <a:highlight>
                  <a:srgbClr val="FFFFFF"/>
                </a:highlight>
                <a:latin typeface="Times New Roman" panose="02020603050405020304" pitchFamily="18" charset="0"/>
                <a:ea typeface="Times New Roman" panose="02020603050405020304" pitchFamily="18" charset="0"/>
              </a:rPr>
              <a:t> </a:t>
            </a:r>
            <a:r>
              <a:rPr lang="cy-GB" sz="1800" dirty="0">
                <a:solidFill>
                  <a:srgbClr val="0D0D0D"/>
                </a:solidFill>
                <a:effectLst/>
                <a:highlight>
                  <a:srgbClr val="FFFFFF"/>
                </a:highlight>
                <a:latin typeface="Segoe UI" panose="020B0502040204020203" pitchFamily="34" charset="0"/>
                <a:ea typeface="Times New Roman" panose="02020603050405020304" pitchFamily="18" charset="0"/>
              </a:rPr>
              <a:t>Through this exploration, I hope to enlighten the multifaceted relationship between women and Christianity, inviting reflection, dialogue, and transformation in our understanding of this timeless and profound topic.</a:t>
            </a:r>
            <a:endParaRPr lang="cy-GB" sz="1800" dirty="0">
              <a:effectLst/>
              <a:highlight>
                <a:srgbClr val="FFFFFF"/>
              </a:highlight>
              <a:latin typeface="Times New Roman" panose="02020603050405020304" pitchFamily="18" charset="0"/>
              <a:ea typeface="Times New Roman" panose="02020603050405020304" pitchFamily="18" charset="0"/>
            </a:endParaRPr>
          </a:p>
          <a:p>
            <a:pPr marL="0" marR="0" lvl="0" indent="0" algn="l" defTabSz="914400" rtl="0" eaLnBrk="0" fontAlgn="base" latinLnBrk="0" hangingPunct="0">
              <a:lnSpc>
                <a:spcPct val="150000"/>
              </a:lnSpc>
              <a:spcBef>
                <a:spcPct val="30000"/>
              </a:spcBef>
              <a:spcAft>
                <a:spcPct val="0"/>
              </a:spcAft>
              <a:buClrTx/>
              <a:buSzTx/>
              <a:buFontTx/>
              <a:buNone/>
              <a:tabLst/>
              <a:defRPr/>
            </a:pPr>
            <a:endParaRPr lang="en-GB" b="0" i="0" dirty="0">
              <a:solidFill>
                <a:srgbClr val="1D2125"/>
              </a:solidFill>
              <a:effectLst/>
              <a:highlight>
                <a:srgbClr val="FFFFFF"/>
              </a:highlight>
              <a:latin typeface="Garamond" panose="02020404030301010803" pitchFamily="18" charset="0"/>
            </a:endParaRPr>
          </a:p>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2</a:t>
            </a:fld>
            <a:endParaRPr lang="en-US" altLang="en-US" dirty="0"/>
          </a:p>
        </p:txBody>
      </p:sp>
    </p:spTree>
    <p:extLst>
      <p:ext uri="{BB962C8B-B14F-4D97-AF65-F5344CB8AC3E}">
        <p14:creationId xmlns:p14="http://schemas.microsoft.com/office/powerpoint/2010/main" val="1889295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D0D0D"/>
                </a:solidFill>
                <a:effectLst/>
                <a:highlight>
                  <a:srgbClr val="FFFFFF"/>
                </a:highlight>
                <a:latin typeface="Söhne"/>
              </a:rPr>
              <a:t>For Christianity, the Hebrew Bible, often referred to as the Old Testament, holds profound significance as the foundational scripture </a:t>
            </a:r>
            <a:r>
              <a:rPr lang="en-GB" sz="1200" kern="100" dirty="0">
                <a:effectLst/>
                <a:latin typeface="Garamond" panose="02020404030301010803" pitchFamily="18" charset="0"/>
                <a:ea typeface="Aptos" panose="020B0004020202020204" pitchFamily="34" charset="0"/>
                <a:cs typeface="Times New Roman" panose="02020603050405020304" pitchFamily="18" charset="0"/>
              </a:rPr>
              <a:t>(Dille, 2001, p. 31)</a:t>
            </a:r>
            <a:r>
              <a:rPr lang="cy-GB" sz="1200" b="0" i="0" kern="100" dirty="0">
                <a:solidFill>
                  <a:schemeClr val="tx1"/>
                </a:solidFill>
                <a:effectLst/>
                <a:latin typeface="Garamond" panose="02020404030301010803" pitchFamily="18" charset="0"/>
                <a:ea typeface="Aptos" panose="020B0004020202020204" pitchFamily="34" charset="0"/>
                <a:cs typeface="Times New Roman" panose="02020603050405020304" pitchFamily="18" charset="0"/>
              </a:rPr>
              <a:t> t</a:t>
            </a:r>
            <a:r>
              <a:rPr lang="en-GB" b="0" i="0" dirty="0">
                <a:solidFill>
                  <a:srgbClr val="0D0D0D"/>
                </a:solidFill>
                <a:effectLst/>
                <a:highlight>
                  <a:srgbClr val="FFFFFF"/>
                </a:highlight>
                <a:latin typeface="Söhne"/>
              </a:rPr>
              <a:t>hat provides context and continuity for the Christian faith. It is a holy scripture that has many purposes, some are mentioned above.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0D0D0D"/>
              </a:solidFill>
              <a:effectLst/>
              <a:highlight>
                <a:srgbClr val="FFFFFF"/>
              </a:highlight>
              <a:latin typeface="Söhne"/>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D0D0D"/>
                </a:solidFill>
                <a:effectLst/>
                <a:highlight>
                  <a:srgbClr val="FFFFFF"/>
                </a:highlight>
                <a:latin typeface="Söhne"/>
              </a:rPr>
              <a:t>Some key aspects of the Hebrew Bible's importance for Christianity include:</a:t>
            </a:r>
          </a:p>
          <a:p>
            <a:pPr algn="l"/>
            <a:endParaRPr lang="en-GB" b="0" i="0" dirty="0">
              <a:solidFill>
                <a:srgbClr val="0D0D0D"/>
              </a:solidFill>
              <a:effectLst/>
              <a:highlight>
                <a:srgbClr val="FFFFFF"/>
              </a:highlight>
              <a:latin typeface="Söhne"/>
            </a:endParaRPr>
          </a:p>
          <a:p>
            <a:pPr marL="0" marR="0" lvl="0" indent="0" algn="l" defTabSz="914400" rtl="0" eaLnBrk="0" fontAlgn="base" latinLnBrk="0" hangingPunct="0">
              <a:lnSpc>
                <a:spcPct val="100000"/>
              </a:lnSpc>
              <a:spcBef>
                <a:spcPct val="30000"/>
              </a:spcBef>
              <a:spcAft>
                <a:spcPct val="0"/>
              </a:spcAft>
              <a:buClrTx/>
              <a:buSzTx/>
              <a:buFont typeface="+mj-lt"/>
              <a:buAutoNum type="arabicPeriod"/>
              <a:tabLst/>
              <a:defRPr/>
            </a:pPr>
            <a:r>
              <a:rPr lang="en-GB" b="1" i="0" dirty="0">
                <a:solidFill>
                  <a:srgbClr val="0D0D0D"/>
                </a:solidFill>
                <a:effectLst/>
                <a:highlight>
                  <a:srgbClr val="FFFFFF"/>
                </a:highlight>
                <a:latin typeface="Söhne"/>
              </a:rPr>
              <a:t> Historical Context</a:t>
            </a:r>
            <a:r>
              <a:rPr lang="en-GB" b="0" i="0" dirty="0">
                <a:solidFill>
                  <a:srgbClr val="0D0D0D"/>
                </a:solidFill>
                <a:effectLst/>
                <a:highlight>
                  <a:srgbClr val="FFFFFF"/>
                </a:highlight>
                <a:latin typeface="Söhne"/>
              </a:rPr>
              <a:t>: The Hebrew Bible provides historical context for understanding the origins of the Christian faith </a:t>
            </a:r>
            <a:r>
              <a:rPr lang="en-GB" sz="1200" kern="100" dirty="0">
                <a:effectLst/>
                <a:latin typeface="Garamond" panose="02020404030301010803" pitchFamily="18" charset="0"/>
                <a:ea typeface="Aptos" panose="020B0004020202020204" pitchFamily="34" charset="0"/>
                <a:cs typeface="Times New Roman" panose="02020603050405020304" pitchFamily="18" charset="0"/>
              </a:rPr>
              <a:t>(Laney, 2015).</a:t>
            </a:r>
            <a:endParaRPr lang="en-GB" b="0" i="0" dirty="0">
              <a:solidFill>
                <a:srgbClr val="0D0D0D"/>
              </a:solidFill>
              <a:effectLst/>
              <a:highlight>
                <a:srgbClr val="FFFFFF"/>
              </a:highlight>
              <a:latin typeface="Söhne"/>
            </a:endParaRPr>
          </a:p>
          <a:p>
            <a:pPr marL="0" marR="0" lvl="0" indent="0" algn="l" defTabSz="914400" rtl="0" eaLnBrk="0" fontAlgn="base" latinLnBrk="0" hangingPunct="0">
              <a:lnSpc>
                <a:spcPct val="100000"/>
              </a:lnSpc>
              <a:spcBef>
                <a:spcPct val="30000"/>
              </a:spcBef>
              <a:spcAft>
                <a:spcPct val="0"/>
              </a:spcAft>
              <a:buClrTx/>
              <a:buSzTx/>
              <a:buFont typeface="+mj-lt"/>
              <a:buAutoNum type="arabicPeriod"/>
              <a:tabLst/>
              <a:defRPr/>
            </a:pPr>
            <a:r>
              <a:rPr lang="en-GB" b="1" i="0" dirty="0">
                <a:solidFill>
                  <a:srgbClr val="0D0D0D"/>
                </a:solidFill>
                <a:effectLst/>
                <a:highlight>
                  <a:srgbClr val="FFFFFF"/>
                </a:highlight>
                <a:latin typeface="Söhne"/>
              </a:rPr>
              <a:t> Biblical Prophecies</a:t>
            </a:r>
            <a:r>
              <a:rPr lang="en-GB" b="0" i="0" dirty="0">
                <a:solidFill>
                  <a:srgbClr val="0D0D0D"/>
                </a:solidFill>
                <a:effectLst/>
                <a:highlight>
                  <a:srgbClr val="FFFFFF"/>
                </a:highlight>
                <a:latin typeface="Söhne"/>
              </a:rPr>
              <a:t>: Christians interpret many passages in the Hebrew Bible as prophecies foretelling the coming of Jesus Christ. These prophecies include predictions about the birth, life, ministry, death, and resurrection of Jesus, as well as his role as the Saviour and Redeemer of humanity </a:t>
            </a:r>
            <a:r>
              <a:rPr lang="en-GB" sz="1200" kern="100" dirty="0">
                <a:effectLst/>
                <a:latin typeface="Garamond" panose="02020404030301010803" pitchFamily="18" charset="0"/>
                <a:ea typeface="Aptos" panose="020B0004020202020204" pitchFamily="34" charset="0"/>
                <a:cs typeface="Times New Roman" panose="02020603050405020304" pitchFamily="18" charset="0"/>
              </a:rPr>
              <a:t>(Laney, 2015)</a:t>
            </a:r>
            <a:r>
              <a:rPr lang="en-GB" b="0" i="0" dirty="0">
                <a:solidFill>
                  <a:srgbClr val="0D0D0D"/>
                </a:solidFill>
                <a:effectLst/>
                <a:highlight>
                  <a:srgbClr val="FFFFFF"/>
                </a:highlight>
                <a:latin typeface="Söhne"/>
              </a:rPr>
              <a:t>.</a:t>
            </a:r>
          </a:p>
          <a:p>
            <a:pPr marL="0" marR="0" lvl="0" indent="0" algn="l" defTabSz="914400" rtl="0" eaLnBrk="0" fontAlgn="base" latinLnBrk="0" hangingPunct="0">
              <a:lnSpc>
                <a:spcPct val="100000"/>
              </a:lnSpc>
              <a:spcBef>
                <a:spcPct val="30000"/>
              </a:spcBef>
              <a:spcAft>
                <a:spcPct val="0"/>
              </a:spcAft>
              <a:buClrTx/>
              <a:buSzTx/>
              <a:buFont typeface="+mj-lt"/>
              <a:buAutoNum type="arabicPeriod"/>
              <a:tabLst/>
              <a:defRPr/>
            </a:pPr>
            <a:r>
              <a:rPr lang="en-GB" b="1" i="0" dirty="0">
                <a:solidFill>
                  <a:srgbClr val="0D0D0D"/>
                </a:solidFill>
                <a:effectLst/>
                <a:highlight>
                  <a:srgbClr val="FFFFFF"/>
                </a:highlight>
                <a:latin typeface="Söhne"/>
              </a:rPr>
              <a:t> Moral and Spiritual Truths and Lessons</a:t>
            </a:r>
            <a:r>
              <a:rPr lang="en-GB" b="0" i="0" dirty="0">
                <a:solidFill>
                  <a:srgbClr val="0D0D0D"/>
                </a:solidFill>
                <a:effectLst/>
                <a:highlight>
                  <a:srgbClr val="FFFFFF"/>
                </a:highlight>
                <a:latin typeface="Söhne"/>
              </a:rPr>
              <a:t>: The Hebrew Bible contains ethical teachings, moral principles, and spiritual insights that are foundational to Christian theology and ethics. Stories of faith, obedience, repentance, and redemption found in the Hebrew Bible serve as examples for Christians to emulate in their own lives </a:t>
            </a:r>
            <a:r>
              <a:rPr lang="en-GB" sz="1200" kern="100" dirty="0">
                <a:effectLst/>
                <a:latin typeface="Garamond" panose="02020404030301010803" pitchFamily="18" charset="0"/>
                <a:ea typeface="Aptos" panose="020B0004020202020204" pitchFamily="34" charset="0"/>
                <a:cs typeface="Times New Roman" panose="02020603050405020304" pitchFamily="18" charset="0"/>
              </a:rPr>
              <a:t>(Laney, 2015)</a:t>
            </a:r>
            <a:r>
              <a:rPr lang="en-GB" b="0" i="0" dirty="0">
                <a:solidFill>
                  <a:srgbClr val="0D0D0D"/>
                </a:solidFill>
                <a:effectLst/>
                <a:highlight>
                  <a:srgbClr val="FFFFFF"/>
                </a:highlight>
                <a:latin typeface="Söhne"/>
              </a:rPr>
              <a:t>.</a:t>
            </a:r>
          </a:p>
          <a:p>
            <a:pPr marL="0" marR="0" lvl="0" indent="0" algn="l" defTabSz="914400" rtl="0" eaLnBrk="0" fontAlgn="base" latinLnBrk="0" hangingPunct="0">
              <a:lnSpc>
                <a:spcPct val="100000"/>
              </a:lnSpc>
              <a:spcBef>
                <a:spcPct val="30000"/>
              </a:spcBef>
              <a:spcAft>
                <a:spcPct val="0"/>
              </a:spcAft>
              <a:buClrTx/>
              <a:buSzTx/>
              <a:buFont typeface="+mj-lt"/>
              <a:buAutoNum type="arabicPeriod"/>
              <a:tabLst/>
              <a:defRPr/>
            </a:pPr>
            <a:r>
              <a:rPr lang="en-GB" b="1" i="0" dirty="0">
                <a:solidFill>
                  <a:srgbClr val="0D0D0D"/>
                </a:solidFill>
                <a:effectLst/>
                <a:highlight>
                  <a:srgbClr val="FFFFFF"/>
                </a:highlight>
                <a:latin typeface="Söhne"/>
              </a:rPr>
              <a:t> The Law and Covenant</a:t>
            </a:r>
            <a:r>
              <a:rPr lang="en-GB" b="0" i="0" dirty="0">
                <a:solidFill>
                  <a:srgbClr val="0D0D0D"/>
                </a:solidFill>
                <a:effectLst/>
                <a:highlight>
                  <a:srgbClr val="FFFFFF"/>
                </a:highlight>
                <a:latin typeface="Söhne"/>
              </a:rPr>
              <a:t>: While Christians believe that Jesus inaugurated a new covenant through his life, death, and resurrection, the Hebrew Bible's depiction of God's covenant with people remains relevant for understanding the nature of God's relationship with humanity and the principles of justice, mercy, and righteousness </a:t>
            </a:r>
            <a:r>
              <a:rPr lang="en-GB" sz="1200" kern="100" dirty="0">
                <a:effectLst/>
                <a:latin typeface="Garamond" panose="02020404030301010803" pitchFamily="18" charset="0"/>
                <a:ea typeface="Aptos" panose="020B0004020202020204" pitchFamily="34" charset="0"/>
                <a:cs typeface="Times New Roman" panose="02020603050405020304" pitchFamily="18" charset="0"/>
              </a:rPr>
              <a:t>(Laney, 2015)</a:t>
            </a:r>
            <a:r>
              <a:rPr lang="en-GB" b="0" i="0" dirty="0">
                <a:solidFill>
                  <a:srgbClr val="0D0D0D"/>
                </a:solidFill>
                <a:effectLst/>
                <a:highlight>
                  <a:srgbClr val="FFFFFF"/>
                </a:highlight>
                <a:latin typeface="Söhne"/>
              </a:rPr>
              <a:t>.</a:t>
            </a:r>
          </a:p>
          <a:p>
            <a:pPr marL="0" marR="0" lvl="0" indent="0" algn="l" defTabSz="914400" rtl="0" eaLnBrk="0" fontAlgn="base" latinLnBrk="0" hangingPunct="0">
              <a:lnSpc>
                <a:spcPct val="100000"/>
              </a:lnSpc>
              <a:spcBef>
                <a:spcPct val="30000"/>
              </a:spcBef>
              <a:spcAft>
                <a:spcPct val="0"/>
              </a:spcAft>
              <a:buClrTx/>
              <a:buSzTx/>
              <a:buFont typeface="+mj-lt"/>
              <a:buAutoNum type="arabicPeriod"/>
              <a:tabLst/>
              <a:defRPr/>
            </a:pPr>
            <a:r>
              <a:rPr lang="en-GB" b="1" i="0" dirty="0">
                <a:solidFill>
                  <a:srgbClr val="0D0D0D"/>
                </a:solidFill>
                <a:effectLst/>
                <a:highlight>
                  <a:srgbClr val="FFFFFF"/>
                </a:highlight>
                <a:latin typeface="Söhne"/>
              </a:rPr>
              <a:t> Symbolism and Typology</a:t>
            </a:r>
            <a:r>
              <a:rPr lang="en-GB" b="0" i="0" dirty="0">
                <a:solidFill>
                  <a:srgbClr val="0D0D0D"/>
                </a:solidFill>
                <a:effectLst/>
                <a:highlight>
                  <a:srgbClr val="FFFFFF"/>
                </a:highlight>
                <a:latin typeface="Söhne"/>
              </a:rPr>
              <a:t>: Christians often interpret characters, events, and rituals from the Hebrew Bible symbolically or typologically, seeing them as foreshadowing or prefiguring aspects of Jesus Christ and the Christian faith. For example, the Passover lamb is seen as a type of Christ's sacrificial death </a:t>
            </a:r>
            <a:r>
              <a:rPr lang="en-GB" sz="1200" kern="100" dirty="0">
                <a:effectLst/>
                <a:latin typeface="Garamond" panose="02020404030301010803" pitchFamily="18" charset="0"/>
                <a:ea typeface="Aptos" panose="020B0004020202020204" pitchFamily="34" charset="0"/>
                <a:cs typeface="Times New Roman" panose="02020603050405020304" pitchFamily="18" charset="0"/>
              </a:rPr>
              <a:t>(Laney, 2015)</a:t>
            </a:r>
            <a:r>
              <a:rPr lang="en-GB" b="0" i="0" dirty="0">
                <a:solidFill>
                  <a:srgbClr val="0D0D0D"/>
                </a:solidFill>
                <a:effectLst/>
                <a:highlight>
                  <a:srgbClr val="FFFFFF"/>
                </a:highlight>
                <a:latin typeface="Söhne"/>
              </a:rPr>
              <a:t>.</a:t>
            </a:r>
          </a:p>
          <a:p>
            <a:pPr marL="0" marR="0" lvl="0" indent="0" algn="l" defTabSz="914400" rtl="0" eaLnBrk="0" fontAlgn="base" latinLnBrk="0" hangingPunct="0">
              <a:lnSpc>
                <a:spcPct val="100000"/>
              </a:lnSpc>
              <a:spcBef>
                <a:spcPct val="30000"/>
              </a:spcBef>
              <a:spcAft>
                <a:spcPct val="0"/>
              </a:spcAft>
              <a:buClrTx/>
              <a:buSzTx/>
              <a:buFont typeface="+mj-lt"/>
              <a:buAutoNum type="arabicPeriod"/>
              <a:tabLst/>
              <a:defRPr/>
            </a:pPr>
            <a:r>
              <a:rPr lang="en-GB" b="1" i="0" dirty="0">
                <a:solidFill>
                  <a:srgbClr val="0D0D0D"/>
                </a:solidFill>
                <a:effectLst/>
                <a:highlight>
                  <a:srgbClr val="FFFFFF"/>
                </a:highlight>
                <a:latin typeface="Söhne"/>
              </a:rPr>
              <a:t> Literary and Theological Context</a:t>
            </a:r>
            <a:r>
              <a:rPr lang="en-GB" b="0" i="0" dirty="0">
                <a:solidFill>
                  <a:srgbClr val="0D0D0D"/>
                </a:solidFill>
                <a:effectLst/>
                <a:highlight>
                  <a:srgbClr val="FFFFFF"/>
                </a:highlight>
                <a:latin typeface="Söhne"/>
              </a:rPr>
              <a:t>: Understanding the Hebrew Bible's literary genres, historical narratives, poetry, prophecy, and wisdom literature is crucial for grasping the theological themes and motifs that permeate both the Old and New Testaments of the Christian Bible </a:t>
            </a:r>
            <a:r>
              <a:rPr lang="en-GB" sz="1200" kern="100" dirty="0">
                <a:effectLst/>
                <a:latin typeface="Garamond" panose="02020404030301010803" pitchFamily="18" charset="0"/>
                <a:ea typeface="Aptos" panose="020B0004020202020204" pitchFamily="34" charset="0"/>
                <a:cs typeface="Times New Roman" panose="02020603050405020304" pitchFamily="18" charset="0"/>
              </a:rPr>
              <a:t>(Laney, 2015)</a:t>
            </a:r>
            <a:r>
              <a:rPr lang="en-GB" b="0" i="0" dirty="0">
                <a:solidFill>
                  <a:srgbClr val="0D0D0D"/>
                </a:solidFill>
                <a:effectLst/>
                <a:highlight>
                  <a:srgbClr val="FFFFFF"/>
                </a:highlight>
                <a:latin typeface="Söhne"/>
              </a:rPr>
              <a:t>.</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Overall, the Hebrew Bible serves as an indispensable part of Christian scripture, providing theological, historical, and spiritual foundations for Christian belief and practice. Christians regard it as inspired scripture, alongside the New Testament, and study it for guidance, inspiration, and a deeper understanding of God's revelation to humanity.</a:t>
            </a:r>
          </a:p>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3</a:t>
            </a:fld>
            <a:endParaRPr lang="en-US" altLang="en-US" dirty="0"/>
          </a:p>
        </p:txBody>
      </p:sp>
    </p:spTree>
    <p:extLst>
      <p:ext uri="{BB962C8B-B14F-4D97-AF65-F5344CB8AC3E}">
        <p14:creationId xmlns:p14="http://schemas.microsoft.com/office/powerpoint/2010/main" val="38487049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The Book of Genesis is the first book of the Hebrew Bible and the Christian Old Testament. It is a foundational piece of text in Judaism, Christianity, and Islam, detailing the origins of the universe, humanity, and the Israelite people (Sweeney, 2012, p. 657). </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Some key aspects of the Book of Genesis include:</a:t>
            </a:r>
          </a:p>
          <a:p>
            <a:endParaRPr lang="en-GB" b="0" i="0" dirty="0">
              <a:solidFill>
                <a:srgbClr val="0D0D0D"/>
              </a:solidFill>
              <a:effectLst/>
              <a:highlight>
                <a:srgbClr val="FFFFFF"/>
              </a:highlight>
              <a:latin typeface="Söhne"/>
            </a:endParaRPr>
          </a:p>
          <a:p>
            <a:pPr algn="l">
              <a:buFont typeface="+mj-lt"/>
              <a:buAutoNum type="arabicPeriod"/>
            </a:pPr>
            <a:r>
              <a:rPr lang="en-GB" b="1" i="0" dirty="0">
                <a:solidFill>
                  <a:srgbClr val="0D0D0D"/>
                </a:solidFill>
                <a:effectLst/>
                <a:highlight>
                  <a:srgbClr val="FFFFFF"/>
                </a:highlight>
                <a:latin typeface="Söhne"/>
              </a:rPr>
              <a:t>Creation Narrative</a:t>
            </a:r>
            <a:r>
              <a:rPr lang="en-GB" b="0" i="0" dirty="0">
                <a:solidFill>
                  <a:srgbClr val="0D0D0D"/>
                </a:solidFill>
                <a:effectLst/>
                <a:highlight>
                  <a:srgbClr val="FFFFFF"/>
                </a:highlight>
                <a:latin typeface="Söhne"/>
              </a:rPr>
              <a:t>: Genesis opens with two separate accounts of creation, describing how God brings the universe into existence over six days, culminating in the creation of humanity in God's image. This narrative establishes God as the sovereign creator and sustainer of all things (Gen 1-2).</a:t>
            </a:r>
          </a:p>
          <a:p>
            <a:pPr algn="l">
              <a:buFont typeface="+mj-lt"/>
              <a:buAutoNum type="arabicPeriod"/>
            </a:pPr>
            <a:r>
              <a:rPr lang="en-GB" b="1" i="0" dirty="0">
                <a:solidFill>
                  <a:srgbClr val="0D0D0D"/>
                </a:solidFill>
                <a:effectLst/>
                <a:highlight>
                  <a:srgbClr val="FFFFFF"/>
                </a:highlight>
                <a:latin typeface="Söhne"/>
              </a:rPr>
              <a:t>Adam and Eve</a:t>
            </a:r>
            <a:r>
              <a:rPr lang="en-GB" b="0" i="0" dirty="0">
                <a:solidFill>
                  <a:srgbClr val="0D0D0D"/>
                </a:solidFill>
                <a:effectLst/>
                <a:highlight>
                  <a:srgbClr val="FFFFFF"/>
                </a:highlight>
                <a:latin typeface="Söhne"/>
              </a:rPr>
              <a:t>: Genesis recounts the story of Adam and Eve, the first human beings, who are placed in the Garden of Eden and instructed by God not to eat from the tree of the knowledge of good and evil. They disobey God's command, leading to their expulsion from the garden and the introduction of sin and death into the world (Gen 1-3).</a:t>
            </a:r>
          </a:p>
          <a:p>
            <a:pPr algn="l">
              <a:buFont typeface="+mj-lt"/>
              <a:buAutoNum type="arabicPeriod"/>
            </a:pPr>
            <a:r>
              <a:rPr lang="en-GB" b="1" i="0" dirty="0">
                <a:solidFill>
                  <a:srgbClr val="0D0D0D"/>
                </a:solidFill>
                <a:effectLst/>
                <a:highlight>
                  <a:srgbClr val="FFFFFF"/>
                </a:highlight>
                <a:latin typeface="Söhne"/>
              </a:rPr>
              <a:t>Noah's Ark</a:t>
            </a:r>
            <a:r>
              <a:rPr lang="en-GB" b="0" i="0" dirty="0">
                <a:solidFill>
                  <a:srgbClr val="0D0D0D"/>
                </a:solidFill>
                <a:effectLst/>
                <a:highlight>
                  <a:srgbClr val="FFFFFF"/>
                </a:highlight>
                <a:latin typeface="Söhne"/>
              </a:rPr>
              <a:t>: The Book of Genesis includes the story of Noah and the Great Flood, in which God destroys the corrupt and sinful world with a flood but preserves Noah, his family, and pairs of animals on an ark. After the floodwaters recede, God makes a covenant with Noah and promises never to destroy the earth again in the same way (Gen 6-9).</a:t>
            </a:r>
          </a:p>
          <a:p>
            <a:pPr algn="l">
              <a:buFont typeface="+mj-lt"/>
              <a:buAutoNum type="arabicPeriod"/>
            </a:pPr>
            <a:r>
              <a:rPr lang="en-GB" b="1" i="0" dirty="0">
                <a:solidFill>
                  <a:srgbClr val="0D0D0D"/>
                </a:solidFill>
                <a:effectLst/>
                <a:highlight>
                  <a:srgbClr val="FFFFFF"/>
                </a:highlight>
                <a:latin typeface="Söhne"/>
              </a:rPr>
              <a:t>Abraham and the Patriarchs</a:t>
            </a:r>
            <a:r>
              <a:rPr lang="en-GB" b="0" i="0" dirty="0">
                <a:solidFill>
                  <a:srgbClr val="0D0D0D"/>
                </a:solidFill>
                <a:effectLst/>
                <a:highlight>
                  <a:srgbClr val="FFFFFF"/>
                </a:highlight>
                <a:latin typeface="Söhne"/>
              </a:rPr>
              <a:t>: Genesis focuses on the patriarchs of the Israelite people, beginning with Abraham, whom God calls to leave his homeland and journey to the land of Canaan. God makes a covenant with Abraham, promising to bless him and his descendants, who will become a great nation. The stories of Isaac, Jacob, and Joseph also feature prominently in Genesis (Gen 12-15).</a:t>
            </a:r>
          </a:p>
          <a:p>
            <a:pPr algn="l">
              <a:buFont typeface="+mj-lt"/>
              <a:buAutoNum type="arabicPeriod"/>
            </a:pPr>
            <a:r>
              <a:rPr lang="en-GB" b="1" i="0" dirty="0">
                <a:solidFill>
                  <a:srgbClr val="0D0D0D"/>
                </a:solidFill>
                <a:effectLst/>
                <a:highlight>
                  <a:srgbClr val="FFFFFF"/>
                </a:highlight>
                <a:latin typeface="Söhne"/>
              </a:rPr>
              <a:t>Promises and Covenants</a:t>
            </a:r>
            <a:r>
              <a:rPr lang="en-GB" b="0" i="0" dirty="0">
                <a:solidFill>
                  <a:srgbClr val="0D0D0D"/>
                </a:solidFill>
                <a:effectLst/>
                <a:highlight>
                  <a:srgbClr val="FFFFFF"/>
                </a:highlight>
                <a:latin typeface="Söhne"/>
              </a:rPr>
              <a:t>: Throughout Genesis, God makes various promises and covenants with individuals such as Abraham, Isaac, and Jacob, reaffirming his commitment to bless and protect their descendants and to fulfil his purposes through them.</a:t>
            </a:r>
          </a:p>
          <a:p>
            <a:pPr algn="l">
              <a:buFont typeface="+mj-lt"/>
              <a:buAutoNum type="arabicPeriod"/>
            </a:pPr>
            <a:r>
              <a:rPr lang="en-GB" b="1" i="0" dirty="0">
                <a:solidFill>
                  <a:srgbClr val="0D0D0D"/>
                </a:solidFill>
                <a:effectLst/>
                <a:highlight>
                  <a:srgbClr val="FFFFFF"/>
                </a:highlight>
                <a:latin typeface="Söhne"/>
              </a:rPr>
              <a:t>Themes of Faith and Providence</a:t>
            </a:r>
            <a:r>
              <a:rPr lang="en-GB" b="0" i="0" dirty="0">
                <a:solidFill>
                  <a:srgbClr val="0D0D0D"/>
                </a:solidFill>
                <a:effectLst/>
                <a:highlight>
                  <a:srgbClr val="FFFFFF"/>
                </a:highlight>
                <a:latin typeface="Söhne"/>
              </a:rPr>
              <a:t>: Genesis explores themes of faith, obedience, and divine providence as individuals grapple with God's promises and navigate the challenges of life. The stories of figures like Abraham, who demonstrates unwavering faith in God's promises, and Joseph, who experiences both adversity and eventual redemption, illustrate these themes.</a:t>
            </a:r>
          </a:p>
          <a:p>
            <a:pPr algn="l">
              <a:buFont typeface="+mj-lt"/>
              <a:buAutoNum type="arabicPeriod"/>
            </a:pPr>
            <a:r>
              <a:rPr lang="en-GB" b="1" i="0" dirty="0">
                <a:solidFill>
                  <a:srgbClr val="0D0D0D"/>
                </a:solidFill>
                <a:effectLst/>
                <a:highlight>
                  <a:srgbClr val="FFFFFF"/>
                </a:highlight>
                <a:latin typeface="Söhne"/>
              </a:rPr>
              <a:t>Genealogies and Origins</a:t>
            </a:r>
            <a:r>
              <a:rPr lang="en-GB" b="0" i="0" dirty="0">
                <a:solidFill>
                  <a:srgbClr val="0D0D0D"/>
                </a:solidFill>
                <a:effectLst/>
                <a:highlight>
                  <a:srgbClr val="FFFFFF"/>
                </a:highlight>
                <a:latin typeface="Söhne"/>
              </a:rPr>
              <a:t>: Genesis contains genealogies tracing the lineage of various individuals and tribes, providing a framework for understanding the ancestral origins of the Israelite people. </a:t>
            </a:r>
          </a:p>
          <a:p>
            <a:pPr algn="l">
              <a:buFont typeface="+mj-lt"/>
              <a:buAutoNum type="arabicPeriod"/>
            </a:pPr>
            <a:endParaRPr lang="en-GB" b="0" i="0" dirty="0">
              <a:solidFill>
                <a:srgbClr val="0D0D0D"/>
              </a:solidFill>
              <a:effectLst/>
              <a:highlight>
                <a:srgbClr val="FFFFFF"/>
              </a:highlight>
              <a:latin typeface="Söhne"/>
            </a:endParaRPr>
          </a:p>
          <a:p>
            <a:pPr algn="l">
              <a:buFont typeface="+mj-lt"/>
              <a:buNone/>
            </a:pPr>
            <a:r>
              <a:rPr lang="en-GB" b="0" i="0" dirty="0">
                <a:solidFill>
                  <a:srgbClr val="0D0D0D"/>
                </a:solidFill>
                <a:effectLst/>
                <a:highlight>
                  <a:srgbClr val="FFFFFF"/>
                </a:highlight>
                <a:latin typeface="Söhne"/>
              </a:rPr>
              <a:t>The Book of Genesis lays the groundwork for many of the theological themes and motifs that recur throughout the rest of the Hebrew Bible. It offers insights into the nature of God, the human condition, and the relationship between God and humanity.</a:t>
            </a:r>
          </a:p>
          <a:p>
            <a:pPr algn="l">
              <a:buFont typeface="+mj-lt"/>
              <a:buAutoNum type="arabicPeriod"/>
            </a:pPr>
            <a:endParaRPr lang="en-GB" b="0" i="0" dirty="0">
              <a:solidFill>
                <a:srgbClr val="0D0D0D"/>
              </a:solidFill>
              <a:effectLst/>
              <a:highlight>
                <a:srgbClr val="FFFFFF"/>
              </a:highlight>
              <a:latin typeface="Söhne"/>
            </a:endParaRPr>
          </a:p>
          <a:p>
            <a:pPr algn="l">
              <a:buFont typeface="+mj-lt"/>
              <a:buNone/>
            </a:pPr>
            <a:r>
              <a:rPr lang="en-GB" b="0" i="0" dirty="0">
                <a:solidFill>
                  <a:srgbClr val="0D0D0D"/>
                </a:solidFill>
                <a:effectLst/>
                <a:highlight>
                  <a:srgbClr val="FFFFFF"/>
                </a:highlight>
                <a:latin typeface="Söhne"/>
              </a:rPr>
              <a:t>There are many key aspects to the Book of Genesis, however, for this presentation, I will be focusing on information presented within the first three chapters. </a:t>
            </a:r>
          </a:p>
          <a:p>
            <a:pPr marL="228600" indent="-228600" algn="l">
              <a:buFont typeface="+mj-lt"/>
              <a:buAutoNum type="arabicPeriod"/>
            </a:pPr>
            <a:r>
              <a:rPr lang="en-GB" b="1" i="0" dirty="0">
                <a:solidFill>
                  <a:srgbClr val="0D0D0D"/>
                </a:solidFill>
                <a:effectLst/>
                <a:highlight>
                  <a:srgbClr val="FFFFFF"/>
                </a:highlight>
                <a:latin typeface="Söhne"/>
              </a:rPr>
              <a:t>Six Days of Creation and the Sabbath</a:t>
            </a:r>
          </a:p>
          <a:p>
            <a:pPr marL="228600" indent="-228600" algn="l">
              <a:buFont typeface="+mj-lt"/>
              <a:buAutoNum type="arabicPeriod"/>
            </a:pPr>
            <a:r>
              <a:rPr lang="en-GB" b="1" i="0" dirty="0">
                <a:solidFill>
                  <a:srgbClr val="0D0D0D"/>
                </a:solidFill>
                <a:effectLst/>
                <a:highlight>
                  <a:srgbClr val="FFFFFF"/>
                </a:highlight>
                <a:latin typeface="Söhne"/>
              </a:rPr>
              <a:t>Another Account of the Creation</a:t>
            </a:r>
          </a:p>
          <a:p>
            <a:pPr marL="228600" indent="-228600" algn="l">
              <a:buFont typeface="+mj-lt"/>
              <a:buAutoNum type="arabicPeriod"/>
            </a:pPr>
            <a:r>
              <a:rPr lang="en-GB" b="1" i="0" dirty="0">
                <a:solidFill>
                  <a:srgbClr val="0D0D0D"/>
                </a:solidFill>
                <a:effectLst/>
                <a:highlight>
                  <a:srgbClr val="FFFFFF"/>
                </a:highlight>
                <a:latin typeface="Söhne"/>
              </a:rPr>
              <a:t>The First Sin and Its Punishment </a:t>
            </a:r>
          </a:p>
          <a:p>
            <a:pPr marL="228600" indent="-228600" algn="l">
              <a:buFont typeface="+mj-lt"/>
              <a:buAutoNum type="arabicPeriod"/>
            </a:pPr>
            <a:endParaRPr lang="en-GB" b="0" i="0" dirty="0">
              <a:solidFill>
                <a:srgbClr val="0D0D0D"/>
              </a:solidFill>
              <a:effectLst/>
              <a:highlight>
                <a:srgbClr val="FFFFFF"/>
              </a:highlight>
              <a:latin typeface="Söhne"/>
            </a:endParaRP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4</a:t>
            </a:fld>
            <a:endParaRPr lang="en-US" altLang="en-US" dirty="0"/>
          </a:p>
        </p:txBody>
      </p:sp>
    </p:spTree>
    <p:extLst>
      <p:ext uri="{BB962C8B-B14F-4D97-AF65-F5344CB8AC3E}">
        <p14:creationId xmlns:p14="http://schemas.microsoft.com/office/powerpoint/2010/main" val="22293398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In the Hebrew Bible, particularly in the Book of Genesis, there are two distinct creation accounts presented in chapters 1 and 2. These accounts offer different perspectives on the creation of the universe, humanity, and the natural world (Ruse. 2022). While they are similar in many ways, through the description of creating humans, animals and plants, they are also distinct and even contradict one another on some of the main issues that arise (Bokovoy, 2024).</a:t>
            </a:r>
          </a:p>
          <a:p>
            <a:endParaRPr lang="en-GB" b="0" i="0" dirty="0">
              <a:solidFill>
                <a:srgbClr val="0D0D0D"/>
              </a:solidFill>
              <a:effectLst/>
              <a:highlight>
                <a:srgbClr val="FFFFFF"/>
              </a:highlight>
              <a:latin typeface="Söhne"/>
            </a:endParaRPr>
          </a:p>
          <a:p>
            <a:pPr algn="l">
              <a:buFont typeface="Arial" panose="020B0604020202020204" pitchFamily="34" charset="0"/>
              <a:buNone/>
            </a:pPr>
            <a:r>
              <a:rPr lang="en-GB" b="0" i="0" dirty="0">
                <a:solidFill>
                  <a:srgbClr val="0D0D0D"/>
                </a:solidFill>
                <a:effectLst/>
                <a:highlight>
                  <a:srgbClr val="FFFFFF"/>
                </a:highlight>
                <a:latin typeface="Söhne"/>
              </a:rPr>
              <a:t>Genesis 1 provides a creation account that is often referred to as a structured and ordered narrative, with God creating the world in six days and resting on the seventh day (Gen 1-2). Each day of the creation involved specific acts of God, such as separating light from darkness, creating the sky, land, seas, vegetation, sun, moon, stars, sea creatures, birds, land animals, and finally, humanity (male and female). Humanity is created on the sixth day, in the image of God, and given dominion over the rest of creation, with a role as stewards of the world (Gen 1:2-31). </a:t>
            </a:r>
          </a:p>
          <a:p>
            <a:pPr algn="l">
              <a:buFont typeface="Arial" panose="020B0604020202020204" pitchFamily="34" charset="0"/>
              <a:buNone/>
            </a:pPr>
            <a:endParaRPr lang="en-GB" b="0" i="0" dirty="0">
              <a:solidFill>
                <a:srgbClr val="0D0D0D"/>
              </a:solidFill>
              <a:effectLst/>
              <a:highlight>
                <a:srgbClr val="FFFFFF"/>
              </a:highlight>
              <a:latin typeface="Söhne"/>
            </a:endParaRPr>
          </a:p>
          <a:p>
            <a:pPr algn="l">
              <a:buFont typeface="Arial" panose="020B0604020202020204" pitchFamily="34" charset="0"/>
              <a:buNone/>
            </a:pPr>
            <a:r>
              <a:rPr lang="en-GB" b="0" i="0" dirty="0">
                <a:solidFill>
                  <a:srgbClr val="0D0D0D"/>
                </a:solidFill>
                <a:effectLst/>
                <a:highlight>
                  <a:srgbClr val="FFFFFF"/>
                </a:highlight>
                <a:latin typeface="Söhne"/>
              </a:rPr>
              <a:t>On the other hand, Genesis 2 offers a more intimate and narrative-focused depiction of the creation of humanity and the Garden of Eden. In this account, there is a focus on the creation of the first human, referred to as Adam, from the dust of the ground. God places Adam in the Garden of Eden to cultivate and care for it. However, Adam is depicted as lonely, prompting God to create animals as potential companions. None of the animals prove suitable companions for Adam, leading God to create Eve from one of Adam's ribs to be his partner/helper (Gen 2: 2-25).</a:t>
            </a:r>
          </a:p>
          <a:p>
            <a:pPr algn="l">
              <a:buFont typeface="Arial" panose="020B0604020202020204" pitchFamily="34" charset="0"/>
              <a:buNone/>
            </a:pPr>
            <a:endParaRPr lang="en-GB" b="0" i="0" dirty="0">
              <a:solidFill>
                <a:srgbClr val="0D0D0D"/>
              </a:solidFill>
              <a:effectLst/>
              <a:highlight>
                <a:srgbClr val="FFFFFF"/>
              </a:highlight>
              <a:latin typeface="Söhne"/>
            </a:endParaRPr>
          </a:p>
          <a:p>
            <a:pPr algn="l">
              <a:buFont typeface="Arial" panose="020B0604020202020204" pitchFamily="34" charset="0"/>
              <a:buNone/>
            </a:pPr>
            <a:r>
              <a:rPr lang="en-GB" b="0" i="0" dirty="0">
                <a:solidFill>
                  <a:srgbClr val="0D0D0D"/>
                </a:solidFill>
                <a:effectLst/>
                <a:highlight>
                  <a:srgbClr val="FFFFFF"/>
                </a:highlight>
                <a:latin typeface="Söhne"/>
              </a:rPr>
              <a:t>While these two creation accounts present differing chronologies and details, they are complementary rather than contradictory. Together, they offer a multifaceted understanding of God's creative power and intentionality in forming the world and humanity. The differences between the two accounts could possibly reflect distinct theological emphases or literary traditions within ancient Israelite society.</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5</a:t>
            </a:fld>
            <a:endParaRPr lang="en-US" altLang="en-US" dirty="0"/>
          </a:p>
        </p:txBody>
      </p:sp>
    </p:spTree>
    <p:extLst>
      <p:ext uri="{BB962C8B-B14F-4D97-AF65-F5344CB8AC3E}">
        <p14:creationId xmlns:p14="http://schemas.microsoft.com/office/powerpoint/2010/main" val="1837902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The Hebrew Bible reflects the patriarchal and androcentric norms prevalent in the ancient Near East during the time of its composition. How this is reflected in the Hebrew Bible is demonstrated below: </a:t>
            </a:r>
          </a:p>
          <a:p>
            <a:endParaRPr lang="en-GB" b="0" i="0" dirty="0">
              <a:solidFill>
                <a:srgbClr val="0D0D0D"/>
              </a:solidFill>
              <a:effectLst/>
              <a:highlight>
                <a:srgbClr val="FFFFFF"/>
              </a:highlight>
              <a:latin typeface="Söhne"/>
            </a:endParaRPr>
          </a:p>
          <a:p>
            <a:pPr algn="l">
              <a:buFont typeface="+mj-lt"/>
              <a:buAutoNum type="arabicPeriod"/>
            </a:pPr>
            <a:r>
              <a:rPr lang="en-GB" b="1" i="0" dirty="0">
                <a:solidFill>
                  <a:srgbClr val="0D0D0D"/>
                </a:solidFill>
                <a:effectLst/>
                <a:highlight>
                  <a:srgbClr val="FFFFFF"/>
                </a:highlight>
                <a:latin typeface="Söhne"/>
              </a:rPr>
              <a:t> Male-Centred Narratives</a:t>
            </a:r>
            <a:r>
              <a:rPr lang="en-GB" b="0" i="0" dirty="0">
                <a:solidFill>
                  <a:srgbClr val="0D0D0D"/>
                </a:solidFill>
                <a:effectLst/>
                <a:highlight>
                  <a:srgbClr val="FFFFFF"/>
                </a:highlight>
                <a:latin typeface="Söhne"/>
              </a:rPr>
              <a:t>: The narratives in the Hebrew Bible are predominately centred around male figures such as Abraham, Isaac, Jacob, Moses, David, and Solomon. Women are often secondary characters in these stories, and their roles are frequently defined in relation to men.</a:t>
            </a:r>
          </a:p>
          <a:p>
            <a:pPr algn="l">
              <a:buFont typeface="+mj-lt"/>
              <a:buAutoNum type="arabicPeriod"/>
            </a:pPr>
            <a:r>
              <a:rPr lang="en-GB" b="1" i="0" dirty="0">
                <a:solidFill>
                  <a:srgbClr val="0D0D0D"/>
                </a:solidFill>
                <a:effectLst/>
                <a:highlight>
                  <a:srgbClr val="FFFFFF"/>
                </a:highlight>
                <a:latin typeface="Söhne"/>
              </a:rPr>
              <a:t> Male Authorship and Perspective</a:t>
            </a:r>
            <a:r>
              <a:rPr lang="en-GB" b="0" i="0" dirty="0">
                <a:solidFill>
                  <a:srgbClr val="0D0D0D"/>
                </a:solidFill>
                <a:effectLst/>
                <a:highlight>
                  <a:srgbClr val="FFFFFF"/>
                </a:highlight>
                <a:latin typeface="Söhne"/>
              </a:rPr>
              <a:t>: The texts were predominantly written by men, and they reflect the societal norms and values of the time, which tended to prioritize male authority and perspectives.</a:t>
            </a:r>
          </a:p>
          <a:p>
            <a:pPr algn="l">
              <a:buFont typeface="+mj-lt"/>
              <a:buAutoNum type="arabicPeriod"/>
            </a:pPr>
            <a:r>
              <a:rPr lang="en-GB" b="1" i="0" dirty="0">
                <a:solidFill>
                  <a:srgbClr val="0D0D0D"/>
                </a:solidFill>
                <a:effectLst/>
                <a:highlight>
                  <a:srgbClr val="FFFFFF"/>
                </a:highlight>
                <a:latin typeface="Söhne"/>
              </a:rPr>
              <a:t> Legal and Social Framework</a:t>
            </a:r>
            <a:r>
              <a:rPr lang="en-GB" b="0" i="0" dirty="0">
                <a:solidFill>
                  <a:srgbClr val="0D0D0D"/>
                </a:solidFill>
                <a:effectLst/>
                <a:highlight>
                  <a:srgbClr val="FFFFFF"/>
                </a:highlight>
                <a:latin typeface="Söhne"/>
              </a:rPr>
              <a:t>: The legal and social frameworks outlined in the Hebrew Bible often prioritize men in matters such as inheritance, leadership roles, and religious authority. For example, in many passages, inheritance is passed down through male lineage.</a:t>
            </a:r>
          </a:p>
          <a:p>
            <a:pPr algn="l">
              <a:buFont typeface="+mj-lt"/>
              <a:buAutoNum type="arabicPeriod"/>
            </a:pPr>
            <a:r>
              <a:rPr lang="en-GB" b="1" i="0" dirty="0">
                <a:solidFill>
                  <a:srgbClr val="0D0D0D"/>
                </a:solidFill>
                <a:effectLst/>
                <a:highlight>
                  <a:srgbClr val="FFFFFF"/>
                </a:highlight>
                <a:latin typeface="Söhne"/>
              </a:rPr>
              <a:t> Gender Roles and Expectations</a:t>
            </a:r>
            <a:r>
              <a:rPr lang="en-GB" b="0" i="0" dirty="0">
                <a:solidFill>
                  <a:srgbClr val="0D0D0D"/>
                </a:solidFill>
                <a:effectLst/>
                <a:highlight>
                  <a:srgbClr val="FFFFFF"/>
                </a:highlight>
                <a:latin typeface="Söhne"/>
              </a:rPr>
              <a:t>: The Hebrew Bible reinforces traditional gender roles, with men typically depicted as leaders, warriors, and heads of households, while women are often portrayed in supportive or subordinate roles, such as wives, mothers, or concubines.</a:t>
            </a:r>
          </a:p>
          <a:p>
            <a:pPr algn="l">
              <a:buFont typeface="+mj-lt"/>
              <a:buAutoNum type="arabicPeriod"/>
            </a:pPr>
            <a:r>
              <a:rPr lang="en-GB" b="1" i="0" dirty="0">
                <a:solidFill>
                  <a:srgbClr val="0D0D0D"/>
                </a:solidFill>
                <a:effectLst/>
                <a:highlight>
                  <a:srgbClr val="FFFFFF"/>
                </a:highlight>
                <a:latin typeface="Söhne"/>
              </a:rPr>
              <a:t> Language and Imagery</a:t>
            </a:r>
            <a:r>
              <a:rPr lang="en-GB" b="0" i="0" dirty="0">
                <a:solidFill>
                  <a:srgbClr val="0D0D0D"/>
                </a:solidFill>
                <a:effectLst/>
                <a:highlight>
                  <a:srgbClr val="FFFFFF"/>
                </a:highlight>
                <a:latin typeface="Söhne"/>
              </a:rPr>
              <a:t>: The language and imagery used in the Hebrew Bible often reinforce male dominance and authority. For instance, God is typically referred to using masculine language and imagery, such as ‘Father’ or ‘King.’</a:t>
            </a:r>
          </a:p>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6</a:t>
            </a:fld>
            <a:endParaRPr lang="en-US" altLang="en-US" dirty="0"/>
          </a:p>
        </p:txBody>
      </p:sp>
    </p:spTree>
    <p:extLst>
      <p:ext uri="{BB962C8B-B14F-4D97-AF65-F5344CB8AC3E}">
        <p14:creationId xmlns:p14="http://schemas.microsoft.com/office/powerpoint/2010/main" val="664670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FFFFF"/>
                </a:highlight>
                <a:latin typeface="Söhne"/>
              </a:rPr>
              <a:t>To understand the portrayal of women in Christianity, it is essential to consider the historical context in which religious texts were written and the societal norms that prevailed during those times. In ancient societies, including those of the Near East where the events of the Hebrew Bible took place, gender roles were often rigidly defined, with women typically occupying subordinate positions to men. Patriarchal structures were common, and women's roles were largely confined to the domestic sphere, with limited opportunities for education, leadership, or autonomy. Some key aspects include: </a:t>
            </a:r>
          </a:p>
          <a:p>
            <a:pPr algn="l"/>
            <a:endParaRPr lang="en-GB" b="0" i="0" dirty="0">
              <a:solidFill>
                <a:srgbClr val="0D0D0D"/>
              </a:solidFill>
              <a:effectLst/>
              <a:highlight>
                <a:srgbClr val="FFFFFF"/>
              </a:highlight>
              <a:latin typeface="Söhne"/>
            </a:endParaRPr>
          </a:p>
          <a:p>
            <a:pPr algn="l">
              <a:buFont typeface="+mj-lt"/>
              <a:buAutoNum type="arabicPeriod"/>
            </a:pPr>
            <a:r>
              <a:rPr lang="en-GB" b="1" i="0" dirty="0">
                <a:solidFill>
                  <a:srgbClr val="0D0D0D"/>
                </a:solidFill>
                <a:effectLst/>
                <a:highlight>
                  <a:srgbClr val="FFFFFF"/>
                </a:highlight>
                <a:latin typeface="Söhne"/>
              </a:rPr>
              <a:t> Domestic Sphere</a:t>
            </a:r>
            <a:r>
              <a:rPr lang="en-GB" b="0" i="0" dirty="0">
                <a:solidFill>
                  <a:srgbClr val="0D0D0D"/>
                </a:solidFill>
                <a:effectLst/>
                <a:highlight>
                  <a:srgbClr val="FFFFFF"/>
                </a:highlight>
                <a:latin typeface="Söhne"/>
              </a:rPr>
              <a:t>: Women in ancient societies were often primarily associated with the domestic sphere, responsible for tasks such as child-rearing, cooking, and managing the household.</a:t>
            </a:r>
          </a:p>
          <a:p>
            <a:pPr algn="l">
              <a:buFont typeface="+mj-lt"/>
              <a:buAutoNum type="arabicPeriod"/>
            </a:pPr>
            <a:r>
              <a:rPr lang="en-GB" b="1" i="0" dirty="0">
                <a:solidFill>
                  <a:srgbClr val="0D0D0D"/>
                </a:solidFill>
                <a:effectLst/>
                <a:highlight>
                  <a:srgbClr val="FFFFFF"/>
                </a:highlight>
                <a:latin typeface="Söhne"/>
              </a:rPr>
              <a:t> Marriage and Family</a:t>
            </a:r>
            <a:r>
              <a:rPr lang="en-GB" b="0" i="0" dirty="0">
                <a:solidFill>
                  <a:srgbClr val="0D0D0D"/>
                </a:solidFill>
                <a:effectLst/>
                <a:highlight>
                  <a:srgbClr val="FFFFFF"/>
                </a:highlight>
                <a:latin typeface="Söhne"/>
              </a:rPr>
              <a:t>: Marriage was a central institution in ancient societies, and women typically played key roles as wives and mothers. The Hebrew Bible contains numerous stories that emphasize the importance of marriage and family, often portraying women as wives and mothers whose primary duties revolve around their husbands and children.</a:t>
            </a:r>
          </a:p>
          <a:p>
            <a:pPr algn="l">
              <a:buFont typeface="+mj-lt"/>
              <a:buAutoNum type="arabicPeriod"/>
            </a:pPr>
            <a:r>
              <a:rPr lang="en-GB" b="1" i="0" dirty="0">
                <a:solidFill>
                  <a:srgbClr val="0D0D0D"/>
                </a:solidFill>
                <a:effectLst/>
                <a:highlight>
                  <a:srgbClr val="FFFFFF"/>
                </a:highlight>
                <a:latin typeface="Söhne"/>
              </a:rPr>
              <a:t> Economic Activities</a:t>
            </a:r>
            <a:r>
              <a:rPr lang="en-GB" b="0" i="0" dirty="0">
                <a:solidFill>
                  <a:srgbClr val="0D0D0D"/>
                </a:solidFill>
                <a:effectLst/>
                <a:highlight>
                  <a:srgbClr val="FFFFFF"/>
                </a:highlight>
                <a:latin typeface="Söhne"/>
              </a:rPr>
              <a:t>: While men typically held more prominent positions in economic and political spheres, women in ancient societies often contributed to the household economy through activities such as textile production, agriculture, and trade.</a:t>
            </a:r>
          </a:p>
          <a:p>
            <a:pPr algn="l">
              <a:buFont typeface="+mj-lt"/>
              <a:buAutoNum type="arabicPeriod"/>
            </a:pPr>
            <a:r>
              <a:rPr lang="en-GB" b="1" i="0" dirty="0">
                <a:solidFill>
                  <a:srgbClr val="0D0D0D"/>
                </a:solidFill>
                <a:effectLst/>
                <a:highlight>
                  <a:srgbClr val="FFFFFF"/>
                </a:highlight>
                <a:latin typeface="Söhne"/>
              </a:rPr>
              <a:t> Religious and Ritual Practices</a:t>
            </a:r>
            <a:r>
              <a:rPr lang="en-GB" b="0" i="0" dirty="0">
                <a:solidFill>
                  <a:srgbClr val="0D0D0D"/>
                </a:solidFill>
                <a:effectLst/>
                <a:highlight>
                  <a:srgbClr val="FFFFFF"/>
                </a:highlight>
                <a:latin typeface="Söhne"/>
              </a:rPr>
              <a:t>: Women in ancient societies participated in religious and ritual practices, although their roles in these activities varied widely depending on cultural and religious norms. In the Hebrew Bible, women are often depicted as active participants in religious rituals and ceremonies, although they generally held subordinate positions to men in matters of religious authority.</a:t>
            </a:r>
          </a:p>
          <a:p>
            <a:pPr algn="l">
              <a:buFont typeface="+mj-lt"/>
              <a:buAutoNum type="arabicPeriod"/>
            </a:pPr>
            <a:r>
              <a:rPr lang="en-GB" b="1" i="0" dirty="0">
                <a:solidFill>
                  <a:srgbClr val="0D0D0D"/>
                </a:solidFill>
                <a:effectLst/>
                <a:highlight>
                  <a:srgbClr val="FFFFFF"/>
                </a:highlight>
                <a:latin typeface="Söhne"/>
              </a:rPr>
              <a:t> Legal Status and Rights</a:t>
            </a:r>
            <a:r>
              <a:rPr lang="en-GB" b="0" i="0" dirty="0">
                <a:solidFill>
                  <a:srgbClr val="0D0D0D"/>
                </a:solidFill>
                <a:effectLst/>
                <a:highlight>
                  <a:srgbClr val="FFFFFF"/>
                </a:highlight>
                <a:latin typeface="Söhne"/>
              </a:rPr>
              <a:t>: Women's legal status and rights varied significantly across different ancient societies. In some cultures, women enjoyed certain legal protections and rights, while in others, they had limited autonomy and were subject to the authority of men. In the Hebrew Bible, legal codes and narratives reflect a patriarchal society where men typically held greater legal authority and rights than women.</a:t>
            </a:r>
          </a:p>
          <a:p>
            <a:pPr marL="0" marR="0" lvl="0" indent="0" algn="l" defTabSz="914400" rtl="0" eaLnBrk="0" fontAlgn="base" latinLnBrk="0" hangingPunct="0">
              <a:lnSpc>
                <a:spcPct val="100000"/>
              </a:lnSpc>
              <a:spcBef>
                <a:spcPct val="30000"/>
              </a:spcBef>
              <a:spcAft>
                <a:spcPct val="0"/>
              </a:spcAft>
              <a:buClrTx/>
              <a:buSzTx/>
              <a:buFont typeface="+mj-lt"/>
              <a:buAutoNum type="arabicPeriod"/>
              <a:tabLst/>
              <a:defRPr/>
            </a:pPr>
            <a:r>
              <a:rPr lang="en-GB" b="1" i="0" dirty="0">
                <a:solidFill>
                  <a:srgbClr val="0D0D0D"/>
                </a:solidFill>
                <a:effectLst/>
                <a:highlight>
                  <a:srgbClr val="FFFFFF"/>
                </a:highlight>
                <a:latin typeface="Söhne"/>
              </a:rPr>
              <a:t> Leadership and Power</a:t>
            </a:r>
            <a:r>
              <a:rPr lang="en-GB" b="0" i="0" dirty="0">
                <a:solidFill>
                  <a:srgbClr val="0D0D0D"/>
                </a:solidFill>
                <a:effectLst/>
                <a:highlight>
                  <a:srgbClr val="FFFFFF"/>
                </a:highlight>
                <a:latin typeface="Söhne"/>
              </a:rPr>
              <a:t>: While men predominantly held positions of political and social power in ancient societies, there were exceptions where women wielded significant influence and authority. In the Hebrew Bible, there are instances of women assuming leadership roles, such as Deborah, who served as a judge and military leader.</a:t>
            </a:r>
            <a:r>
              <a:rPr lang="en-US" b="0" cap="none" spc="0" dirty="0">
                <a:ln w="0"/>
                <a:solidFill>
                  <a:schemeClr val="tx1"/>
                </a:solidFill>
                <a:latin typeface="Garamond" panose="02020404030301010803" pitchFamily="18" charset="0"/>
              </a:rPr>
              <a:t> (Santana-Caraballo, 2021)</a:t>
            </a:r>
          </a:p>
          <a:p>
            <a:pPr algn="l">
              <a:buFont typeface="+mj-lt"/>
              <a:buAutoNum type="arabicPeriod"/>
            </a:pPr>
            <a:endParaRPr lang="en-GB" b="0" i="0" dirty="0">
              <a:solidFill>
                <a:srgbClr val="0D0D0D"/>
              </a:solidFill>
              <a:effectLst/>
              <a:highlight>
                <a:srgbClr val="FFFFFF"/>
              </a:highlight>
              <a:latin typeface="Söhne"/>
            </a:endParaRP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7</a:t>
            </a:fld>
            <a:endParaRPr lang="en-US" altLang="en-US" dirty="0"/>
          </a:p>
        </p:txBody>
      </p:sp>
    </p:spTree>
    <p:extLst>
      <p:ext uri="{BB962C8B-B14F-4D97-AF65-F5344CB8AC3E}">
        <p14:creationId xmlns:p14="http://schemas.microsoft.com/office/powerpoint/2010/main" val="2767431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D0D0D"/>
                </a:solidFill>
                <a:effectLst/>
                <a:highlight>
                  <a:srgbClr val="FFFFFF"/>
                </a:highlight>
                <a:latin typeface="Söhne"/>
              </a:rPr>
              <a:t>The Hebrew Bible holds significant cultural, historical, and spiritual importance for many people. While its primary purpose is religious, it has also been interpreted and utilised in various ways throughout history, including as a source of power.</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The Hebrew Bible provides a foundation for moral and ethical teachings. Its commandments, stories, and wisdom literature offer guidance on how to live a righteous life. Leaders and individuals have often invoked these teachings to establish moral authority and justify their actions.</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Throughout history, rulers and political leaders have invoked religious texts, including the Hebrew Bible, to legitimise their power and authority. By aligning themselves with biblical narratives or claiming divine sanction, leaders sought to gain the support and loyalty of their subjects, in this instance, the power of men over women. The Hebrew Bible as a source of power has a strong connection to Michel Foucault’s notion of power. While Foucault did not specifically focus on the Hebrew Bible, his ideas on power, discourse, and the construction of truth can offer insights into how religious texts like the Hebrew Bible can function as sources of power (Guizzo, 2021, p. 63). </a:t>
            </a:r>
          </a:p>
          <a:p>
            <a:endParaRPr lang="en-GB" b="0" i="0" dirty="0">
              <a:solidFill>
                <a:srgbClr val="0D0D0D"/>
              </a:solidFill>
              <a:effectLst/>
              <a:highlight>
                <a:srgbClr val="FFFFFF"/>
              </a:highlight>
              <a:latin typeface="Söhne"/>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D0D0D"/>
                </a:solidFill>
                <a:effectLst/>
                <a:highlight>
                  <a:srgbClr val="FFFFFF"/>
                </a:highlight>
                <a:latin typeface="Söhne"/>
              </a:rPr>
              <a:t>Foucault argued that power is not just coercive or repressive but operates through discourse, language, and knowledge. In the case of the Hebrew Bible, its texts contain a discourse that shapes the beliefs, values, and behaviours of believers. Through its narratives, laws, and teachings, the Hebrew Bible establishes norms and codes of conduct that influence individuals and communities. Foucault examined how power and knowledge are interconnected (Guizzo, 2021, p. 61). He suggested that knowledge is not neutral but is shaped by power relations (Guizzo, 2021, p. 61). In the context of the Hebrew Bible, interpretations of its texts are influenced by power dynamics within religious communities and broader societal structures. Those who have the authority to interpret and disseminate biblical teachings wield power over others by shaping their understanding of truth and morality.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0D0D0D"/>
              </a:solidFill>
              <a:effectLst/>
              <a:highlight>
                <a:srgbClr val="FFFFFF"/>
              </a:highlight>
              <a:latin typeface="Söhne"/>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D0D0D"/>
                </a:solidFill>
                <a:effectLst/>
                <a:highlight>
                  <a:srgbClr val="FFFFFF"/>
                </a:highlight>
                <a:latin typeface="Söhne"/>
              </a:rPr>
              <a:t>Similarly, his philosophy discusses how institutions, such as religion, contribute to the normalisation of behaviour and the disciplining of individuals. The Hebrew Bible, as a religious text, prescribes moral codes and rituals that regulate the conduct of believers. Through religious practices and adherence to biblical precepts, individuals internalise norms of behaviour and conform to societal expectations, thereby reinforcing power structures (Guizzo, 2021, p .61).</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b="0" i="0" dirty="0">
              <a:solidFill>
                <a:srgbClr val="0D0D0D"/>
              </a:solidFill>
              <a:effectLst/>
              <a:highlight>
                <a:srgbClr val="FFFFFF"/>
              </a:highlight>
              <a:latin typeface="Söhne"/>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D0D0D"/>
                </a:solidFill>
                <a:effectLst/>
                <a:highlight>
                  <a:srgbClr val="FFFFFF"/>
                </a:highlight>
                <a:latin typeface="Söhne"/>
              </a:rPr>
              <a:t>In summary, while Foucault did not specifically analyse the Hebrew Bible, his theories on power, discourse, and knowledge production offer a framework for understanding how religious texts like the Hebrew Bible can function as sources of power. By examining how biblical discourse shapes beliefs, norms, and practices, one can gain insights into the dynamics of power within religious communities and broader society.</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8</a:t>
            </a:fld>
            <a:endParaRPr lang="en-US" altLang="en-US" dirty="0"/>
          </a:p>
        </p:txBody>
      </p:sp>
    </p:spTree>
    <p:extLst>
      <p:ext uri="{BB962C8B-B14F-4D97-AF65-F5344CB8AC3E}">
        <p14:creationId xmlns:p14="http://schemas.microsoft.com/office/powerpoint/2010/main" val="15691334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FFFFF"/>
                </a:highlight>
                <a:latin typeface="Söhne"/>
              </a:rPr>
              <a:t>The Book of Genesis, which contains the story of Eve, was likely composed during the early stages of Israelite history, reflecting the cultural and social norms of its time. </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Eve's portrayal in Genesis reflects the worldview of ancient Israelite society, where women were often depicted as weak and were subject to the authority of men. The creation story in Genesis 2-3 depicts Eve as the first woman, created from Adam's rib to be his companion. However, her creation is also accompanied by a narrative of her role in the first act of disobedience against God, leading to the expulsion from the Garden of Eden and the introduction of sin into the world. The story of Eve and her actions in the Garden of Eden has been interpreted in various ways throughout history, often reflecting the prevailing attitudes towards women within different religious and cultural contexts. In some interpretations, Eve's disobedience is seen as evidence of women's inherent moral weakness, while in others, it is viewed as a symbol of human vulnerability and the complexity of moral decision-making.</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As Christianity emerged and developed in the centuries following the life of Jesus Christ, the portrayal of women continued to be influenced by cultural and societal norms. Early Christian writings, including the New Testament, contain diverse perspectives on women, with some passages affirming their equality and dignity, while others reflect more traditional gender roles.</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Understanding the historical context surrounding the portrayal of women in Christianity provides important insights into the interpretation and significance of Eve's character within the religious tradition. By examining the cultural, social, and religious dynamics of the ancient world, we can better appreciate the complexities of gender relations and the ongoing dialogue between faith and culture in shaping our understanding of women in Christianity. This overview provides a foundational understanding of the historical context surrounding the portrayal of women in Christianity, particularly within the narrative of Eve in the Book of Genesis. </a:t>
            </a:r>
          </a:p>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9</a:t>
            </a:fld>
            <a:endParaRPr lang="en-US" altLang="en-US" dirty="0"/>
          </a:p>
        </p:txBody>
      </p:sp>
    </p:spTree>
    <p:extLst>
      <p:ext uri="{BB962C8B-B14F-4D97-AF65-F5344CB8AC3E}">
        <p14:creationId xmlns:p14="http://schemas.microsoft.com/office/powerpoint/2010/main" val="10814353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137160" y="4343400"/>
            <a:ext cx="6339840" cy="4114800"/>
          </a:xfrm>
        </p:spPr>
        <p:txBody>
          <a:bodyPr/>
          <a:lstStyle/>
          <a:p>
            <a:r>
              <a:rPr lang="en-GB" b="0" i="0" dirty="0">
                <a:solidFill>
                  <a:srgbClr val="0D0D0D"/>
                </a:solidFill>
                <a:effectLst/>
                <a:highlight>
                  <a:srgbClr val="FFFFFF"/>
                </a:highlight>
                <a:latin typeface="Söhne"/>
              </a:rPr>
              <a:t>To attain a better understanding of postbiblical interpretations of Eve, it is important to acknowledge the role that she represents in both Genesis 2 and 3. </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Chapter 2 of Genesis highlights the man's need for "a helper as his partner" (Gen 2:18). According to Dennis, a suitable companion (2010, p. 12),  was found in a woman, and not animals (Meyers 2000, p. 80). While animals served to populate the earth, they did not fulfil God's intended purpose (Meyers 2000, p. 80). Therefore, God performs a cosmic surgery on the man, removing one rib (Gen 2:22) to create another person, referred to as a 'woman' (Gen 2:22). </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Postbiblical interpretations often depict this event as indicating women's inferiority and subordination to men in society (Wallace 1992: 677). This perception arises from the sequence of creation, the woman being made from the man's rib, and her purpose being to assist the man (Gen 2:7-22), establishing a structured hierarchical system and suggesting Eve's creation as an afterthought, highlighting the man's initial solitude (Clines 1990, p. 25). </a:t>
            </a:r>
          </a:p>
          <a:p>
            <a:endParaRPr lang="en-GB" b="0" i="0" dirty="0">
              <a:solidFill>
                <a:srgbClr val="0D0D0D"/>
              </a:solidFill>
              <a:effectLst/>
              <a:highlight>
                <a:srgbClr val="FFFFFF"/>
              </a:highlight>
              <a:latin typeface="Söhne"/>
            </a:endParaRPr>
          </a:p>
          <a:p>
            <a:r>
              <a:rPr lang="en-GB" b="0" i="0" dirty="0">
                <a:solidFill>
                  <a:srgbClr val="0D0D0D"/>
                </a:solidFill>
                <a:effectLst/>
                <a:highlight>
                  <a:srgbClr val="FFFFFF"/>
                </a:highlight>
                <a:latin typeface="Söhne"/>
              </a:rPr>
              <a:t>However, the priority of woman's creation does not imply male superiority but rather the necessity for a comparable companion (Wallace 1992, p. 677). This unity and mutuality between the first man and woman are expressed in the famous words "bone of my bones and flesh of my flesh" (Gen 2:23), indicating equality and intimacy (Meyers 2000, p. 81; Niditch 2016, p. 30). This unity implies that both men and women are equal, with their equality symbolising the intimacy of marital bonds, suggesting that a man is incomplete without a woman (Niditch 2016, p. 30). The phrase "an equal partner" or "an appropriate counterpart" suggests a lack of hierarchy between man and woman (Meyers, 2021), emphasising a woman's role in alleviating isolation through companionship (Clines 1990, p. 29). They form a marital partnership, integral to humankind's existence, especially in ancient Israelite villages where the productivity and value of both man and woman were equally significant (Meyers, 2021).</a:t>
            </a:r>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10</a:t>
            </a:fld>
            <a:endParaRPr lang="en-US" altLang="en-US" dirty="0"/>
          </a:p>
        </p:txBody>
      </p:sp>
    </p:spTree>
    <p:extLst>
      <p:ext uri="{BB962C8B-B14F-4D97-AF65-F5344CB8AC3E}">
        <p14:creationId xmlns:p14="http://schemas.microsoft.com/office/powerpoint/2010/main" val="16322788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FFFFF"/>
                </a:highlight>
                <a:latin typeface="Söhne"/>
              </a:rPr>
              <a:t>Another interpretation regarding Eve's portrayal in Genesis 3 revolves around her association with the inception of sin (Meyers 2000, p. 80). During the exchange between the serpent and Eve, she appears to be drawn to the visual appeal and presumed nutritional value of the forbidden tree and its fruit (Meyers 2000, p. 81). Eve's desire to gain wisdom and discern good from evil led her to eat from the forbidden tree and share the fruit with her husband (Gen 3:6-7). Eve is often blamed for the first sin, depicted as a disobedient and perilous figure (Brenner 1993, p. 77). However, it's a misconception to suggest that Eve tempted or seduced Adam, as the original text does not support this notion. Instead, her actions of sharing the fruit reflect the’] concerns of Israelite women regarding provision and sustenance in challenging conditions (Meyers, 2021). Thus, Eve's behaviour is better understood as a reflection of practical responsibilities rather than temptation or seduction (Meyers, 2021).</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The concept of Eve committing the first sin is linked to the broader theme of 'the fall,' signifying humanity's descent from innocence to a sinful existence (Brenner 1993, p. 77). This idea has had a profoundly pessimistic impact on Western culture's perception of life, often leading to the marginalisation of women and their portrayal as the source of immorality and death (Brenner 1993, p. 77). However, neither the Genesis 2-3 narrative nor the term "sinner" is explicitly attributed to Eve until the Cain-Abel narrative (Meyers 2000, p. 80). Both Eve and Adam disobeyed God's command not to eat from the tree of knowledge (Gen 2:17), despite Adam's attempt to shift blame onto Eve (Gen 3:12).</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A critical perspective challenges the traditional interpretation of 'sin and fall,' arguing that the Genesis narrative does not depict Eve and Adam as representatives of sin, fall, and punishment elsewhere in the Hebrew Bible (Brenner 1993: 78).</a:t>
            </a:r>
          </a:p>
          <a:p>
            <a:pPr algn="l"/>
            <a:r>
              <a:rPr lang="en-GB" b="0" i="0" dirty="0">
                <a:solidFill>
                  <a:srgbClr val="0D0D0D"/>
                </a:solidFill>
                <a:effectLst/>
                <a:highlight>
                  <a:srgbClr val="FFFFFF"/>
                </a:highlight>
                <a:latin typeface="Söhne"/>
              </a:rPr>
              <a:t>The conventional narrative of human origins considers the first humans, Adam and Eve, as archetypes representing all humanity (Meyers 2000, p. 81). Eve's naming as 'Eve' (Gen 3:20) symbolizes her role as the mother of all living beings (Wallace, 1992, p. 676). The narrative of Genesis is predominantly male-centric, as seen in Adam naming his wife Eve (Gen 3:20), reflecting centuries of male domination and the moral vulnerability of women (Brenner 1993, p. 78). In ancient traditions, the act of naming was a demonstration of authority and control over women (Clines 1990, p. 38). This notion of control is evident in God's directive for Eve to be subject to her husband's rule (Gen 3:16), which poses significant challenges to gender equality (Meyers 2000, p. 81).</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Genesis 3 is regarded as the most contentious chapter concerning gender relations and women's roles in the Hebrew Bible (Meyers 2000, p. 81). It begins with a depiction of women's intense reproductive responsibilities, shaping the meaning of life for Israelite women (Meyers, 2021). Women were expected to endure prolonged childbirth and increased physical pain, influenced by high mortality rates in the ancient world, further reinforcing male dominance over female desires (Brenner 1993, p. 104). This interpretation has perpetuated notions of male supremacy, contributing to women's inferior status and inequality (Meyers, 2021).</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Overall, postbiblical interpretations of Eve in the Book of Genesis reflect a wide range of perspectives, influenced by theological, cultural, and social factors.</a:t>
            </a:r>
          </a:p>
          <a:p>
            <a:endParaRPr lang="en-GB"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11</a:t>
            </a:fld>
            <a:endParaRPr lang="en-US" altLang="en-US" dirty="0"/>
          </a:p>
        </p:txBody>
      </p:sp>
    </p:spTree>
    <p:extLst>
      <p:ext uri="{BB962C8B-B14F-4D97-AF65-F5344CB8AC3E}">
        <p14:creationId xmlns:p14="http://schemas.microsoft.com/office/powerpoint/2010/main" val="17914805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otes Placeholder 1">
            <a:extLst>
              <a:ext uri="{FF2B5EF4-FFF2-40B4-BE49-F238E27FC236}">
                <a16:creationId xmlns:a16="http://schemas.microsoft.com/office/drawing/2014/main" id="{EF5BB4D8-ED60-B2A5-4DEC-086C90C65035}"/>
              </a:ext>
            </a:extLst>
          </p:cNvPr>
          <p:cNvSpPr>
            <a:spLocks noGrp="1"/>
          </p:cNvSpPr>
          <p:nvPr>
            <p:ph type="body" idx="1"/>
          </p:nvPr>
        </p:nvSpPr>
        <p:spPr/>
        <p:txBody>
          <a:bodyPr/>
          <a:lstStyle/>
          <a:p>
            <a:pPr algn="l"/>
            <a:r>
              <a:rPr lang="en-GB" b="0" i="0" dirty="0">
                <a:solidFill>
                  <a:srgbClr val="0D0D0D"/>
                </a:solidFill>
                <a:effectLst/>
                <a:highlight>
                  <a:srgbClr val="FFFFFF"/>
                </a:highlight>
                <a:latin typeface="Söhne"/>
              </a:rPr>
              <a:t>The interpretations of chapters 2 and 3 of the book of Genesis, particularly concerning the character of Eve, have indeed been influential in shaping Western beliefs and attitudes towards women. Historically, Eve has often been depicted in negative theological terms, viewed as the instigator of sin and the source of humanity's fall from grace. This interpretation has had significant implications for gender relations and the perception of women's roles within Western culture.</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However, recent feminist biblical scholars have sought to challenge and reevaluate these negative portrayals of Eve. By examining the text through a feminist lens, they aim to uncover more nuanced understandings of Eve's character and her role within the creation narrative. Rather than viewing Eve solely as a temptress or the cause of humanity's downfall, feminist interpretations seek to highlight her agency, resilience, and potential positive qualities.</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In Account 1 of the Creation, God created humankind in his image, in the image of God he created them; male and female, he created them’. From this quote, there is no suggestion of sexual hierarchy or the absence of the divine image in the female. Their unity is highlighted; both are blessed by God and receive a command to multiply and fill the earth (1:28).</a:t>
            </a:r>
          </a:p>
          <a:p>
            <a:pPr algn="l"/>
            <a:endParaRPr lang="en-GB" b="0" i="0" dirty="0">
              <a:solidFill>
                <a:srgbClr val="0D0D0D"/>
              </a:solidFill>
              <a:effectLst/>
              <a:highlight>
                <a:srgbClr val="FFFFFF"/>
              </a:highlight>
              <a:latin typeface="Söhne"/>
            </a:endParaRP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These interpretations emphasise Eve's social role, rights, and responsibilities within the context of ancient Israelite culture. They explore Eve's relationship with Adam, her role as a partner and companion, and her participation in the act of creation. Additionally, feminist scholars analyse the cultural and theological significance of the creation narrative, seeking to understand its implications for gender relations and power dynamics within ancient Israelite society. By engaging with these feminist interpretations, scholars and readers can gain a deeper understanding of the complexities of Eve's character and the broader themes of gender, power, and identity within the Hebrew Bible. These interpretations also contribute to ongoing discussions about the relevance of biblical narratives for contemporary issues related to gender equality, social justice, and human flourishing.</a:t>
            </a:r>
          </a:p>
          <a:p>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FFFFF"/>
                </a:highlight>
                <a:latin typeface="Söhne"/>
              </a:rPr>
              <a:t>In conclusion, the portrayal of Eve in Christianity has revealed a tapestry rich with complexity, nuance, and enduring significance. From her appearance in the Book of Genesis to her relevance in contemporary discussions on gender and equality, Eve's narrative serves as a prism through which we can explore the evolving relationship between women and Christianity.</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Through several key examinations of Eve's story, we have traversed historical contexts, delved into theological interpretations, and grappled with the implications of her portrayal for women's roles and perceptions throughout history. Evidently, Eve's character has been subject to diverse interpretations, ranging from traditional views that cast her as the archetypal temptress to more feminist perspectives that challenge prevailing notions of her moral culpability. Moreover, this exploration has underscored the enduring influence of Eve's narrative on attitudes towards women within Christian theology and tradition. Going forward, it is suggested to continue challenging the legacy of gendered interpretations and explore efforts within Christianity to reevaluate and reinterpret Eve's story in ways that empower women and promote gender equality.</a:t>
            </a:r>
          </a:p>
          <a:p>
            <a:pPr algn="l"/>
            <a:endParaRPr lang="en-GB" b="0" i="0" dirty="0">
              <a:solidFill>
                <a:srgbClr val="0D0D0D"/>
              </a:solidFill>
              <a:effectLst/>
              <a:highlight>
                <a:srgbClr val="FFFFFF"/>
              </a:highlight>
              <a:latin typeface="Söhne"/>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lang="en-GB" b="0" i="0" dirty="0">
                <a:solidFill>
                  <a:srgbClr val="0D0D0D"/>
                </a:solidFill>
                <a:effectLst/>
                <a:highlight>
                  <a:srgbClr val="FFFFFF"/>
                </a:highlight>
                <a:latin typeface="Söhne"/>
              </a:rPr>
              <a:t>Across history, ancient gender norms have shaped societal perceptions, often legitimising the dominance of patriarchy and androcentrism in religious traditions and academic interpretations of the Bible (Scholz 2020, p. xxvi). The portrayal of Eve as inferior, sinful, tempting, and responsible for 'the fall' represents postbiblical interpretations not explicitly found in the literature of Genesis. Instead, these interpretations stem from damaging stereotypes regarding gender relations in ancient Israel, where Israelite women were often marginalized and subject to male domination. Feminist biblical scholarship endeavours to challenge these misrepresentations, advocating for the equal standing of women in human nature and affirming their rights, roles, and responsibilities within society.</a:t>
            </a:r>
          </a:p>
          <a:p>
            <a:pPr algn="l"/>
            <a:endParaRPr lang="en-GB" b="0" i="0" dirty="0">
              <a:solidFill>
                <a:srgbClr val="0D0D0D"/>
              </a:solidFill>
              <a:effectLst/>
              <a:highlight>
                <a:srgbClr val="FFFFFF"/>
              </a:highlight>
              <a:latin typeface="Söhne"/>
            </a:endParaRPr>
          </a:p>
          <a:p>
            <a:pPr algn="l"/>
            <a:r>
              <a:rPr lang="en-GB" b="0" i="0" dirty="0">
                <a:solidFill>
                  <a:srgbClr val="0D0D0D"/>
                </a:solidFill>
                <a:effectLst/>
                <a:highlight>
                  <a:srgbClr val="FFFFFF"/>
                </a:highlight>
                <a:latin typeface="Söhne"/>
              </a:rPr>
              <a:t>In our discussion of contemporary perspectives on Eve, we have encountered voices that challenge traditional understandings and seek to reclaim her narrative as a symbol of resilience, agency, and liberation. From feminist readings that reframe Eve's disobedience as an act of courage to initiatives within Christianity that promote inclusive and egalitarian interpretations, Eve’s relevance in today’s world is witnessed. Ultimately, exploring the portrayal of Eve in Christianity invites us to confront not only questions of gender and identity but also broader themes of morality, human nature, and the pursuit of justice. As we reflect on Eve's narrative, we are reminded of the enduring power of religious stories to shape our understanding of the world and inspire transformative dialogue and action. Therefore, it is significant to continue engaging critically with our theological and cultural traditions, to confront the complexities of gender dynamics, and to strive for a future where all individuals, regardless of gender, are valued, respected, and empowered within religious communities and beyond.</a:t>
            </a:r>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13</a:t>
            </a:fld>
            <a:endParaRPr lang="en-US" altLang="en-US" dirty="0"/>
          </a:p>
        </p:txBody>
      </p:sp>
    </p:spTree>
    <p:extLst>
      <p:ext uri="{BB962C8B-B14F-4D97-AF65-F5344CB8AC3E}">
        <p14:creationId xmlns:p14="http://schemas.microsoft.com/office/powerpoint/2010/main" val="15895390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14</a:t>
            </a:fld>
            <a:endParaRPr lang="en-US" altLang="en-US" dirty="0"/>
          </a:p>
        </p:txBody>
      </p:sp>
    </p:spTree>
    <p:extLst>
      <p:ext uri="{BB962C8B-B14F-4D97-AF65-F5344CB8AC3E}">
        <p14:creationId xmlns:p14="http://schemas.microsoft.com/office/powerpoint/2010/main" val="40952882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EB7EE2-04A2-4FB2-9625-C9C73AC4D32F}" type="slidenum">
              <a:rPr lang="en-US" altLang="en-US" smtClean="0"/>
              <a:pPr/>
              <a:t>15</a:t>
            </a:fld>
            <a:endParaRPr lang="en-US" altLang="en-US" dirty="0"/>
          </a:p>
        </p:txBody>
      </p:sp>
    </p:spTree>
    <p:extLst>
      <p:ext uri="{BB962C8B-B14F-4D97-AF65-F5344CB8AC3E}">
        <p14:creationId xmlns:p14="http://schemas.microsoft.com/office/powerpoint/2010/main" val="377818614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 Id="rId5" Type="http://schemas.openxmlformats.org/officeDocument/2006/relationships/image" Target="../media/image14.svg"/><Relationship Id="rId4" Type="http://schemas.openxmlformats.org/officeDocument/2006/relationships/image" Target="../media/image13.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Master" Target="../slideMasters/slideMaster1.xml"/><Relationship Id="rId5" Type="http://schemas.openxmlformats.org/officeDocument/2006/relationships/image" Target="../media/image18.svg"/><Relationship Id="rId4" Type="http://schemas.openxmlformats.org/officeDocument/2006/relationships/image" Target="../media/image17.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7" name="Rectangle 2">
            <a:extLst>
              <a:ext uri="{FF2B5EF4-FFF2-40B4-BE49-F238E27FC236}">
                <a16:creationId xmlns:a16="http://schemas.microsoft.com/office/drawing/2014/main" id="{2E0BC0C9-E1C8-43B4-B02D-558783360CD4}"/>
              </a:ext>
            </a:extLst>
          </p:cNvPr>
          <p:cNvSpPr>
            <a:spLocks noGrp="1" noChangeArrowheads="1"/>
          </p:cNvSpPr>
          <p:nvPr>
            <p:ph type="ctrTitle" idx="4294967295"/>
          </p:nvPr>
        </p:nvSpPr>
        <p:spPr>
          <a:xfrm>
            <a:off x="4645152" y="1837944"/>
            <a:ext cx="6967728" cy="2624328"/>
          </a:xfrm>
        </p:spPr>
        <p:txBody>
          <a:bodyPr anchor="ctr">
            <a:normAutofit fontScale="90000"/>
          </a:bodyPr>
          <a:lstStyle>
            <a:lvl1pPr algn="ctr">
              <a:defRPr sz="4400" b="0">
                <a:solidFill>
                  <a:schemeClr val="accent3"/>
                </a:solidFill>
                <a:latin typeface="+mj-lt"/>
              </a:defRPr>
            </a:lvl1pPr>
          </a:lstStyle>
          <a:p>
            <a:pPr algn="l" eaLnBrk="1" hangingPunct="1"/>
            <a:r>
              <a:rPr lang="en-US" altLang="en-US" sz="6600" b="1">
                <a:latin typeface="+mn-lt"/>
              </a:rPr>
              <a:t>Click to edit Master title style</a:t>
            </a:r>
            <a:endParaRPr lang="en-US" altLang="en-US" sz="6600" b="1" dirty="0">
              <a:latin typeface="+mn-lt"/>
            </a:endParaRPr>
          </a:p>
        </p:txBody>
      </p:sp>
      <p:pic>
        <p:nvPicPr>
          <p:cNvPr id="3" name="Graphic 2">
            <a:extLst>
              <a:ext uri="{FF2B5EF4-FFF2-40B4-BE49-F238E27FC236}">
                <a16:creationId xmlns:a16="http://schemas.microsoft.com/office/drawing/2014/main" id="{10A0F3C9-3AB5-4E08-8531-AA11FB7336D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9525"/>
            <a:ext cx="4171950" cy="6838950"/>
          </a:xfrm>
          <a:prstGeom prst="rect">
            <a:avLst/>
          </a:prstGeom>
        </p:spPr>
      </p:pic>
    </p:spTree>
    <p:extLst>
      <p:ext uri="{BB962C8B-B14F-4D97-AF65-F5344CB8AC3E}">
        <p14:creationId xmlns:p14="http://schemas.microsoft.com/office/powerpoint/2010/main" val="1440679267"/>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One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14" name="Picture Placeholder 13">
            <a:extLst>
              <a:ext uri="{FF2B5EF4-FFF2-40B4-BE49-F238E27FC236}">
                <a16:creationId xmlns:a16="http://schemas.microsoft.com/office/drawing/2014/main" id="{9B1932CF-F265-4AEE-8704-F42C01AFB479}"/>
              </a:ext>
            </a:extLst>
          </p:cNvPr>
          <p:cNvSpPr>
            <a:spLocks noGrp="1"/>
          </p:cNvSpPr>
          <p:nvPr>
            <p:ph type="pic" sz="quarter" idx="10"/>
          </p:nvPr>
        </p:nvSpPr>
        <p:spPr>
          <a:xfrm>
            <a:off x="6858000" y="715963"/>
            <a:ext cx="4572000" cy="4654823"/>
          </a:xfrm>
          <a:solidFill>
            <a:schemeClr val="accent3">
              <a:lumMod val="20000"/>
              <a:lumOff val="80000"/>
            </a:schemeClr>
          </a:solidFill>
        </p:spPr>
        <p:txBody>
          <a:bodyPr/>
          <a:lstStyle>
            <a:lvl1pPr algn="ctr">
              <a:buNone/>
              <a:defRPr sz="1600"/>
            </a:lvl1pPr>
          </a:lstStyle>
          <a:p>
            <a:r>
              <a:rPr lang="en-US" dirty="0"/>
              <a:t>Click icon to add picture</a:t>
            </a:r>
          </a:p>
        </p:txBody>
      </p:sp>
      <p:pic>
        <p:nvPicPr>
          <p:cNvPr id="8" name="Graphic 7">
            <a:extLst>
              <a:ext uri="{FF2B5EF4-FFF2-40B4-BE49-F238E27FC236}">
                <a16:creationId xmlns:a16="http://schemas.microsoft.com/office/drawing/2014/main" id="{C87C0253-70CA-4E5C-AE9D-1B0C8D3813F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
        <p:nvSpPr>
          <p:cNvPr id="2" name="Title 1">
            <a:extLst>
              <a:ext uri="{FF2B5EF4-FFF2-40B4-BE49-F238E27FC236}">
                <a16:creationId xmlns:a16="http://schemas.microsoft.com/office/drawing/2014/main" id="{6CD6C0B2-9A48-4C93-B61B-29BAD5AA5861}"/>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3104946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wo Photo Content">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p:nvPr>
        </p:nvSpPr>
        <p:spPr>
          <a:xfrm>
            <a:off x="762000" y="1905000"/>
            <a:ext cx="5334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444081"/>
            <a:ext cx="4572000" cy="2362200"/>
          </a:xfrm>
          <a:solidFill>
            <a:schemeClr val="accent3">
              <a:lumMod val="20000"/>
              <a:lumOff val="80000"/>
            </a:schemeClr>
          </a:solidFill>
        </p:spPr>
        <p:txBody>
          <a:bodyPr/>
          <a:lstStyle>
            <a:lvl1pPr algn="ctr">
              <a:buNone/>
              <a:defRPr sz="1600"/>
            </a:lvl1pPr>
          </a:lstStyle>
          <a:p>
            <a:r>
              <a:rPr lang="en-US" dirty="0"/>
              <a:t>Click icon to add picture</a:t>
            </a:r>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a:solidFill>
            <a:schemeClr val="accent3">
              <a:lumMod val="20000"/>
              <a:lumOff val="80000"/>
            </a:schemeClr>
          </a:solidFill>
        </p:spPr>
        <p:txBody>
          <a:bodyPr/>
          <a:lstStyle>
            <a:lvl1pPr algn="ctr">
              <a:buNone/>
              <a:defRPr sz="1600"/>
            </a:lvl1pPr>
          </a:lstStyle>
          <a:p>
            <a:r>
              <a:rPr lang="en-US" dirty="0"/>
              <a:t>Click icon to add picture</a:t>
            </a:r>
          </a:p>
        </p:txBody>
      </p:sp>
      <p:pic>
        <p:nvPicPr>
          <p:cNvPr id="5" name="Graphic 4">
            <a:extLst>
              <a:ext uri="{FF2B5EF4-FFF2-40B4-BE49-F238E27FC236}">
                <a16:creationId xmlns:a16="http://schemas.microsoft.com/office/drawing/2014/main" id="{7A865C00-02F4-49EE-A361-F7D34853CE8A}"/>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
        <p:nvSpPr>
          <p:cNvPr id="7" name="Title 1">
            <a:extLst>
              <a:ext uri="{FF2B5EF4-FFF2-40B4-BE49-F238E27FC236}">
                <a16:creationId xmlns:a16="http://schemas.microsoft.com/office/drawing/2014/main" id="{EF84A5CD-78E4-4FA4-A69A-69BA623DCDE9}"/>
              </a:ext>
            </a:extLst>
          </p:cNvPr>
          <p:cNvSpPr>
            <a:spLocks noGrp="1"/>
          </p:cNvSpPr>
          <p:nvPr>
            <p:ph type="title"/>
          </p:nvPr>
        </p:nvSpPr>
        <p:spPr>
          <a:xfrm>
            <a:off x="762000" y="715961"/>
            <a:ext cx="5334000"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58668017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Righ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762000" y="1905000"/>
            <a:ext cx="6477000"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BEFAC9D2-EFFD-400B-A27D-15491636E887}"/>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8143875" y="266700"/>
            <a:ext cx="4048125" cy="5924550"/>
          </a:xfrm>
          <a:prstGeom prst="rect">
            <a:avLst/>
          </a:prstGeom>
        </p:spPr>
      </p:pic>
      <p:sp>
        <p:nvSpPr>
          <p:cNvPr id="5" name="Title 1">
            <a:extLst>
              <a:ext uri="{FF2B5EF4-FFF2-40B4-BE49-F238E27FC236}">
                <a16:creationId xmlns:a16="http://schemas.microsoft.com/office/drawing/2014/main" id="{A161FF1D-90EC-45F2-A73E-1903E6F9A72D}"/>
              </a:ext>
            </a:extLst>
          </p:cNvPr>
          <p:cNvSpPr>
            <a:spLocks noGrp="1"/>
          </p:cNvSpPr>
          <p:nvPr>
            <p:ph type="title"/>
          </p:nvPr>
        </p:nvSpPr>
        <p:spPr>
          <a:xfrm>
            <a:off x="761999" y="715961"/>
            <a:ext cx="6476999"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7207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Pattern Content">
    <p:spTree>
      <p:nvGrpSpPr>
        <p:cNvPr id="1" name=""/>
        <p:cNvGrpSpPr/>
        <p:nvPr/>
      </p:nvGrpSpPr>
      <p:grpSpPr>
        <a:xfrm>
          <a:off x="0" y="0"/>
          <a:ext cx="0" cy="0"/>
          <a:chOff x="0" y="0"/>
          <a:chExt cx="0" cy="0"/>
        </a:xfrm>
      </p:grpSpPr>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p:nvPr>
        </p:nvSpPr>
        <p:spPr>
          <a:xfrm>
            <a:off x="4648201" y="1905000"/>
            <a:ext cx="6960704" cy="3276600"/>
          </a:xfrm>
        </p:spPr>
        <p:txBody>
          <a:bodyPr/>
          <a:lstStyle>
            <a:lvl1pPr marL="0" indent="0">
              <a:buNone/>
              <a:defRPr sz="1800" b="1">
                <a:solidFill>
                  <a:schemeClr val="tx2">
                    <a:lumMod val="75000"/>
                    <a:lumOff val="25000"/>
                  </a:schemeClr>
                </a:solidFill>
              </a:defRPr>
            </a:lvl1pPr>
            <a:lvl2pPr marL="283464" indent="-283464">
              <a:spcBef>
                <a:spcPts val="1000"/>
              </a:spcBef>
              <a:defRPr sz="1800">
                <a:solidFill>
                  <a:schemeClr val="tx2">
                    <a:lumMod val="75000"/>
                    <a:lumOff val="25000"/>
                  </a:schemeClr>
                </a:solidFill>
              </a:defRPr>
            </a:lvl2pPr>
          </a:lstStyle>
          <a:p>
            <a:pPr lvl="0"/>
            <a:r>
              <a:rPr lang="en-US"/>
              <a:t>Click to edit Master text styles</a:t>
            </a:r>
          </a:p>
          <a:p>
            <a:pPr lvl="1"/>
            <a:r>
              <a:rPr lang="en-US"/>
              <a:t>Second level</a:t>
            </a:r>
          </a:p>
        </p:txBody>
      </p:sp>
      <p:pic>
        <p:nvPicPr>
          <p:cNvPr id="2" name="Graphic 1">
            <a:extLst>
              <a:ext uri="{FF2B5EF4-FFF2-40B4-BE49-F238E27FC236}">
                <a16:creationId xmlns:a16="http://schemas.microsoft.com/office/drawing/2014/main" id="{9419FA93-726C-46DF-AA6F-7936E001731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256025" y="242887"/>
            <a:ext cx="3629025" cy="6372225"/>
          </a:xfrm>
          <a:prstGeom prst="rect">
            <a:avLst/>
          </a:prstGeom>
        </p:spPr>
      </p:pic>
      <p:sp>
        <p:nvSpPr>
          <p:cNvPr id="5" name="Title 1">
            <a:extLst>
              <a:ext uri="{FF2B5EF4-FFF2-40B4-BE49-F238E27FC236}">
                <a16:creationId xmlns:a16="http://schemas.microsoft.com/office/drawing/2014/main" id="{EBC916A3-2B6E-4719-959B-4D40B52E58AF}"/>
              </a:ext>
            </a:extLst>
          </p:cNvPr>
          <p:cNvSpPr>
            <a:spLocks noGrp="1"/>
          </p:cNvSpPr>
          <p:nvPr>
            <p:ph type="title"/>
          </p:nvPr>
        </p:nvSpPr>
        <p:spPr>
          <a:xfrm>
            <a:off x="4648201" y="715961"/>
            <a:ext cx="6960704" cy="1189038"/>
          </a:xfrm>
        </p:spPr>
        <p:txBody>
          <a:bodyPr vert="horz" lIns="91440" tIns="45720" rIns="91440" bIns="45720" rtlCol="0" anchor="t">
            <a:normAutofit/>
          </a:bodyPr>
          <a:lstStyle>
            <a:lvl1pPr>
              <a:defRPr lang="en-US" sz="4000" b="1">
                <a:solidFill>
                  <a:schemeClr val="accent3"/>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218987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92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nfetti Content Purple">
    <p:bg>
      <p:bgPr>
        <a:solidFill>
          <a:schemeClr val="accent4"/>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5"/>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pic>
        <p:nvPicPr>
          <p:cNvPr id="3" name="Graphic 2">
            <a:extLst>
              <a:ext uri="{FF2B5EF4-FFF2-40B4-BE49-F238E27FC236}">
                <a16:creationId xmlns:a16="http://schemas.microsoft.com/office/drawing/2014/main" id="{81B4C460-6DD9-4215-A553-BF8A2E91D94B}"/>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6015037" y="6086475"/>
            <a:ext cx="5953125" cy="771525"/>
          </a:xfrm>
          <a:prstGeom prst="rect">
            <a:avLst/>
          </a:prstGeom>
        </p:spPr>
      </p:pic>
      <p:pic>
        <p:nvPicPr>
          <p:cNvPr id="8" name="Graphic 7">
            <a:extLst>
              <a:ext uri="{FF2B5EF4-FFF2-40B4-BE49-F238E27FC236}">
                <a16:creationId xmlns:a16="http://schemas.microsoft.com/office/drawing/2014/main" id="{9FEB78B1-70BF-4543-BF64-761AB55C1BBE}"/>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324088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nfetti Content Blue">
    <p:bg>
      <p:bgPr>
        <a:solidFill>
          <a:schemeClr val="accent3"/>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accent4"/>
                </a:solidFill>
                <a:effectLst/>
                <a:latin typeface="+mj-lt"/>
                <a:ea typeface="+mn-ea"/>
                <a:cs typeface="Segoe UI" pitchFamily="34" charset="0"/>
              </a:defRPr>
            </a:lvl1pPr>
          </a:lstStyle>
          <a:p>
            <a:r>
              <a:rPr lang="en-US" dirty="0"/>
              <a:t>Section title with border</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dirty="0"/>
              <a:t>Insert content here</a:t>
            </a:r>
          </a:p>
        </p:txBody>
      </p:sp>
      <p:pic>
        <p:nvPicPr>
          <p:cNvPr id="2" name="Graphic 1">
            <a:extLst>
              <a:ext uri="{FF2B5EF4-FFF2-40B4-BE49-F238E27FC236}">
                <a16:creationId xmlns:a16="http://schemas.microsoft.com/office/drawing/2014/main" id="{D4DB5AF3-A5ED-4D17-BD3C-81D11C4F9440}"/>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5772150" y="6086475"/>
            <a:ext cx="5953125" cy="771525"/>
          </a:xfrm>
          <a:prstGeom prst="rect">
            <a:avLst/>
          </a:prstGeom>
        </p:spPr>
      </p:pic>
      <p:pic>
        <p:nvPicPr>
          <p:cNvPr id="7" name="Graphic 6">
            <a:extLst>
              <a:ext uri="{FF2B5EF4-FFF2-40B4-BE49-F238E27FC236}">
                <a16:creationId xmlns:a16="http://schemas.microsoft.com/office/drawing/2014/main" id="{E420EFF2-8173-4E25-ADF3-8100FA16D44D}"/>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0" y="0"/>
            <a:ext cx="6715125" cy="847725"/>
          </a:xfrm>
          <a:prstGeom prst="rect">
            <a:avLst/>
          </a:prstGeom>
        </p:spPr>
      </p:pic>
    </p:spTree>
    <p:extLst>
      <p:ext uri="{BB962C8B-B14F-4D97-AF65-F5344CB8AC3E}">
        <p14:creationId xmlns:p14="http://schemas.microsoft.com/office/powerpoint/2010/main" val="4100711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ottom Pattern Black">
    <p:spTree>
      <p:nvGrpSpPr>
        <p:cNvPr id="1" name=""/>
        <p:cNvGrpSpPr/>
        <p:nvPr/>
      </p:nvGrpSpPr>
      <p:grpSpPr>
        <a:xfrm>
          <a:off x="0" y="0"/>
          <a:ext cx="0" cy="0"/>
          <a:chOff x="0" y="0"/>
          <a:chExt cx="0" cy="0"/>
        </a:xfrm>
      </p:grpSpPr>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a:noAutofit/>
          </a:bodyPr>
          <a:lstStyle>
            <a:lvl1pPr marL="0" indent="0" algn="ctr">
              <a:spcBef>
                <a:spcPts val="0"/>
              </a:spcBef>
              <a:spcAft>
                <a:spcPts val="0"/>
              </a:spcAft>
              <a:buFont typeface="Arial" panose="020B0604020202020204" pitchFamily="34" charset="0"/>
              <a:buNone/>
              <a:defRPr lang="en-US" sz="1800" kern="1200" dirty="0">
                <a:solidFill>
                  <a:schemeClr val="tx1"/>
                </a:solidFill>
                <a:latin typeface="+mn-lt"/>
                <a:ea typeface="+mn-ea"/>
                <a:cs typeface="+mn-cs"/>
              </a:defRPr>
            </a:lvl1pPr>
          </a:lstStyle>
          <a:p>
            <a:pPr lvl="0"/>
            <a:r>
              <a:rPr lang="en-US"/>
              <a:t>Insert content here</a:t>
            </a:r>
          </a:p>
        </p:txBody>
      </p:sp>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noFill/>
        </p:spPr>
        <p:txBody>
          <a:bodyPr wrap="square" lIns="0" tIns="0" rIns="0" bIns="0" anchor="b" anchorCtr="0">
            <a:spAutoFit/>
          </a:bodyPr>
          <a:lstStyle>
            <a:lvl1pPr algn="ctr" defTabSz="932742" rtl="0" eaLnBrk="1" latinLnBrk="0" hangingPunct="1">
              <a:lnSpc>
                <a:spcPct val="100000"/>
              </a:lnSpc>
              <a:spcBef>
                <a:spcPct val="0"/>
              </a:spcBef>
              <a:buNone/>
              <a:defRPr lang="en-US" sz="4000" b="1" i="0" kern="1200" cap="none" spc="-50" baseline="0" dirty="0">
                <a:ln w="3175">
                  <a:noFill/>
                </a:ln>
                <a:solidFill>
                  <a:schemeClr val="tx1"/>
                </a:solidFill>
                <a:effectLst/>
                <a:latin typeface="+mj-lt"/>
                <a:ea typeface="+mn-ea"/>
                <a:cs typeface="Segoe UI" pitchFamily="34" charset="0"/>
              </a:defRPr>
            </a:lvl1pPr>
          </a:lstStyle>
          <a:p>
            <a:r>
              <a:rPr lang="en-US"/>
              <a:t>Insert Text Here</a:t>
            </a:r>
          </a:p>
        </p:txBody>
      </p:sp>
      <p:pic>
        <p:nvPicPr>
          <p:cNvPr id="7" name="Graphic 6">
            <a:extLst>
              <a:ext uri="{FF2B5EF4-FFF2-40B4-BE49-F238E27FC236}">
                <a16:creationId xmlns:a16="http://schemas.microsoft.com/office/drawing/2014/main" id="{96A11B1F-F0BD-4D89-BF5D-45A1199819A9}"/>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365"/>
          <a:stretch/>
        </p:blipFill>
        <p:spPr>
          <a:xfrm>
            <a:off x="44450" y="5638800"/>
            <a:ext cx="12147550" cy="1219200"/>
          </a:xfrm>
          <a:prstGeom prst="rect">
            <a:avLst/>
          </a:prstGeom>
        </p:spPr>
      </p:pic>
    </p:spTree>
    <p:extLst>
      <p:ext uri="{BB962C8B-B14F-4D97-AF65-F5344CB8AC3E}">
        <p14:creationId xmlns:p14="http://schemas.microsoft.com/office/powerpoint/2010/main" val="495523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Bottom Pattern White">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BC00585D-E155-409A-899A-29BDF4E57FD3}"/>
              </a:ext>
            </a:extLst>
          </p:cNvPr>
          <p:cNvSpPr>
            <a:spLocks noGrp="1"/>
          </p:cNvSpPr>
          <p:nvPr>
            <p:ph type="title" hasCustomPrompt="1"/>
          </p:nvPr>
        </p:nvSpPr>
        <p:spPr>
          <a:xfrm>
            <a:off x="762000" y="716577"/>
            <a:ext cx="10668000" cy="615553"/>
          </a:xfrm>
          <a:noFill/>
        </p:spPr>
        <p:txBody>
          <a:bodyPr wrap="square" lIns="0" tIns="0" rIns="0" bIns="0" anchor="b" anchorCtr="0">
            <a:spAutoFit/>
          </a:bodyPr>
          <a:lstStyle>
            <a:lvl1pPr algn="l" defTabSz="932742" rtl="0" eaLnBrk="1" latinLnBrk="0" hangingPunct="1">
              <a:lnSpc>
                <a:spcPct val="100000"/>
              </a:lnSpc>
              <a:spcBef>
                <a:spcPct val="0"/>
              </a:spcBef>
              <a:buNone/>
              <a:defRPr lang="en-US" sz="4000" b="1" i="0" kern="1200" cap="none" spc="-50" baseline="0" dirty="0">
                <a:ln w="3175">
                  <a:noFill/>
                </a:ln>
                <a:solidFill>
                  <a:schemeClr val="accent3">
                    <a:lumMod val="75000"/>
                  </a:schemeClr>
                </a:solidFill>
                <a:effectLst/>
                <a:latin typeface="+mj-lt"/>
                <a:ea typeface="+mn-ea"/>
                <a:cs typeface="Segoe UI" pitchFamily="34" charset="0"/>
              </a:defRPr>
            </a:lvl1pPr>
          </a:lstStyle>
          <a:p>
            <a:r>
              <a:rPr lang="en-US" dirty="0"/>
              <a:t>Insert text here</a:t>
            </a:r>
          </a:p>
        </p:txBody>
      </p:sp>
      <p:sp>
        <p:nvSpPr>
          <p:cNvPr id="5" name="Text Placeholder 4">
            <a:extLst>
              <a:ext uri="{FF2B5EF4-FFF2-40B4-BE49-F238E27FC236}">
                <a16:creationId xmlns:a16="http://schemas.microsoft.com/office/drawing/2014/main" id="{2D944D9B-AA15-4DB5-AE58-0FA514F6FE87}"/>
              </a:ext>
            </a:extLst>
          </p:cNvPr>
          <p:cNvSpPr>
            <a:spLocks noGrp="1"/>
          </p:cNvSpPr>
          <p:nvPr>
            <p:ph type="body" sz="quarter" idx="13" hasCustomPrompt="1"/>
          </p:nvPr>
        </p:nvSpPr>
        <p:spPr>
          <a:xfrm>
            <a:off x="762000" y="1790699"/>
            <a:ext cx="10668000" cy="685800"/>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tx2">
                    <a:lumMod val="75000"/>
                    <a:lumOff val="25000"/>
                  </a:schemeClr>
                </a:solidFill>
                <a:latin typeface="+mn-lt"/>
                <a:ea typeface="+mn-ea"/>
                <a:cs typeface="+mn-cs"/>
              </a:defRPr>
            </a:lvl1pPr>
          </a:lstStyle>
          <a:p>
            <a:pPr lvl="0"/>
            <a:r>
              <a:rPr lang="en-US"/>
              <a:t>Insert content here</a:t>
            </a:r>
          </a:p>
        </p:txBody>
      </p:sp>
      <p:pic>
        <p:nvPicPr>
          <p:cNvPr id="4" name="Graphic 3">
            <a:extLst>
              <a:ext uri="{FF2B5EF4-FFF2-40B4-BE49-F238E27FC236}">
                <a16:creationId xmlns:a16="http://schemas.microsoft.com/office/drawing/2014/main" id="{F0FED17F-41F1-4615-A696-AF6F85A6AB7C}"/>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5905500"/>
            <a:ext cx="12192000" cy="952500"/>
          </a:xfrm>
          <a:prstGeom prst="rect">
            <a:avLst/>
          </a:prstGeom>
        </p:spPr>
      </p:pic>
    </p:spTree>
    <p:extLst>
      <p:ext uri="{BB962C8B-B14F-4D97-AF65-F5344CB8AC3E}">
        <p14:creationId xmlns:p14="http://schemas.microsoft.com/office/powerpoint/2010/main" val="24990096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mart Art">
    <p:bg>
      <p:bgPr>
        <a:solidFill>
          <a:schemeClr val="accent3"/>
        </a:solidFill>
        <a:effectLst/>
      </p:bgPr>
    </p:bg>
    <p:spTree>
      <p:nvGrpSpPr>
        <p:cNvPr id="1" name=""/>
        <p:cNvGrpSpPr/>
        <p:nvPr/>
      </p:nvGrpSpPr>
      <p:grpSpPr>
        <a:xfrm>
          <a:off x="0" y="0"/>
          <a:ext cx="0" cy="0"/>
          <a:chOff x="0" y="0"/>
          <a:chExt cx="0" cy="0"/>
        </a:xfrm>
      </p:grpSpPr>
      <p:sp>
        <p:nvSpPr>
          <p:cNvPr id="19" name="Text Placeholder 4">
            <a:extLst>
              <a:ext uri="{FF2B5EF4-FFF2-40B4-BE49-F238E27FC236}">
                <a16:creationId xmlns:a16="http://schemas.microsoft.com/office/drawing/2014/main" id="{3E65ED86-A26C-479A-8393-0BFDCBCD43F2}"/>
              </a:ext>
            </a:extLst>
          </p:cNvPr>
          <p:cNvSpPr>
            <a:spLocks noGrp="1"/>
          </p:cNvSpPr>
          <p:nvPr>
            <p:ph type="body" sz="quarter" idx="13" hasCustomPrompt="1"/>
          </p:nvPr>
        </p:nvSpPr>
        <p:spPr>
          <a:xfrm>
            <a:off x="762000" y="1783952"/>
            <a:ext cx="10668000" cy="1111648"/>
          </a:xfrm>
          <a:prstGeom prst="rect">
            <a:avLst/>
          </a:prstGeom>
          <a:noFill/>
        </p:spPr>
        <p:txBody>
          <a:bodyPr wrap="square" lIns="0" tIns="0" rIns="0" bIns="0">
            <a:noAutofit/>
          </a:bodyPr>
          <a:lstStyle>
            <a:lvl1pPr marL="0" indent="0" algn="l">
              <a:spcBef>
                <a:spcPts val="0"/>
              </a:spcBef>
              <a:spcAft>
                <a:spcPts val="0"/>
              </a:spcAft>
              <a:buFont typeface="Arial" panose="020B0604020202020204" pitchFamily="34" charset="0"/>
              <a:buNone/>
              <a:defRPr lang="en-US" sz="1800" kern="1200" dirty="0">
                <a:solidFill>
                  <a:schemeClr val="bg1"/>
                </a:solidFill>
                <a:latin typeface="+mn-lt"/>
                <a:ea typeface="+mn-ea"/>
                <a:cs typeface="+mn-cs"/>
              </a:defRPr>
            </a:lvl1pPr>
          </a:lstStyle>
          <a:p>
            <a:pPr lvl="0"/>
            <a:r>
              <a:rPr lang="en-US"/>
              <a:t>Insert content here</a:t>
            </a:r>
          </a:p>
        </p:txBody>
      </p:sp>
      <p:sp>
        <p:nvSpPr>
          <p:cNvPr id="2" name="Title 1">
            <a:extLst>
              <a:ext uri="{FF2B5EF4-FFF2-40B4-BE49-F238E27FC236}">
                <a16:creationId xmlns:a16="http://schemas.microsoft.com/office/drawing/2014/main" id="{171A834B-FAC3-4C97-AEAE-75A4B8BAA81B}"/>
              </a:ext>
            </a:extLst>
          </p:cNvPr>
          <p:cNvSpPr>
            <a:spLocks noGrp="1"/>
          </p:cNvSpPr>
          <p:nvPr>
            <p:ph type="title"/>
          </p:nvPr>
        </p:nvSpPr>
        <p:spPr>
          <a:xfrm>
            <a:off x="762000" y="715964"/>
            <a:ext cx="9144000" cy="646332"/>
          </a:xfrm>
        </p:spPr>
        <p:txBody>
          <a:bodyPr vert="horz" lIns="91440" tIns="45720" rIns="91440" bIns="45720" rtlCol="0">
            <a:normAutofit/>
          </a:bodyPr>
          <a:lstStyle>
            <a:lvl1pPr>
              <a:defRPr lang="en-US" sz="4000" b="1">
                <a:solidFill>
                  <a:schemeClr val="accent4"/>
                </a:solidFill>
                <a:ea typeface="+mn-ea"/>
                <a:cs typeface="+mn-cs"/>
              </a:defRPr>
            </a:lvl1pPr>
          </a:lstStyle>
          <a:p>
            <a:pPr marL="0" lvl="0" indent="0">
              <a:spcBef>
                <a:spcPts val="1000"/>
              </a:spcBef>
              <a:buFont typeface="Arial" panose="020B0604020202020204" pitchFamily="34" charset="0"/>
            </a:pPr>
            <a:r>
              <a:rPr lang="en-US"/>
              <a:t>Click to edit Master title style</a:t>
            </a:r>
            <a:endParaRPr lang="en-US" dirty="0"/>
          </a:p>
        </p:txBody>
      </p:sp>
    </p:spTree>
    <p:extLst>
      <p:ext uri="{BB962C8B-B14F-4D97-AF65-F5344CB8AC3E}">
        <p14:creationId xmlns:p14="http://schemas.microsoft.com/office/powerpoint/2010/main" val="1422917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A1B9BC-7BE7-4893-90FD-CC95830FD8F2}" type="datetimeFigureOut">
              <a:rPr lang="en-US" smtClean="0"/>
              <a:t>4/16/2024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715270E-046A-4C23-BC98-E307A7DD6BE8}" type="slidenum">
              <a:rPr lang="en-US" smtClean="0"/>
              <a:t>‹#›</a:t>
            </a:fld>
            <a:endParaRPr lang="en-US" dirty="0"/>
          </a:p>
        </p:txBody>
      </p:sp>
    </p:spTree>
    <p:extLst>
      <p:ext uri="{BB962C8B-B14F-4D97-AF65-F5344CB8AC3E}">
        <p14:creationId xmlns:p14="http://schemas.microsoft.com/office/powerpoint/2010/main" val="4137841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364696-E1F3-49EF-AEC8-730A16D9A23F}" type="datetimeFigureOut">
              <a:rPr lang="en-US" altLang="en-US" smtClean="0"/>
              <a:pPr/>
              <a:t>4/16/2024</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02A1B0-4691-41D9-84E0-69D594EAA3FE}" type="slidenum">
              <a:rPr lang="en-US" altLang="en-US" smtClean="0"/>
              <a:pPr/>
              <a:t>‹#›</a:t>
            </a:fld>
            <a:endParaRPr lang="en-US" altLang="en-US" dirty="0"/>
          </a:p>
        </p:txBody>
      </p:sp>
    </p:spTree>
    <p:extLst>
      <p:ext uri="{BB962C8B-B14F-4D97-AF65-F5344CB8AC3E}">
        <p14:creationId xmlns:p14="http://schemas.microsoft.com/office/powerpoint/2010/main" val="3429690444"/>
      </p:ext>
    </p:extLst>
  </p:cSld>
  <p:clrMap bg1="lt1" tx1="dk1" bg2="lt2" tx2="dk2" accent1="accent1" accent2="accent2" accent3="accent3" accent4="accent4" accent5="accent5" accent6="accent6" hlink="hlink" folHlink="folHlink"/>
  <p:sldLayoutIdLst>
    <p:sldLayoutId id="2147483689" r:id="rId1"/>
    <p:sldLayoutId id="2147483688" r:id="rId2"/>
    <p:sldLayoutId id="2147483702" r:id="rId3"/>
    <p:sldLayoutId id="2147483699" r:id="rId4"/>
    <p:sldLayoutId id="2147483701" r:id="rId5"/>
    <p:sldLayoutId id="2147483700" r:id="rId6"/>
    <p:sldLayoutId id="2147483703" r:id="rId7"/>
    <p:sldLayoutId id="2147483690" r:id="rId8"/>
    <p:sldLayoutId id="2147483704" r:id="rId9"/>
    <p:sldLayoutId id="2147483691"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image" Target="../media/image19.jpeg"/><Relationship Id="rId7" Type="http://schemas.openxmlformats.org/officeDocument/2006/relationships/image" Target="../media/image23.jpeg"/><Relationship Id="rId12" Type="http://schemas.openxmlformats.org/officeDocument/2006/relationships/image" Target="../media/image28.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2.jpeg"/><Relationship Id="rId11" Type="http://schemas.openxmlformats.org/officeDocument/2006/relationships/image" Target="../media/image27.jpeg"/><Relationship Id="rId5" Type="http://schemas.openxmlformats.org/officeDocument/2006/relationships/image" Target="../media/image21.jpeg"/><Relationship Id="rId10" Type="http://schemas.openxmlformats.org/officeDocument/2006/relationships/image" Target="../media/image26.jpeg"/><Relationship Id="rId4" Type="http://schemas.openxmlformats.org/officeDocument/2006/relationships/image" Target="../media/image20.png"/><Relationship Id="rId9" Type="http://schemas.openxmlformats.org/officeDocument/2006/relationships/image" Target="../media/image25.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4.xml"/><Relationship Id="rId1" Type="http://schemas.openxmlformats.org/officeDocument/2006/relationships/slideLayout" Target="../slideLayouts/slideLayout9.xml"/><Relationship Id="rId4" Type="http://schemas.openxmlformats.org/officeDocument/2006/relationships/image" Target="../media/image30.jpe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hyperlink" Target="https://www.myjewishlearning.com/article/adam-and-eve/" TargetMode="External"/><Relationship Id="rId3" Type="http://schemas.openxmlformats.org/officeDocument/2006/relationships/hyperlink" Target="http://www.jstor.org/stable/45136330" TargetMode="External"/><Relationship Id="rId7" Type="http://schemas.openxmlformats.org/officeDocument/2006/relationships/hyperlink" Target="https://transform.westernseminary.edu/resources/7-reasons-to-study-old-testament" TargetMode="External"/><Relationship Id="rId2" Type="http://schemas.openxmlformats.org/officeDocument/2006/relationships/notesSlide" Target="../notesSlides/notesSlide14.xml"/><Relationship Id="rId1" Type="http://schemas.openxmlformats.org/officeDocument/2006/relationships/slideLayout" Target="../slideLayouts/slideLayout8.xml"/><Relationship Id="rId6" Type="http://schemas.openxmlformats.org/officeDocument/2006/relationships/hyperlink" Target="https://doi.org/10.1080/08911916.2021.1894828" TargetMode="External"/><Relationship Id="rId5" Type="http://schemas.openxmlformats.org/officeDocument/2006/relationships/hyperlink" Target="https://www.bu.edu/scriparts/little-women-lesser-known-characters-from-the-hebrew-bible/#:~:text=Female%20characters%20in%20the%20Bible,theophany%2C%20two%20theophanies%20in%20fact" TargetMode="External"/><Relationship Id="rId4" Type="http://schemas.openxmlformats.org/officeDocument/2006/relationships/hyperlink" Target="https://bibleatlas.bibleodyssey.org/articles/the-two-creations-in-genesis/"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merriam-webster.com/dictionary/patriarchy" TargetMode="External"/><Relationship Id="rId7" Type="http://schemas.openxmlformats.org/officeDocument/2006/relationships/hyperlink" Target="https://papers.ssrn.com/sol3/papers.cfm?abstract_id=1316467" TargetMode="Externa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hyperlink" Target="https://sites.williams.edu/engl113-f18/santana-caraballo/traditional-religions/#:~:text=Sexism%20and%20misogyny%20have%20found,vital%20part%20of%20home%20life" TargetMode="External"/><Relationship Id="rId5" Type="http://schemas.openxmlformats.org/officeDocument/2006/relationships/hyperlink" Target="https://plato.stanford.edu/archives/win2022/entries/creationism/" TargetMode="External"/><Relationship Id="rId4" Type="http://schemas.openxmlformats.org/officeDocument/2006/relationships/hyperlink" Target="https://www.biblicalarchaeology.org/daily/biblical-topics/bible-interpretation/creation-stories-in-gene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6" name="Picture 6" descr="A Guide to Exploring Religious Faith as an Adult - The Atlantic">
            <a:extLst>
              <a:ext uri="{FF2B5EF4-FFF2-40B4-BE49-F238E27FC236}">
                <a16:creationId xmlns:a16="http://schemas.microsoft.com/office/drawing/2014/main" id="{E99CE56C-F706-0947-3C07-810EE50B213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250" r="12781"/>
          <a:stretch/>
        </p:blipFill>
        <p:spPr bwMode="auto">
          <a:xfrm>
            <a:off x="10120385" y="1163389"/>
            <a:ext cx="2071613" cy="1520329"/>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Hijab row shows why we should see Muslim women's rights through the dual  lens of religion and gender – The Leaflet">
            <a:extLst>
              <a:ext uri="{FF2B5EF4-FFF2-40B4-BE49-F238E27FC236}">
                <a16:creationId xmlns:a16="http://schemas.microsoft.com/office/drawing/2014/main" id="{5F869529-1776-DFEA-5F8B-655C5B74F70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021200" y="4820933"/>
            <a:ext cx="4170800" cy="2037067"/>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Including Women's Voices in Humanitarian Efforts | The Women's Network">
            <a:extLst>
              <a:ext uri="{FF2B5EF4-FFF2-40B4-BE49-F238E27FC236}">
                <a16:creationId xmlns:a16="http://schemas.microsoft.com/office/drawing/2014/main" id="{B066BAC3-1B95-79C7-9921-E438ACF6C24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11266" y="4943696"/>
            <a:ext cx="3409933" cy="1933409"/>
          </a:xfrm>
          <a:prstGeom prst="rect">
            <a:avLst/>
          </a:prstGeom>
          <a:noFill/>
          <a:extLst>
            <a:ext uri="{909E8E84-426E-40DD-AFC4-6F175D3DCCD1}">
              <a14:hiddenFill xmlns:a14="http://schemas.microsoft.com/office/drawing/2010/main">
                <a:solidFill>
                  <a:srgbClr val="FFFFFF"/>
                </a:solidFill>
              </a14:hiddenFill>
            </a:ext>
          </a:extLst>
        </p:spPr>
      </p:pic>
      <p:pic>
        <p:nvPicPr>
          <p:cNvPr id="10242" name="Picture 2" descr="International,Women's,Day,Greeting,Banner.,Abstract,Woman,Portrait,Different,Nationalities  - United States Department of State">
            <a:extLst>
              <a:ext uri="{FF2B5EF4-FFF2-40B4-BE49-F238E27FC236}">
                <a16:creationId xmlns:a16="http://schemas.microsoft.com/office/drawing/2014/main" id="{17F7EAC6-EF48-50F4-FC6B-F1E19033404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11266" y="3550170"/>
            <a:ext cx="3409933" cy="141858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3 Women On How Religion Affects Their Hair | Glamour UK">
            <a:extLst>
              <a:ext uri="{FF2B5EF4-FFF2-40B4-BE49-F238E27FC236}">
                <a16:creationId xmlns:a16="http://schemas.microsoft.com/office/drawing/2014/main" id="{2E8B6FCF-065B-9950-29F0-2829E775CBB6}"/>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20525" r="14468"/>
          <a:stretch/>
        </p:blipFill>
        <p:spPr bwMode="auto">
          <a:xfrm>
            <a:off x="8021199" y="3178166"/>
            <a:ext cx="2099186" cy="1652319"/>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2" descr="Opinion | Why Do People Lose Their Religion? More Than 7,000 Readers Shared  Their Stories. - The New York Times">
            <a:extLst>
              <a:ext uri="{FF2B5EF4-FFF2-40B4-BE49-F238E27FC236}">
                <a16:creationId xmlns:a16="http://schemas.microsoft.com/office/drawing/2014/main" id="{B36E258B-B8D9-BF17-8876-69931282070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l="887" r="887"/>
          <a:stretch>
            <a:fillRect/>
          </a:stretch>
        </p:blipFill>
        <p:spPr bwMode="auto">
          <a:xfrm>
            <a:off x="10083431" y="2683719"/>
            <a:ext cx="2108569" cy="214676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omen in World's Religions | WWRSP">
            <a:extLst>
              <a:ext uri="{FF2B5EF4-FFF2-40B4-BE49-F238E27FC236}">
                <a16:creationId xmlns:a16="http://schemas.microsoft.com/office/drawing/2014/main" id="{77F591BC-1D78-A0D7-60E2-EEE90E622FC5}"/>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47587" y="-1"/>
            <a:ext cx="3844413" cy="116802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ow more than ever, Türkiye must accelerate its gender equality journey -  Modern Diplomacy">
            <a:extLst>
              <a:ext uri="{FF2B5EF4-FFF2-40B4-BE49-F238E27FC236}">
                <a16:creationId xmlns:a16="http://schemas.microsoft.com/office/drawing/2014/main" id="{7D9C2A7C-E1E9-B713-3488-6FB827754DB1}"/>
              </a:ext>
            </a:extLst>
          </p:cNvPr>
          <p:cNvPicPr>
            <a:picLocks noChangeAspect="1" noChangeArrowheads="1"/>
          </p:cNvPicPr>
          <p:nvPr/>
        </p:nvPicPr>
        <p:blipFill rotWithShape="1">
          <a:blip r:embed="rId10">
            <a:extLst>
              <a:ext uri="{28A0092B-C50C-407E-A947-70E740481C1C}">
                <a14:useLocalDpi xmlns:a14="http://schemas.microsoft.com/office/drawing/2010/main" val="0"/>
              </a:ext>
            </a:extLst>
          </a:blip>
          <a:srcRect t="19024"/>
          <a:stretch/>
        </p:blipFill>
        <p:spPr bwMode="auto">
          <a:xfrm>
            <a:off x="4611265" y="0"/>
            <a:ext cx="3844413" cy="160581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Religious News - page 5">
            <a:extLst>
              <a:ext uri="{FF2B5EF4-FFF2-40B4-BE49-F238E27FC236}">
                <a16:creationId xmlns:a16="http://schemas.microsoft.com/office/drawing/2014/main" id="{A68D9A83-266B-1C05-E91E-42FDAA43B6BB}"/>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611265" y="1156593"/>
            <a:ext cx="3409933" cy="2554159"/>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descr="Freedom of Religion or Belief – an enemy or an ally in our struggle for  gender equality? - Viewpoints">
            <a:extLst>
              <a:ext uri="{FF2B5EF4-FFF2-40B4-BE49-F238E27FC236}">
                <a16:creationId xmlns:a16="http://schemas.microsoft.com/office/drawing/2014/main" id="{2DD5265B-6B9E-CB95-A09D-CFADCEED5707}"/>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8021198" y="1158423"/>
            <a:ext cx="2099187" cy="209918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E0A36B2A-3232-8CD6-56F2-3A60AB4BAE42}"/>
              </a:ext>
            </a:extLst>
          </p:cNvPr>
          <p:cNvSpPr/>
          <p:nvPr/>
        </p:nvSpPr>
        <p:spPr>
          <a:xfrm>
            <a:off x="801791" y="0"/>
            <a:ext cx="2924710" cy="461665"/>
          </a:xfrm>
          <a:prstGeom prst="rect">
            <a:avLst/>
          </a:prstGeom>
          <a:noFill/>
        </p:spPr>
        <p:txBody>
          <a:bodyPr wrap="none" lIns="91440" tIns="45720" rIns="91440" bIns="45720">
            <a:spAutoFit/>
          </a:bodyPr>
          <a:lstStyle/>
          <a:p>
            <a:pPr algn="ctr"/>
            <a:r>
              <a:rPr lang="en-US" sz="24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Women and Religion</a:t>
            </a:r>
          </a:p>
        </p:txBody>
      </p:sp>
    </p:spTree>
    <p:extLst>
      <p:ext uri="{BB962C8B-B14F-4D97-AF65-F5344CB8AC3E}">
        <p14:creationId xmlns:p14="http://schemas.microsoft.com/office/powerpoint/2010/main" val="154326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81322649-FEE8-4FAB-FE21-1DD186ADA3CF}"/>
              </a:ext>
            </a:extLst>
          </p:cNvPr>
          <p:cNvSpPr/>
          <p:nvPr/>
        </p:nvSpPr>
        <p:spPr>
          <a:xfrm>
            <a:off x="292197" y="152400"/>
            <a:ext cx="2665793" cy="646331"/>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Introduction</a:t>
            </a:r>
          </a:p>
        </p:txBody>
      </p:sp>
      <p:sp>
        <p:nvSpPr>
          <p:cNvPr id="7" name="TextBox 6">
            <a:extLst>
              <a:ext uri="{FF2B5EF4-FFF2-40B4-BE49-F238E27FC236}">
                <a16:creationId xmlns:a16="http://schemas.microsoft.com/office/drawing/2014/main" id="{CD339BB8-D16B-6661-E59A-79CA442B754F}"/>
              </a:ext>
            </a:extLst>
          </p:cNvPr>
          <p:cNvSpPr txBox="1"/>
          <p:nvPr/>
        </p:nvSpPr>
        <p:spPr>
          <a:xfrm>
            <a:off x="381097" y="3688641"/>
            <a:ext cx="11607605" cy="1715213"/>
          </a:xfrm>
          <a:prstGeom prst="rect">
            <a:avLst/>
          </a:prstGeom>
          <a:noFill/>
        </p:spPr>
        <p:txBody>
          <a:bodyPr wrap="square" rtlCol="0">
            <a:spAutoFit/>
          </a:bodyPr>
          <a:lstStyle/>
          <a:p>
            <a:pPr algn="just">
              <a:lnSpc>
                <a:spcPct val="150000"/>
              </a:lnSpc>
            </a:pPr>
            <a:r>
              <a:rPr lang="en-GB" b="1" i="0" dirty="0">
                <a:solidFill>
                  <a:srgbClr val="1D2125"/>
                </a:solidFill>
                <a:effectLst/>
                <a:highlight>
                  <a:srgbClr val="FFFFFF"/>
                </a:highlight>
                <a:latin typeface="Garamond" panose="02020404030301010803" pitchFamily="18" charset="0"/>
              </a:rPr>
              <a:t>Aim: Study the intricate relationship between women and the religion of Christianity, focussing on the portrayal of women in religious texts, most notably the figure of Eve within the book of Genesis in the Hebrew Bible. </a:t>
            </a:r>
          </a:p>
          <a:p>
            <a:pPr algn="just">
              <a:lnSpc>
                <a:spcPct val="150000"/>
              </a:lnSpc>
            </a:pPr>
            <a:endParaRPr lang="en-GB" b="1" dirty="0">
              <a:solidFill>
                <a:srgbClr val="1D2125"/>
              </a:solidFill>
              <a:highlight>
                <a:srgbClr val="FFFFFF"/>
              </a:highlight>
              <a:latin typeface="Garamond" panose="02020404030301010803" pitchFamily="18" charset="0"/>
            </a:endParaRPr>
          </a:p>
          <a:p>
            <a:pPr algn="just">
              <a:lnSpc>
                <a:spcPct val="150000"/>
              </a:lnSpc>
            </a:pPr>
            <a:endParaRPr lang="en-GB" b="1" dirty="0">
              <a:solidFill>
                <a:srgbClr val="1D2125"/>
              </a:solidFill>
              <a:highlight>
                <a:srgbClr val="FFFFFF"/>
              </a:highlight>
              <a:latin typeface="Garamond" panose="02020404030301010803" pitchFamily="18" charset="0"/>
            </a:endParaRPr>
          </a:p>
        </p:txBody>
      </p:sp>
      <p:sp>
        <p:nvSpPr>
          <p:cNvPr id="10" name="Rectangle 9">
            <a:extLst>
              <a:ext uri="{FF2B5EF4-FFF2-40B4-BE49-F238E27FC236}">
                <a16:creationId xmlns:a16="http://schemas.microsoft.com/office/drawing/2014/main" id="{1FFFCED4-4B3D-3711-5EE9-0B9805A631D7}"/>
              </a:ext>
            </a:extLst>
          </p:cNvPr>
          <p:cNvSpPr/>
          <p:nvPr/>
        </p:nvSpPr>
        <p:spPr>
          <a:xfrm>
            <a:off x="523606" y="1078303"/>
            <a:ext cx="10456965" cy="2330766"/>
          </a:xfrm>
          <a:prstGeom prst="rect">
            <a:avLst/>
          </a:prstGeom>
          <a:noFill/>
        </p:spPr>
        <p:txBody>
          <a:bodyPr wrap="none" lIns="91440" tIns="45720" rIns="91440" bIns="45720">
            <a:spAutoFit/>
          </a:bodyPr>
          <a:lstStyle/>
          <a:p>
            <a:pPr algn="ctr"/>
            <a:r>
              <a:rPr lang="en-US" sz="2000" b="1" cap="none" spc="0" dirty="0">
                <a:ln w="0"/>
                <a:solidFill>
                  <a:schemeClr val="tx1"/>
                </a:solidFill>
                <a:latin typeface="Garamond" panose="02020404030301010803" pitchFamily="18" charset="0"/>
              </a:rPr>
              <a:t>Chosen Topic of Study: The relationship between women and the religion of Christianity.</a:t>
            </a:r>
          </a:p>
          <a:p>
            <a:pPr algn="ctr"/>
            <a:endParaRPr lang="en-US" sz="2000" b="1" dirty="0">
              <a:ln w="0"/>
              <a:latin typeface="Garamond" panose="02020404030301010803" pitchFamily="18" charset="0"/>
            </a:endParaRPr>
          </a:p>
          <a:p>
            <a:pPr marL="800100" lvl="1" indent="-342900">
              <a:lnSpc>
                <a:spcPct val="150000"/>
              </a:lnSpc>
              <a:buFont typeface="Wingdings" panose="05000000000000000000" pitchFamily="2" charset="2"/>
              <a:buChar char="§"/>
            </a:pPr>
            <a:r>
              <a:rPr lang="en-US" dirty="0">
                <a:ln w="0"/>
                <a:latin typeface="Garamond" panose="02020404030301010803" pitchFamily="18" charset="0"/>
              </a:rPr>
              <a:t>Historical Perspective</a:t>
            </a:r>
          </a:p>
          <a:p>
            <a:pPr marL="800100" lvl="1" indent="-342900">
              <a:lnSpc>
                <a:spcPct val="150000"/>
              </a:lnSpc>
              <a:buFont typeface="Wingdings" panose="05000000000000000000" pitchFamily="2" charset="2"/>
              <a:buChar char="§"/>
            </a:pPr>
            <a:r>
              <a:rPr lang="en-US" cap="none" spc="0" dirty="0">
                <a:ln w="0"/>
                <a:solidFill>
                  <a:schemeClr val="tx1"/>
                </a:solidFill>
                <a:latin typeface="Garamond" panose="02020404030301010803" pitchFamily="18" charset="0"/>
              </a:rPr>
              <a:t>Social Dynamics</a:t>
            </a:r>
          </a:p>
          <a:p>
            <a:pPr marL="800100" lvl="1" indent="-342900">
              <a:lnSpc>
                <a:spcPct val="150000"/>
              </a:lnSpc>
              <a:buFont typeface="Wingdings" panose="05000000000000000000" pitchFamily="2" charset="2"/>
              <a:buChar char="§"/>
            </a:pPr>
            <a:r>
              <a:rPr lang="en-US" dirty="0">
                <a:ln w="0"/>
                <a:latin typeface="Garamond" panose="02020404030301010803" pitchFamily="18" charset="0"/>
              </a:rPr>
              <a:t>Representation and Voices</a:t>
            </a:r>
          </a:p>
          <a:p>
            <a:pPr marL="800100" lvl="1" indent="-342900">
              <a:lnSpc>
                <a:spcPct val="150000"/>
              </a:lnSpc>
              <a:buFont typeface="Wingdings" panose="05000000000000000000" pitchFamily="2" charset="2"/>
              <a:buChar char="§"/>
            </a:pPr>
            <a:r>
              <a:rPr lang="en-US" cap="none" spc="0" dirty="0">
                <a:ln w="0"/>
                <a:solidFill>
                  <a:schemeClr val="tx1"/>
                </a:solidFill>
                <a:latin typeface="Garamond" panose="02020404030301010803" pitchFamily="18" charset="0"/>
              </a:rPr>
              <a:t>Feminist Theology </a:t>
            </a:r>
          </a:p>
        </p:txBody>
      </p:sp>
    </p:spTree>
    <p:extLst>
      <p:ext uri="{BB962C8B-B14F-4D97-AF65-F5344CB8AC3E}">
        <p14:creationId xmlns:p14="http://schemas.microsoft.com/office/powerpoint/2010/main" val="25010540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A879C0-371A-E52B-CE48-6D14703A250D}"/>
              </a:ext>
            </a:extLst>
          </p:cNvPr>
          <p:cNvSpPr/>
          <p:nvPr/>
        </p:nvSpPr>
        <p:spPr>
          <a:xfrm>
            <a:off x="12033" y="247112"/>
            <a:ext cx="3810402" cy="646331"/>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The Hebrew Bible</a:t>
            </a:r>
          </a:p>
        </p:txBody>
      </p:sp>
      <p:sp>
        <p:nvSpPr>
          <p:cNvPr id="11" name="Rectangle 10">
            <a:extLst>
              <a:ext uri="{FF2B5EF4-FFF2-40B4-BE49-F238E27FC236}">
                <a16:creationId xmlns:a16="http://schemas.microsoft.com/office/drawing/2014/main" id="{D2A94D50-C1C6-2EF4-170D-44B628B2C6F7}"/>
              </a:ext>
            </a:extLst>
          </p:cNvPr>
          <p:cNvSpPr/>
          <p:nvPr/>
        </p:nvSpPr>
        <p:spPr>
          <a:xfrm>
            <a:off x="158131" y="920250"/>
            <a:ext cx="5113003" cy="3139321"/>
          </a:xfrm>
          <a:prstGeom prst="rect">
            <a:avLst/>
          </a:prstGeom>
          <a:noFill/>
        </p:spPr>
        <p:txBody>
          <a:bodyPr wrap="none" lIns="91440" tIns="45720" rIns="91440" bIns="45720">
            <a:spAutoFit/>
          </a:bodyPr>
          <a:lstStyle/>
          <a:p>
            <a:pPr>
              <a:lnSpc>
                <a:spcPct val="150000"/>
              </a:lnSpc>
            </a:pPr>
            <a:r>
              <a:rPr lang="en-US" b="1" cap="none" spc="0" dirty="0">
                <a:ln w="0"/>
                <a:solidFill>
                  <a:schemeClr val="tx1"/>
                </a:solidFill>
                <a:latin typeface="Garamond" panose="02020404030301010803" pitchFamily="18" charset="0"/>
              </a:rPr>
              <a:t>Importance of the Hebrew Bible: </a:t>
            </a:r>
          </a:p>
          <a:p>
            <a:pPr marL="285750" indent="-285750">
              <a:lnSpc>
                <a:spcPct val="150000"/>
              </a:lnSpc>
              <a:buFont typeface="Wingdings" panose="05000000000000000000" pitchFamily="2" charset="2"/>
              <a:buChar char="§"/>
            </a:pPr>
            <a:r>
              <a:rPr lang="en-US" cap="none" spc="0" dirty="0">
                <a:ln w="0"/>
                <a:solidFill>
                  <a:schemeClr val="tx1"/>
                </a:solidFill>
                <a:latin typeface="Garamond" panose="02020404030301010803" pitchFamily="18" charset="0"/>
              </a:rPr>
              <a:t>Foundational and Holy Scripture </a:t>
            </a:r>
            <a:r>
              <a:rPr lang="en-GB" sz="1800" kern="100" dirty="0">
                <a:effectLst/>
                <a:latin typeface="Garamond" panose="02020404030301010803" pitchFamily="18" charset="0"/>
                <a:ea typeface="Aptos" panose="020B0004020202020204" pitchFamily="34" charset="0"/>
                <a:cs typeface="Times New Roman" panose="02020603050405020304" pitchFamily="18" charset="0"/>
              </a:rPr>
              <a:t>(Dille, 2001, p. 31)</a:t>
            </a:r>
          </a:p>
          <a:p>
            <a:pPr marL="285750" indent="-285750">
              <a:lnSpc>
                <a:spcPct val="150000"/>
              </a:lnSpc>
              <a:buFont typeface="Wingdings" panose="05000000000000000000" pitchFamily="2" charset="2"/>
              <a:buChar char="§"/>
            </a:pPr>
            <a:r>
              <a:rPr lang="en-GB" kern="100" dirty="0">
                <a:latin typeface="Garamond" panose="02020404030301010803" pitchFamily="18" charset="0"/>
                <a:ea typeface="Aptos" panose="020B0004020202020204" pitchFamily="34" charset="0"/>
                <a:cs typeface="Times New Roman" panose="02020603050405020304" pitchFamily="18" charset="0"/>
              </a:rPr>
              <a:t>The Word of God </a:t>
            </a:r>
          </a:p>
          <a:p>
            <a:pPr marL="285750" indent="-285750">
              <a:lnSpc>
                <a:spcPct val="150000"/>
              </a:lnSpc>
              <a:buFont typeface="Wingdings" panose="05000000000000000000" pitchFamily="2" charset="2"/>
              <a:buChar char="§"/>
            </a:pPr>
            <a:r>
              <a:rPr lang="en-GB" sz="1800" kern="100" dirty="0">
                <a:effectLst/>
                <a:latin typeface="Garamond" panose="02020404030301010803" pitchFamily="18" charset="0"/>
                <a:ea typeface="Aptos" panose="020B0004020202020204" pitchFamily="34" charset="0"/>
                <a:cs typeface="Times New Roman" panose="02020603050405020304" pitchFamily="18" charset="0"/>
              </a:rPr>
              <a:t>Authority </a:t>
            </a:r>
          </a:p>
          <a:p>
            <a:pPr marL="285750" indent="-285750">
              <a:lnSpc>
                <a:spcPct val="150000"/>
              </a:lnSpc>
              <a:buFont typeface="Wingdings" panose="05000000000000000000" pitchFamily="2" charset="2"/>
              <a:buChar char="§"/>
            </a:pPr>
            <a:r>
              <a:rPr lang="en-GB" kern="100" dirty="0">
                <a:latin typeface="Garamond" panose="02020404030301010803" pitchFamily="18" charset="0"/>
                <a:ea typeface="Aptos" panose="020B0004020202020204" pitchFamily="34" charset="0"/>
                <a:cs typeface="Times New Roman" panose="02020603050405020304" pitchFamily="18" charset="0"/>
              </a:rPr>
              <a:t>Inspiration</a:t>
            </a:r>
          </a:p>
          <a:p>
            <a:pPr marL="285750" indent="-285750">
              <a:lnSpc>
                <a:spcPct val="150000"/>
              </a:lnSpc>
              <a:buFont typeface="Wingdings" panose="05000000000000000000" pitchFamily="2" charset="2"/>
              <a:buChar char="§"/>
            </a:pPr>
            <a:r>
              <a:rPr lang="en-GB" sz="1800" kern="100" dirty="0">
                <a:effectLst/>
                <a:latin typeface="Garamond" panose="02020404030301010803" pitchFamily="18" charset="0"/>
                <a:ea typeface="Aptos" panose="020B0004020202020204" pitchFamily="34" charset="0"/>
                <a:cs typeface="Times New Roman" panose="02020603050405020304" pitchFamily="18" charset="0"/>
              </a:rPr>
              <a:t>Teaching</a:t>
            </a:r>
          </a:p>
          <a:p>
            <a:pPr marL="285750" indent="-285750">
              <a:buFont typeface="Wingdings" panose="05000000000000000000" pitchFamily="2" charset="2"/>
              <a:buChar char="§"/>
            </a:pPr>
            <a:endParaRPr lang="cy-GB" sz="1800" kern="100" dirty="0">
              <a:effectLst/>
              <a:latin typeface="Garamond" panose="02020404030301010803" pitchFamily="18" charset="0"/>
              <a:ea typeface="Aptos" panose="020B0004020202020204" pitchFamily="34" charset="0"/>
              <a:cs typeface="Times New Roman" panose="02020603050405020304" pitchFamily="18" charset="0"/>
            </a:endParaRPr>
          </a:p>
          <a:p>
            <a:pPr marL="285750" indent="-285750">
              <a:buFont typeface="Wingdings" panose="05000000000000000000" pitchFamily="2" charset="2"/>
              <a:buChar char="§"/>
            </a:pPr>
            <a:endParaRPr lang="en-US" cap="none" spc="0" dirty="0">
              <a:ln w="0"/>
              <a:solidFill>
                <a:schemeClr val="tx1"/>
              </a:solidFill>
              <a:latin typeface="Garamond" panose="02020404030301010803" pitchFamily="18" charset="0"/>
            </a:endParaRPr>
          </a:p>
        </p:txBody>
      </p:sp>
      <p:sp>
        <p:nvSpPr>
          <p:cNvPr id="13" name="Rectangle 12">
            <a:extLst>
              <a:ext uri="{FF2B5EF4-FFF2-40B4-BE49-F238E27FC236}">
                <a16:creationId xmlns:a16="http://schemas.microsoft.com/office/drawing/2014/main" id="{44A31BA1-F03A-1F5A-8AC5-BA70F0FC8C77}"/>
              </a:ext>
            </a:extLst>
          </p:cNvPr>
          <p:cNvSpPr/>
          <p:nvPr/>
        </p:nvSpPr>
        <p:spPr>
          <a:xfrm>
            <a:off x="158131" y="3697194"/>
            <a:ext cx="3518207" cy="369332"/>
          </a:xfrm>
          <a:prstGeom prst="rect">
            <a:avLst/>
          </a:prstGeom>
          <a:noFill/>
        </p:spPr>
        <p:txBody>
          <a:bodyPr wrap="none" lIns="91440" tIns="45720" rIns="91440" bIns="45720">
            <a:spAutoFit/>
          </a:bodyPr>
          <a:lstStyle/>
          <a:p>
            <a:pPr algn="ctr"/>
            <a:r>
              <a:rPr lang="en-US"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Key </a:t>
            </a:r>
            <a:r>
              <a:rPr lang="en-US" b="1" dirty="0">
                <a:ln w="0"/>
                <a:effectLst>
                  <a:outerShdw blurRad="38100" dist="19050" dir="2700000" algn="tl" rotWithShape="0">
                    <a:schemeClr val="dk1">
                      <a:alpha val="40000"/>
                    </a:schemeClr>
                  </a:outerShdw>
                </a:effectLst>
                <a:latin typeface="Garamond" panose="02020404030301010803" pitchFamily="18" charset="0"/>
              </a:rPr>
              <a:t>Aspects of the </a:t>
            </a:r>
            <a:r>
              <a:rPr lang="en-US"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Hebrew Bible:</a:t>
            </a:r>
          </a:p>
        </p:txBody>
      </p:sp>
      <p:sp>
        <p:nvSpPr>
          <p:cNvPr id="14" name="Rectangle 13">
            <a:extLst>
              <a:ext uri="{FF2B5EF4-FFF2-40B4-BE49-F238E27FC236}">
                <a16:creationId xmlns:a16="http://schemas.microsoft.com/office/drawing/2014/main" id="{AF92EA86-C6C7-A2F3-0C21-8292FC83BCF4}"/>
              </a:ext>
            </a:extLst>
          </p:cNvPr>
          <p:cNvSpPr/>
          <p:nvPr/>
        </p:nvSpPr>
        <p:spPr>
          <a:xfrm>
            <a:off x="158131" y="4073480"/>
            <a:ext cx="4867743" cy="3377207"/>
          </a:xfrm>
          <a:prstGeom prst="rect">
            <a:avLst/>
          </a:prstGeom>
          <a:noFill/>
        </p:spPr>
        <p:txBody>
          <a:bodyPr wrap="none" lIns="91440" tIns="45720" rIns="91440" bIns="45720">
            <a:spAutoFit/>
          </a:bodyPr>
          <a:lstStyle/>
          <a:p>
            <a:pPr marL="285750" indent="-285750">
              <a:lnSpc>
                <a:spcPct val="150000"/>
              </a:lnSpc>
              <a:buFont typeface="Wingdings" panose="05000000000000000000" pitchFamily="2" charset="2"/>
              <a:buChar char="§"/>
            </a:pPr>
            <a:r>
              <a:rPr lang="en-GB" cap="none" spc="0" dirty="0">
                <a:ln w="0"/>
                <a:solidFill>
                  <a:schemeClr val="tx1"/>
                </a:solidFill>
                <a:latin typeface="Garamond" panose="02020404030301010803" pitchFamily="18" charset="0"/>
              </a:rPr>
              <a:t>Historical Context </a:t>
            </a:r>
          </a:p>
          <a:p>
            <a:pPr marL="285750" indent="-285750">
              <a:lnSpc>
                <a:spcPct val="150000"/>
              </a:lnSpc>
              <a:buFont typeface="Wingdings" panose="05000000000000000000" pitchFamily="2" charset="2"/>
              <a:buChar char="§"/>
            </a:pPr>
            <a:r>
              <a:rPr lang="en-GB" sz="1800" kern="100" dirty="0">
                <a:ln w="0"/>
                <a:effectLst/>
                <a:latin typeface="Garamond" panose="02020404030301010803" pitchFamily="18" charset="0"/>
                <a:ea typeface="Aptos" panose="020B0004020202020204" pitchFamily="34" charset="0"/>
                <a:cs typeface="Times New Roman" panose="02020603050405020304" pitchFamily="18" charset="0"/>
              </a:rPr>
              <a:t>Biblical Pr</a:t>
            </a:r>
            <a:r>
              <a:rPr lang="en-GB" kern="100" dirty="0">
                <a:ln w="0"/>
                <a:latin typeface="Garamond" panose="02020404030301010803" pitchFamily="18" charset="0"/>
                <a:ea typeface="Aptos" panose="020B0004020202020204" pitchFamily="34" charset="0"/>
                <a:cs typeface="Times New Roman" panose="02020603050405020304" pitchFamily="18" charset="0"/>
              </a:rPr>
              <a:t>ophecies </a:t>
            </a:r>
          </a:p>
          <a:p>
            <a:pPr marL="285750" indent="-285750">
              <a:lnSpc>
                <a:spcPct val="150000"/>
              </a:lnSpc>
              <a:buFont typeface="Wingdings" panose="05000000000000000000" pitchFamily="2" charset="2"/>
              <a:buChar char="§"/>
            </a:pPr>
            <a:r>
              <a:rPr lang="en-GB" sz="1800" kern="100" dirty="0">
                <a:ln w="0"/>
                <a:effectLst/>
                <a:latin typeface="Garamond" panose="02020404030301010803" pitchFamily="18" charset="0"/>
                <a:ea typeface="Aptos" panose="020B0004020202020204" pitchFamily="34" charset="0"/>
                <a:cs typeface="Times New Roman" panose="02020603050405020304" pitchFamily="18" charset="0"/>
              </a:rPr>
              <a:t>Moral and Spiritual Truths and Lessons</a:t>
            </a:r>
            <a:endParaRPr lang="en-GB" kern="100" dirty="0">
              <a:ln w="0"/>
              <a:latin typeface="Garamond" panose="02020404030301010803" pitchFamily="18" charset="0"/>
              <a:ea typeface="Aptos" panose="020B0004020202020204" pitchFamily="34" charset="0"/>
              <a:cs typeface="Times New Roman" panose="02020603050405020304" pitchFamily="18" charset="0"/>
            </a:endParaRPr>
          </a:p>
          <a:p>
            <a:pPr marL="285750" indent="-285750">
              <a:lnSpc>
                <a:spcPct val="150000"/>
              </a:lnSpc>
              <a:buFont typeface="Wingdings" panose="05000000000000000000" pitchFamily="2" charset="2"/>
              <a:buChar char="§"/>
            </a:pPr>
            <a:r>
              <a:rPr lang="en-GB" sz="1800" kern="100" dirty="0">
                <a:ln w="0"/>
                <a:effectLst/>
                <a:latin typeface="Garamond" panose="02020404030301010803" pitchFamily="18" charset="0"/>
                <a:ea typeface="Aptos" panose="020B0004020202020204" pitchFamily="34" charset="0"/>
                <a:cs typeface="Times New Roman" panose="02020603050405020304" pitchFamily="18" charset="0"/>
              </a:rPr>
              <a:t>The Law and Covenant </a:t>
            </a:r>
          </a:p>
          <a:p>
            <a:pPr marL="285750" indent="-285750">
              <a:lnSpc>
                <a:spcPct val="150000"/>
              </a:lnSpc>
              <a:buFont typeface="Wingdings" panose="05000000000000000000" pitchFamily="2" charset="2"/>
              <a:buChar char="§"/>
            </a:pPr>
            <a:r>
              <a:rPr lang="en-GB" kern="100" dirty="0">
                <a:ln w="0"/>
                <a:latin typeface="Garamond" panose="02020404030301010803" pitchFamily="18" charset="0"/>
                <a:ea typeface="Aptos" panose="020B0004020202020204" pitchFamily="34" charset="0"/>
                <a:cs typeface="Times New Roman" panose="02020603050405020304" pitchFamily="18" charset="0"/>
              </a:rPr>
              <a:t>Symbolism and Typology</a:t>
            </a:r>
          </a:p>
          <a:p>
            <a:pPr marL="285750" indent="-285750">
              <a:lnSpc>
                <a:spcPct val="150000"/>
              </a:lnSpc>
              <a:buFont typeface="Wingdings" panose="05000000000000000000" pitchFamily="2" charset="2"/>
              <a:buChar char="§"/>
            </a:pPr>
            <a:r>
              <a:rPr lang="en-GB" sz="1800" kern="100" dirty="0">
                <a:ln w="0"/>
                <a:effectLst/>
                <a:latin typeface="Garamond" panose="02020404030301010803" pitchFamily="18" charset="0"/>
                <a:ea typeface="Aptos" panose="020B0004020202020204" pitchFamily="34" charset="0"/>
                <a:cs typeface="Times New Roman" panose="02020603050405020304" pitchFamily="18" charset="0"/>
              </a:rPr>
              <a:t>Literary and Theological Conte</a:t>
            </a:r>
            <a:r>
              <a:rPr lang="en-GB" kern="100" dirty="0">
                <a:ln w="0"/>
                <a:latin typeface="Garamond" panose="02020404030301010803" pitchFamily="18" charset="0"/>
                <a:ea typeface="Aptos" panose="020B0004020202020204" pitchFamily="34" charset="0"/>
                <a:cs typeface="Times New Roman" panose="02020603050405020304" pitchFamily="18" charset="0"/>
              </a:rPr>
              <a:t>xt  </a:t>
            </a:r>
            <a:r>
              <a:rPr lang="en-GB" sz="1800" kern="100" dirty="0">
                <a:effectLst/>
                <a:latin typeface="Garamond" panose="02020404030301010803" pitchFamily="18" charset="0"/>
                <a:ea typeface="Aptos" panose="020B0004020202020204" pitchFamily="34" charset="0"/>
                <a:cs typeface="Times New Roman" panose="02020603050405020304" pitchFamily="18" charset="0"/>
              </a:rPr>
              <a:t>(Laney, 2015)</a:t>
            </a:r>
            <a:endParaRPr lang="cy-GB" sz="1800" kern="100" dirty="0">
              <a:effectLst/>
              <a:latin typeface="Garamond" panose="02020404030301010803" pitchFamily="18" charset="0"/>
              <a:ea typeface="Aptos" panose="020B0004020202020204" pitchFamily="34" charset="0"/>
              <a:cs typeface="Times New Roman" panose="02020603050405020304" pitchFamily="18" charset="0"/>
            </a:endParaRPr>
          </a:p>
          <a:p>
            <a:pPr>
              <a:lnSpc>
                <a:spcPct val="150000"/>
              </a:lnSpc>
            </a:pPr>
            <a:endParaRPr lang="cy-GB" sz="1800" kern="100" dirty="0">
              <a:effectLst/>
              <a:latin typeface="Garamond" panose="02020404030301010803" pitchFamily="18" charset="0"/>
              <a:ea typeface="Aptos" panose="020B0004020202020204" pitchFamily="34" charset="0"/>
              <a:cs typeface="Times New Roman" panose="02020603050405020304" pitchFamily="18" charset="0"/>
            </a:endParaRPr>
          </a:p>
          <a:p>
            <a:pPr marL="285750" indent="-285750">
              <a:lnSpc>
                <a:spcPct val="150000"/>
              </a:lnSpc>
              <a:buFont typeface="Wingdings" panose="05000000000000000000" pitchFamily="2" charset="2"/>
              <a:buChar char="§"/>
            </a:pPr>
            <a:endParaRPr lang="en-US" cap="none" spc="0" dirty="0">
              <a:ln w="0"/>
              <a:solidFill>
                <a:schemeClr val="tx1"/>
              </a:solidFill>
              <a:latin typeface="Garamond" panose="02020404030301010803" pitchFamily="18" charset="0"/>
            </a:endParaRPr>
          </a:p>
        </p:txBody>
      </p:sp>
      <p:sp>
        <p:nvSpPr>
          <p:cNvPr id="16" name="Rectangle 15">
            <a:extLst>
              <a:ext uri="{FF2B5EF4-FFF2-40B4-BE49-F238E27FC236}">
                <a16:creationId xmlns:a16="http://schemas.microsoft.com/office/drawing/2014/main" id="{1A74EB19-0AA0-95C2-FAEC-ED7141C19533}"/>
              </a:ext>
            </a:extLst>
          </p:cNvPr>
          <p:cNvSpPr/>
          <p:nvPr/>
        </p:nvSpPr>
        <p:spPr>
          <a:xfrm>
            <a:off x="2455062" y="1730089"/>
            <a:ext cx="4711066" cy="2546210"/>
          </a:xfrm>
          <a:prstGeom prst="rect">
            <a:avLst/>
          </a:prstGeom>
          <a:noFill/>
        </p:spPr>
        <p:txBody>
          <a:bodyPr wrap="square" lIns="91440" tIns="45720" rIns="91440" bIns="45720">
            <a:spAutoFit/>
          </a:bodyPr>
          <a:lstStyle/>
          <a:p>
            <a:pPr marL="285750" indent="-285750">
              <a:lnSpc>
                <a:spcPct val="150000"/>
              </a:lnSpc>
              <a:buFont typeface="Wingdings" panose="05000000000000000000" pitchFamily="2" charset="2"/>
              <a:buChar char="§"/>
            </a:pPr>
            <a:r>
              <a:rPr lang="cy-GB" sz="1800" kern="100" dirty="0">
                <a:effectLst/>
                <a:latin typeface="Garamond" panose="02020404030301010803" pitchFamily="18" charset="0"/>
                <a:ea typeface="Aptos" panose="020B0004020202020204" pitchFamily="34" charset="0"/>
                <a:cs typeface="Times New Roman" panose="02020603050405020304" pitchFamily="18" charset="0"/>
              </a:rPr>
              <a:t>Correction </a:t>
            </a:r>
          </a:p>
          <a:p>
            <a:pPr marL="285750" indent="-285750">
              <a:lnSpc>
                <a:spcPct val="150000"/>
              </a:lnSpc>
              <a:buFont typeface="Wingdings" panose="05000000000000000000" pitchFamily="2" charset="2"/>
              <a:buChar char="§"/>
            </a:pPr>
            <a:r>
              <a:rPr lang="cy-GB" kern="100" dirty="0">
                <a:latin typeface="Garamond" panose="02020404030301010803" pitchFamily="18" charset="0"/>
                <a:ea typeface="Aptos" panose="020B0004020202020204" pitchFamily="34" charset="0"/>
                <a:cs typeface="Times New Roman" panose="02020603050405020304" pitchFamily="18" charset="0"/>
              </a:rPr>
              <a:t>Guidance</a:t>
            </a:r>
          </a:p>
          <a:p>
            <a:pPr marL="285750" indent="-285750">
              <a:lnSpc>
                <a:spcPct val="150000"/>
              </a:lnSpc>
              <a:buFont typeface="Wingdings" panose="05000000000000000000" pitchFamily="2" charset="2"/>
              <a:buChar char="§"/>
            </a:pPr>
            <a:r>
              <a:rPr lang="cy-GB" sz="1800" kern="100" dirty="0">
                <a:effectLst/>
                <a:latin typeface="Garamond" panose="02020404030301010803" pitchFamily="18" charset="0"/>
                <a:ea typeface="Aptos" panose="020B0004020202020204" pitchFamily="34" charset="0"/>
                <a:cs typeface="Times New Roman" panose="02020603050405020304" pitchFamily="18" charset="0"/>
              </a:rPr>
              <a:t>Absolute Law</a:t>
            </a:r>
          </a:p>
          <a:p>
            <a:pPr marL="285750" indent="-285750">
              <a:lnSpc>
                <a:spcPct val="150000"/>
              </a:lnSpc>
              <a:buFont typeface="Wingdings" panose="05000000000000000000" pitchFamily="2" charset="2"/>
              <a:buChar char="§"/>
            </a:pPr>
            <a:r>
              <a:rPr lang="cy-GB" kern="100" dirty="0">
                <a:latin typeface="Garamond" panose="02020404030301010803" pitchFamily="18" charset="0"/>
                <a:ea typeface="Aptos" panose="020B0004020202020204" pitchFamily="34" charset="0"/>
                <a:cs typeface="Times New Roman" panose="02020603050405020304" pitchFamily="18" charset="0"/>
              </a:rPr>
              <a:t>Training in Justice </a:t>
            </a:r>
            <a:r>
              <a:rPr lang="en-GB" sz="1800" kern="100" dirty="0">
                <a:effectLst/>
                <a:latin typeface="Garamond" panose="02020404030301010803" pitchFamily="18" charset="0"/>
                <a:ea typeface="Aptos" panose="020B0004020202020204" pitchFamily="34" charset="0"/>
                <a:cs typeface="Times New Roman" panose="02020603050405020304" pitchFamily="18" charset="0"/>
              </a:rPr>
              <a:t>(Steve Clarke et al, 2018)</a:t>
            </a:r>
            <a:endParaRPr lang="cy-GB" sz="1800" kern="100" dirty="0">
              <a:effectLst/>
              <a:latin typeface="Garamond" panose="02020404030301010803" pitchFamily="18" charset="0"/>
              <a:ea typeface="Aptos" panose="020B0004020202020204" pitchFamily="34" charset="0"/>
              <a:cs typeface="Times New Roman" panose="02020603050405020304" pitchFamily="18" charset="0"/>
            </a:endParaRPr>
          </a:p>
          <a:p>
            <a:pPr>
              <a:lnSpc>
                <a:spcPct val="150000"/>
              </a:lnSpc>
            </a:pPr>
            <a:endParaRPr lang="cy-GB" sz="1800" kern="100" dirty="0">
              <a:effectLst/>
              <a:latin typeface="Garamond" panose="02020404030301010803" pitchFamily="18" charset="0"/>
              <a:ea typeface="Aptos" panose="020B0004020202020204" pitchFamily="34" charset="0"/>
              <a:cs typeface="Times New Roman" panose="02020603050405020304" pitchFamily="18" charset="0"/>
            </a:endParaRPr>
          </a:p>
          <a:p>
            <a:pPr marL="285750" indent="-285750">
              <a:lnSpc>
                <a:spcPct val="150000"/>
              </a:lnSpc>
              <a:buFont typeface="Wingdings" panose="05000000000000000000" pitchFamily="2" charset="2"/>
              <a:buChar char="§"/>
            </a:pPr>
            <a:endParaRPr lang="en-US" cap="none" spc="0" dirty="0">
              <a:ln w="0"/>
              <a:solidFill>
                <a:schemeClr val="tx1"/>
              </a:solidFill>
              <a:latin typeface="Garamond" panose="02020404030301010803" pitchFamily="18" charset="0"/>
            </a:endParaRPr>
          </a:p>
        </p:txBody>
      </p:sp>
    </p:spTree>
    <p:extLst>
      <p:ext uri="{BB962C8B-B14F-4D97-AF65-F5344CB8AC3E}">
        <p14:creationId xmlns:p14="http://schemas.microsoft.com/office/powerpoint/2010/main" val="46166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B152F2A-E508-67E1-FD2F-5CD5B6C60BD0}"/>
              </a:ext>
            </a:extLst>
          </p:cNvPr>
          <p:cNvSpPr/>
          <p:nvPr/>
        </p:nvSpPr>
        <p:spPr>
          <a:xfrm>
            <a:off x="108240" y="172357"/>
            <a:ext cx="4353499" cy="646331"/>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The Book of Genesis</a:t>
            </a:r>
          </a:p>
        </p:txBody>
      </p:sp>
      <p:sp>
        <p:nvSpPr>
          <p:cNvPr id="3" name="Rectangle 2">
            <a:extLst>
              <a:ext uri="{FF2B5EF4-FFF2-40B4-BE49-F238E27FC236}">
                <a16:creationId xmlns:a16="http://schemas.microsoft.com/office/drawing/2014/main" id="{465347E9-5940-36E2-3EB9-7A500F8CEE45}"/>
              </a:ext>
            </a:extLst>
          </p:cNvPr>
          <p:cNvSpPr/>
          <p:nvPr/>
        </p:nvSpPr>
        <p:spPr>
          <a:xfrm>
            <a:off x="0" y="1094992"/>
            <a:ext cx="5914055" cy="646331"/>
          </a:xfrm>
          <a:prstGeom prst="rect">
            <a:avLst/>
          </a:prstGeom>
          <a:noFill/>
        </p:spPr>
        <p:txBody>
          <a:bodyPr wrap="none" lIns="91440" tIns="45720" rIns="91440" bIns="45720">
            <a:spAutoFit/>
          </a:bodyPr>
          <a:lstStyle/>
          <a:p>
            <a:pPr marL="457200" indent="-457200" algn="ctr">
              <a:buFont typeface="Wingdings" panose="05000000000000000000" pitchFamily="2" charset="2"/>
              <a:buChar char="§"/>
            </a:pPr>
            <a:r>
              <a:rPr lang="en-US" b="0" cap="none" spc="0" dirty="0">
                <a:ln w="0"/>
                <a:solidFill>
                  <a:schemeClr val="tx1"/>
                </a:solidFill>
                <a:latin typeface="Garamond" panose="02020404030301010803" pitchFamily="18" charset="0"/>
              </a:rPr>
              <a:t>First Book of the Hebre</a:t>
            </a:r>
            <a:r>
              <a:rPr lang="en-US" dirty="0">
                <a:ln w="0"/>
                <a:latin typeface="Garamond" panose="02020404030301010803" pitchFamily="18" charset="0"/>
              </a:rPr>
              <a:t>w Bible </a:t>
            </a:r>
            <a:r>
              <a:rPr lang="en-GB" b="0" i="0" dirty="0">
                <a:solidFill>
                  <a:srgbClr val="0D0D0D"/>
                </a:solidFill>
                <a:effectLst/>
                <a:highlight>
                  <a:srgbClr val="FFFFFF"/>
                </a:highlight>
                <a:latin typeface="Garamond" panose="02020404030301010803" pitchFamily="18" charset="0"/>
              </a:rPr>
              <a:t>(Sweeney, 2012, p. 657). </a:t>
            </a:r>
          </a:p>
          <a:p>
            <a:pPr algn="ctr"/>
            <a:r>
              <a:rPr lang="en-US" dirty="0">
                <a:ln w="0"/>
                <a:latin typeface="Garamond" panose="02020404030301010803" pitchFamily="18" charset="0"/>
              </a:rPr>
              <a:t> </a:t>
            </a:r>
            <a:endParaRPr lang="en-US" b="0" cap="none" spc="0" dirty="0">
              <a:ln w="0"/>
              <a:solidFill>
                <a:schemeClr val="tx1"/>
              </a:solidFill>
              <a:latin typeface="Garamond" panose="02020404030301010803" pitchFamily="18" charset="0"/>
            </a:endParaRPr>
          </a:p>
        </p:txBody>
      </p:sp>
      <p:sp>
        <p:nvSpPr>
          <p:cNvPr id="4" name="Rectangle 3">
            <a:extLst>
              <a:ext uri="{FF2B5EF4-FFF2-40B4-BE49-F238E27FC236}">
                <a16:creationId xmlns:a16="http://schemas.microsoft.com/office/drawing/2014/main" id="{0803EFC5-A033-7EDE-24DA-3858DB11F092}"/>
              </a:ext>
            </a:extLst>
          </p:cNvPr>
          <p:cNvSpPr/>
          <p:nvPr/>
        </p:nvSpPr>
        <p:spPr>
          <a:xfrm>
            <a:off x="108240" y="2169929"/>
            <a:ext cx="4523482" cy="3377207"/>
          </a:xfrm>
          <a:prstGeom prst="rect">
            <a:avLst/>
          </a:prstGeom>
          <a:noFill/>
        </p:spPr>
        <p:txBody>
          <a:bodyPr wrap="none" lIns="91440" tIns="45720" rIns="91440" bIns="45720">
            <a:spAutoFit/>
          </a:bodyPr>
          <a:lstStyle/>
          <a:p>
            <a:pPr>
              <a:lnSpc>
                <a:spcPct val="150000"/>
              </a:lnSpc>
            </a:pPr>
            <a:r>
              <a:rPr lang="en-US" b="1" cap="none" spc="0" dirty="0">
                <a:ln w="0"/>
                <a:solidFill>
                  <a:schemeClr val="tx1"/>
                </a:solidFill>
                <a:latin typeface="Garamond" panose="02020404030301010803" pitchFamily="18" charset="0"/>
              </a:rPr>
              <a:t>Key Aspects of the Book of Genesis:</a:t>
            </a:r>
          </a:p>
          <a:p>
            <a:pPr marL="685800" indent="-685800">
              <a:lnSpc>
                <a:spcPct val="150000"/>
              </a:lnSpc>
              <a:buFont typeface="Wingdings" panose="05000000000000000000" pitchFamily="2" charset="2"/>
              <a:buChar char="§"/>
            </a:pPr>
            <a:r>
              <a:rPr lang="en-US" b="0" cap="none" spc="0" dirty="0">
                <a:ln w="0"/>
                <a:solidFill>
                  <a:schemeClr val="tx1"/>
                </a:solidFill>
                <a:latin typeface="Garamond" panose="02020404030301010803" pitchFamily="18" charset="0"/>
              </a:rPr>
              <a:t>Creation Narrative (Gen 1-2</a:t>
            </a:r>
            <a:r>
              <a:rPr lang="en-US" dirty="0">
                <a:ln w="0"/>
                <a:latin typeface="Garamond" panose="02020404030301010803" pitchFamily="18" charset="0"/>
              </a:rPr>
              <a:t>)</a:t>
            </a:r>
            <a:endParaRPr lang="en-US" b="0" cap="none" spc="0" dirty="0">
              <a:ln w="0"/>
              <a:solidFill>
                <a:schemeClr val="tx1"/>
              </a:solidFill>
              <a:latin typeface="Garamond" panose="02020404030301010803" pitchFamily="18" charset="0"/>
            </a:endParaRPr>
          </a:p>
          <a:p>
            <a:pPr marL="685800" indent="-685800">
              <a:lnSpc>
                <a:spcPct val="150000"/>
              </a:lnSpc>
              <a:buFont typeface="Wingdings" panose="05000000000000000000" pitchFamily="2" charset="2"/>
              <a:buChar char="§"/>
            </a:pPr>
            <a:r>
              <a:rPr lang="en-US" dirty="0">
                <a:ln w="0"/>
                <a:latin typeface="Garamond" panose="02020404030301010803" pitchFamily="18" charset="0"/>
              </a:rPr>
              <a:t>Adam and Eve (Gen 1-3) </a:t>
            </a:r>
          </a:p>
          <a:p>
            <a:pPr marL="685800" indent="-685800">
              <a:lnSpc>
                <a:spcPct val="150000"/>
              </a:lnSpc>
              <a:buFont typeface="Wingdings" panose="05000000000000000000" pitchFamily="2" charset="2"/>
              <a:buChar char="§"/>
            </a:pPr>
            <a:r>
              <a:rPr lang="en-US" dirty="0">
                <a:ln w="0"/>
                <a:latin typeface="Garamond" panose="02020404030301010803" pitchFamily="18" charset="0"/>
              </a:rPr>
              <a:t>Noah’s Ark (Gen 6-9) </a:t>
            </a:r>
          </a:p>
          <a:p>
            <a:pPr marL="685800" indent="-685800">
              <a:lnSpc>
                <a:spcPct val="150000"/>
              </a:lnSpc>
              <a:buFont typeface="Wingdings" panose="05000000000000000000" pitchFamily="2" charset="2"/>
              <a:buChar char="§"/>
            </a:pPr>
            <a:r>
              <a:rPr lang="en-US" dirty="0">
                <a:ln w="0"/>
                <a:latin typeface="Garamond" panose="02020404030301010803" pitchFamily="18" charset="0"/>
              </a:rPr>
              <a:t>Abraham and the Patriarchs (Gen 12-15)</a:t>
            </a:r>
          </a:p>
          <a:p>
            <a:pPr marL="685800" indent="-685800">
              <a:lnSpc>
                <a:spcPct val="150000"/>
              </a:lnSpc>
              <a:buFont typeface="Wingdings" panose="05000000000000000000" pitchFamily="2" charset="2"/>
              <a:buChar char="§"/>
            </a:pPr>
            <a:r>
              <a:rPr lang="en-US" dirty="0">
                <a:ln w="0"/>
                <a:latin typeface="Garamond" panose="02020404030301010803" pitchFamily="18" charset="0"/>
              </a:rPr>
              <a:t>Promises and Covenants </a:t>
            </a:r>
          </a:p>
          <a:p>
            <a:pPr marL="685800" indent="-685800">
              <a:lnSpc>
                <a:spcPct val="150000"/>
              </a:lnSpc>
              <a:buFont typeface="Wingdings" panose="05000000000000000000" pitchFamily="2" charset="2"/>
              <a:buChar char="§"/>
            </a:pPr>
            <a:r>
              <a:rPr lang="en-US" dirty="0">
                <a:ln w="0"/>
                <a:latin typeface="Garamond" panose="02020404030301010803" pitchFamily="18" charset="0"/>
              </a:rPr>
              <a:t>Themes of Faith and Providence </a:t>
            </a:r>
          </a:p>
          <a:p>
            <a:pPr marL="685800" indent="-685800">
              <a:lnSpc>
                <a:spcPct val="150000"/>
              </a:lnSpc>
              <a:buFont typeface="Wingdings" panose="05000000000000000000" pitchFamily="2" charset="2"/>
              <a:buChar char="§"/>
            </a:pPr>
            <a:r>
              <a:rPr lang="en-US" dirty="0">
                <a:ln w="0"/>
                <a:latin typeface="Garamond" panose="02020404030301010803" pitchFamily="18" charset="0"/>
              </a:rPr>
              <a:t>Genealogies and Origins </a:t>
            </a:r>
          </a:p>
        </p:txBody>
      </p:sp>
      <p:pic>
        <p:nvPicPr>
          <p:cNvPr id="3078" name="Picture 6" descr="Adam and Eve | My Jewish Learning">
            <a:extLst>
              <a:ext uri="{FF2B5EF4-FFF2-40B4-BE49-F238E27FC236}">
                <a16:creationId xmlns:a16="http://schemas.microsoft.com/office/drawing/2014/main" id="{91DA771A-DD40-DDFF-25C5-CA727A3A52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89813" y="3255163"/>
            <a:ext cx="3464493" cy="234439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F22F2AB5-41BF-6394-2929-7493309E7D0D}"/>
              </a:ext>
            </a:extLst>
          </p:cNvPr>
          <p:cNvSpPr/>
          <p:nvPr/>
        </p:nvSpPr>
        <p:spPr>
          <a:xfrm>
            <a:off x="8000998" y="5599556"/>
            <a:ext cx="1442125" cy="307777"/>
          </a:xfrm>
          <a:prstGeom prst="rect">
            <a:avLst/>
          </a:prstGeom>
          <a:noFill/>
        </p:spPr>
        <p:txBody>
          <a:bodyPr wrap="none" lIns="91440" tIns="45720" rIns="91440" bIns="45720">
            <a:spAutoFit/>
          </a:bodyPr>
          <a:lstStyle/>
          <a:p>
            <a:pPr algn="ctr"/>
            <a:r>
              <a:rPr lang="en-US" sz="14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Mandel, D. (2018)</a:t>
            </a:r>
            <a:endParaRPr lang="en-US" sz="1400" b="0" i="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pic>
        <p:nvPicPr>
          <p:cNvPr id="3080" name="Picture 8">
            <a:extLst>
              <a:ext uri="{FF2B5EF4-FFF2-40B4-BE49-F238E27FC236}">
                <a16:creationId xmlns:a16="http://schemas.microsoft.com/office/drawing/2014/main" id="{DC0E3BC4-40B2-A636-11FD-722C25347E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89815" y="440083"/>
            <a:ext cx="3464493" cy="223459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C81D26F8-B8B8-811E-4F08-B2C272C27FF8}"/>
              </a:ext>
            </a:extLst>
          </p:cNvPr>
          <p:cNvSpPr/>
          <p:nvPr/>
        </p:nvSpPr>
        <p:spPr>
          <a:xfrm>
            <a:off x="8046297" y="2693810"/>
            <a:ext cx="1351524" cy="307777"/>
          </a:xfrm>
          <a:prstGeom prst="rect">
            <a:avLst/>
          </a:prstGeom>
          <a:noFill/>
        </p:spPr>
        <p:txBody>
          <a:bodyPr wrap="none" lIns="91440" tIns="45720" rIns="91440" bIns="45720">
            <a:spAutoFit/>
          </a:bodyPr>
          <a:lstStyle/>
          <a:p>
            <a:pPr algn="ctr"/>
            <a:r>
              <a:rPr lang="en-US" sz="1400" b="0"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Robin, N. (2023)</a:t>
            </a:r>
            <a:endParaRPr lang="en-US" sz="1400" b="0" i="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Tree>
    <p:extLst>
      <p:ext uri="{BB962C8B-B14F-4D97-AF65-F5344CB8AC3E}">
        <p14:creationId xmlns:p14="http://schemas.microsoft.com/office/powerpoint/2010/main" val="1989701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8D84238-63D3-C641-8746-B647B92D5389}"/>
              </a:ext>
            </a:extLst>
          </p:cNvPr>
          <p:cNvSpPr/>
          <p:nvPr/>
        </p:nvSpPr>
        <p:spPr>
          <a:xfrm>
            <a:off x="3041332" y="92160"/>
            <a:ext cx="8843125" cy="646331"/>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Two Creation Accounts in the Hebrew Bible</a:t>
            </a:r>
          </a:p>
        </p:txBody>
      </p:sp>
      <p:sp>
        <p:nvSpPr>
          <p:cNvPr id="9" name="Rectangle 8">
            <a:extLst>
              <a:ext uri="{FF2B5EF4-FFF2-40B4-BE49-F238E27FC236}">
                <a16:creationId xmlns:a16="http://schemas.microsoft.com/office/drawing/2014/main" id="{202A2A77-3593-041E-7C6F-5E7FC32C91C3}"/>
              </a:ext>
            </a:extLst>
          </p:cNvPr>
          <p:cNvSpPr/>
          <p:nvPr/>
        </p:nvSpPr>
        <p:spPr>
          <a:xfrm>
            <a:off x="4034654" y="1084108"/>
            <a:ext cx="7149201" cy="2677656"/>
          </a:xfrm>
          <a:prstGeom prst="rect">
            <a:avLst/>
          </a:prstGeom>
          <a:noFill/>
        </p:spPr>
        <p:txBody>
          <a:bodyPr wrap="none" lIns="91440" tIns="45720" rIns="91440" bIns="45720">
            <a:spAutoFit/>
          </a:bodyPr>
          <a:lstStyle/>
          <a:p>
            <a:r>
              <a:rPr lang="en-US" sz="2000" b="1" cap="none" spc="0" dirty="0">
                <a:ln w="0"/>
                <a:latin typeface="Garamond" panose="02020404030301010803" pitchFamily="18" charset="0"/>
              </a:rPr>
              <a:t>Genesis 1: </a:t>
            </a:r>
            <a:r>
              <a:rPr lang="en-GB" sz="2000" b="1" i="0" dirty="0">
                <a:solidFill>
                  <a:srgbClr val="000000"/>
                </a:solidFill>
                <a:effectLst/>
                <a:highlight>
                  <a:srgbClr val="FFFFFF"/>
                </a:highlight>
                <a:latin typeface="Garamond" panose="02020404030301010803" pitchFamily="18" charset="0"/>
              </a:rPr>
              <a:t>Six Days of Creation and the Sabbath</a:t>
            </a:r>
          </a:p>
          <a:p>
            <a:endParaRPr lang="en-GB" sz="2000" b="1" i="0" dirty="0">
              <a:solidFill>
                <a:srgbClr val="000000"/>
              </a:solidFill>
              <a:effectLst/>
              <a:highlight>
                <a:srgbClr val="FFFFFF"/>
              </a:highlight>
              <a:latin typeface="Garamond" panose="02020404030301010803" pitchFamily="18" charset="0"/>
            </a:endParaRPr>
          </a:p>
          <a:p>
            <a:pPr marL="342900" indent="-342900">
              <a:lnSpc>
                <a:spcPct val="150000"/>
              </a:lnSpc>
              <a:buFont typeface="Wingdings" panose="05000000000000000000" pitchFamily="2" charset="2"/>
              <a:buChar char="§"/>
            </a:pPr>
            <a:r>
              <a:rPr lang="en-GB" i="0" dirty="0">
                <a:solidFill>
                  <a:srgbClr val="000000"/>
                </a:solidFill>
                <a:effectLst/>
                <a:highlight>
                  <a:srgbClr val="FFFFFF"/>
                </a:highlight>
                <a:latin typeface="Garamond" panose="02020404030301010803" pitchFamily="18" charset="0"/>
              </a:rPr>
              <a:t>God created the world in six days.</a:t>
            </a:r>
          </a:p>
          <a:p>
            <a:pPr marL="342900" indent="-342900">
              <a:lnSpc>
                <a:spcPct val="150000"/>
              </a:lnSpc>
              <a:buFont typeface="Wingdings" panose="05000000000000000000" pitchFamily="2" charset="2"/>
              <a:buChar char="§"/>
            </a:pPr>
            <a:r>
              <a:rPr lang="en-GB" dirty="0">
                <a:solidFill>
                  <a:srgbClr val="000000"/>
                </a:solidFill>
                <a:highlight>
                  <a:srgbClr val="FFFFFF"/>
                </a:highlight>
                <a:latin typeface="Garamond" panose="02020404030301010803" pitchFamily="18" charset="0"/>
              </a:rPr>
              <a:t>God rested on the seventh day.</a:t>
            </a:r>
            <a:r>
              <a:rPr lang="en-GB" i="0" dirty="0">
                <a:solidFill>
                  <a:srgbClr val="000000"/>
                </a:solidFill>
                <a:effectLst/>
                <a:highlight>
                  <a:srgbClr val="FFFFFF"/>
                </a:highlight>
                <a:latin typeface="Garamond" panose="02020404030301010803" pitchFamily="18" charset="0"/>
              </a:rPr>
              <a:t> </a:t>
            </a:r>
          </a:p>
          <a:p>
            <a:pPr marL="342900" indent="-342900">
              <a:lnSpc>
                <a:spcPct val="150000"/>
              </a:lnSpc>
              <a:buFont typeface="Wingdings" panose="05000000000000000000" pitchFamily="2" charset="2"/>
              <a:buChar char="§"/>
            </a:pPr>
            <a:r>
              <a:rPr lang="en-GB" i="0" dirty="0">
                <a:solidFill>
                  <a:srgbClr val="000000"/>
                </a:solidFill>
                <a:effectLst/>
                <a:latin typeface="Garamond" panose="02020404030301010803" pitchFamily="18" charset="0"/>
              </a:rPr>
              <a:t>God created plants, followed by animals, followed by the creation of man </a:t>
            </a:r>
          </a:p>
          <a:p>
            <a:pPr>
              <a:lnSpc>
                <a:spcPct val="150000"/>
              </a:lnSpc>
            </a:pPr>
            <a:r>
              <a:rPr lang="en-GB" i="0" dirty="0">
                <a:solidFill>
                  <a:srgbClr val="000000"/>
                </a:solidFill>
                <a:effectLst/>
                <a:latin typeface="Garamond" panose="02020404030301010803" pitchFamily="18" charset="0"/>
              </a:rPr>
              <a:t>      and then woman (Bokovoy, 2024).</a:t>
            </a:r>
            <a:endParaRPr lang="en-GB" b="1" i="0" dirty="0">
              <a:solidFill>
                <a:srgbClr val="000000"/>
              </a:solidFill>
              <a:effectLst/>
              <a:highlight>
                <a:srgbClr val="FFFFFF"/>
              </a:highlight>
              <a:latin typeface="Garamond" panose="02020404030301010803" pitchFamily="18" charset="0"/>
            </a:endParaRPr>
          </a:p>
          <a:p>
            <a:r>
              <a:rPr lang="en-US" sz="2000" b="1" cap="none" spc="0" dirty="0">
                <a:ln w="0"/>
                <a:latin typeface="Garamond" panose="02020404030301010803" pitchFamily="18" charset="0"/>
              </a:rPr>
              <a:t>  </a:t>
            </a:r>
          </a:p>
        </p:txBody>
      </p:sp>
      <p:sp>
        <p:nvSpPr>
          <p:cNvPr id="10" name="Rectangle 9">
            <a:extLst>
              <a:ext uri="{FF2B5EF4-FFF2-40B4-BE49-F238E27FC236}">
                <a16:creationId xmlns:a16="http://schemas.microsoft.com/office/drawing/2014/main" id="{3D0201CE-B37F-2783-3C53-3AFEA41CD01B}"/>
              </a:ext>
            </a:extLst>
          </p:cNvPr>
          <p:cNvSpPr/>
          <p:nvPr/>
        </p:nvSpPr>
        <p:spPr>
          <a:xfrm>
            <a:off x="4034654" y="3761764"/>
            <a:ext cx="7488910" cy="2677656"/>
          </a:xfrm>
          <a:prstGeom prst="rect">
            <a:avLst/>
          </a:prstGeom>
          <a:noFill/>
        </p:spPr>
        <p:txBody>
          <a:bodyPr wrap="none" lIns="91440" tIns="45720" rIns="91440" bIns="45720">
            <a:spAutoFit/>
          </a:bodyPr>
          <a:lstStyle/>
          <a:p>
            <a:r>
              <a:rPr lang="en-US" sz="2000" b="1" cap="none" spc="0" dirty="0">
                <a:ln w="0"/>
                <a:solidFill>
                  <a:schemeClr val="tx1"/>
                </a:solidFill>
                <a:latin typeface="Garamond" panose="02020404030301010803" pitchFamily="18" charset="0"/>
              </a:rPr>
              <a:t>Genesis 2: </a:t>
            </a:r>
            <a:r>
              <a:rPr lang="en-GB" sz="2000" b="1" i="0" dirty="0">
                <a:solidFill>
                  <a:srgbClr val="000000"/>
                </a:solidFill>
                <a:effectLst/>
                <a:latin typeface="Garamond" panose="02020404030301010803" pitchFamily="18" charset="0"/>
              </a:rPr>
              <a:t>Another Account of the Creation</a:t>
            </a:r>
          </a:p>
          <a:p>
            <a:endParaRPr lang="en-GB" sz="2000" b="1" i="0" dirty="0">
              <a:effectLst/>
              <a:highlight>
                <a:srgbClr val="FFFFFF"/>
              </a:highlight>
              <a:latin typeface="Garamond" panose="02020404030301010803" pitchFamily="18" charset="0"/>
            </a:endParaRPr>
          </a:p>
          <a:p>
            <a:pPr marL="342900" indent="-342900">
              <a:lnSpc>
                <a:spcPct val="150000"/>
              </a:lnSpc>
              <a:buFont typeface="Wingdings" panose="05000000000000000000" pitchFamily="2" charset="2"/>
              <a:buChar char="§"/>
            </a:pPr>
            <a:r>
              <a:rPr lang="en-GB" b="0" i="0" dirty="0">
                <a:effectLst/>
                <a:latin typeface="Garamond" panose="02020404030301010803" pitchFamily="18" charset="0"/>
              </a:rPr>
              <a:t>God created a human, followed by plants, and then animals, later dividing the </a:t>
            </a:r>
          </a:p>
          <a:p>
            <a:pPr>
              <a:lnSpc>
                <a:spcPct val="150000"/>
              </a:lnSpc>
            </a:pPr>
            <a:r>
              <a:rPr lang="en-GB" b="0" i="0" dirty="0">
                <a:effectLst/>
                <a:latin typeface="Garamond" panose="02020404030301010803" pitchFamily="18" charset="0"/>
              </a:rPr>
              <a:t>      human into male and female </a:t>
            </a:r>
          </a:p>
          <a:p>
            <a:pPr marL="285750" indent="-285750">
              <a:lnSpc>
                <a:spcPct val="150000"/>
              </a:lnSpc>
              <a:buFont typeface="Wingdings" panose="05000000000000000000" pitchFamily="2" charset="2"/>
              <a:buChar char="§"/>
            </a:pPr>
            <a:r>
              <a:rPr lang="en-GB" dirty="0">
                <a:solidFill>
                  <a:srgbClr val="0D0D0D"/>
                </a:solidFill>
                <a:highlight>
                  <a:srgbClr val="FFFFFF"/>
                </a:highlight>
                <a:latin typeface="Garamond" panose="02020404030301010803" pitchFamily="18" charset="0"/>
              </a:rPr>
              <a:t>C</a:t>
            </a:r>
            <a:r>
              <a:rPr lang="en-GB" b="0" i="0" dirty="0">
                <a:solidFill>
                  <a:srgbClr val="0D0D0D"/>
                </a:solidFill>
                <a:effectLst/>
                <a:highlight>
                  <a:srgbClr val="FFFFFF"/>
                </a:highlight>
                <a:latin typeface="Garamond" panose="02020404030301010803" pitchFamily="18" charset="0"/>
              </a:rPr>
              <a:t>reation of humanity and the Garden of Eden.</a:t>
            </a:r>
          </a:p>
          <a:p>
            <a:pPr marL="342900" indent="-342900">
              <a:lnSpc>
                <a:spcPct val="150000"/>
              </a:lnSpc>
              <a:buFont typeface="Wingdings" panose="05000000000000000000" pitchFamily="2" charset="2"/>
              <a:buChar char="§"/>
            </a:pPr>
            <a:r>
              <a:rPr lang="en-GB" i="0" dirty="0">
                <a:solidFill>
                  <a:srgbClr val="0D0D0D"/>
                </a:solidFill>
                <a:effectLst/>
                <a:highlight>
                  <a:srgbClr val="FFFFFF"/>
                </a:highlight>
                <a:latin typeface="Garamond" panose="02020404030301010803" pitchFamily="18" charset="0"/>
              </a:rPr>
              <a:t>Creation of Adam and Eve </a:t>
            </a:r>
            <a:r>
              <a:rPr lang="en-GB" b="0" i="0" dirty="0">
                <a:effectLst/>
                <a:latin typeface="Garamond" panose="02020404030301010803" pitchFamily="18" charset="0"/>
              </a:rPr>
              <a:t>(Bokovoy, 2024).</a:t>
            </a:r>
            <a:endParaRPr lang="en-GB" i="0" dirty="0">
              <a:effectLst/>
              <a:latin typeface="Garamond" panose="02020404030301010803" pitchFamily="18" charset="0"/>
            </a:endParaRPr>
          </a:p>
          <a:p>
            <a:pPr algn="ctr"/>
            <a:endParaRPr lang="en-US" sz="2000" b="1" cap="none" spc="0" dirty="0">
              <a:ln w="0"/>
              <a:solidFill>
                <a:schemeClr val="tx1"/>
              </a:solidFill>
              <a:latin typeface="Garamond" panose="02020404030301010803" pitchFamily="18" charset="0"/>
            </a:endParaRPr>
          </a:p>
        </p:txBody>
      </p:sp>
    </p:spTree>
    <p:extLst>
      <p:ext uri="{BB962C8B-B14F-4D97-AF65-F5344CB8AC3E}">
        <p14:creationId xmlns:p14="http://schemas.microsoft.com/office/powerpoint/2010/main" val="3992488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8F53EFB-23E5-90A4-4D6D-D7816F3DE625}"/>
              </a:ext>
            </a:extLst>
          </p:cNvPr>
          <p:cNvSpPr/>
          <p:nvPr/>
        </p:nvSpPr>
        <p:spPr>
          <a:xfrm>
            <a:off x="6743694" y="83481"/>
            <a:ext cx="5292474" cy="1569660"/>
          </a:xfrm>
          <a:prstGeom prst="rect">
            <a:avLst/>
          </a:prstGeom>
          <a:noFill/>
        </p:spPr>
        <p:txBody>
          <a:bodyPr wrap="none" lIns="91440" tIns="45720" rIns="91440" bIns="45720">
            <a:spAutoFit/>
          </a:bodyPr>
          <a:lstStyle/>
          <a:p>
            <a:pPr algn="ctr"/>
            <a:r>
              <a:rPr lang="en-US" sz="3200" b="1" cap="none" spc="0" dirty="0">
                <a:ln w="0"/>
                <a:solidFill>
                  <a:schemeClr val="tx1"/>
                </a:solidFill>
                <a:latin typeface="Garamond" panose="02020404030301010803" pitchFamily="18" charset="0"/>
              </a:rPr>
              <a:t>The Hebrew Bible as a </a:t>
            </a:r>
          </a:p>
          <a:p>
            <a:pPr algn="ctr"/>
            <a:r>
              <a:rPr lang="en-US" sz="3200" b="1" cap="none" spc="0" dirty="0">
                <a:ln w="0"/>
                <a:solidFill>
                  <a:schemeClr val="tx1"/>
                </a:solidFill>
                <a:latin typeface="Garamond" panose="02020404030301010803" pitchFamily="18" charset="0"/>
              </a:rPr>
              <a:t>Patriarchal and Androcentric </a:t>
            </a:r>
          </a:p>
          <a:p>
            <a:pPr algn="ctr"/>
            <a:r>
              <a:rPr lang="en-US" sz="3200" b="1" cap="none" spc="0" dirty="0">
                <a:ln w="0"/>
                <a:solidFill>
                  <a:schemeClr val="tx1"/>
                </a:solidFill>
                <a:latin typeface="Garamond" panose="02020404030301010803" pitchFamily="18" charset="0"/>
              </a:rPr>
              <a:t>Scripture</a:t>
            </a:r>
          </a:p>
        </p:txBody>
      </p:sp>
      <p:sp>
        <p:nvSpPr>
          <p:cNvPr id="3" name="Rectangle 2">
            <a:extLst>
              <a:ext uri="{FF2B5EF4-FFF2-40B4-BE49-F238E27FC236}">
                <a16:creationId xmlns:a16="http://schemas.microsoft.com/office/drawing/2014/main" id="{DFE1A84E-6975-817D-2BEF-7717C2F9E684}"/>
              </a:ext>
            </a:extLst>
          </p:cNvPr>
          <p:cNvSpPr/>
          <p:nvPr/>
        </p:nvSpPr>
        <p:spPr>
          <a:xfrm>
            <a:off x="260203" y="1457742"/>
            <a:ext cx="10499797" cy="1077218"/>
          </a:xfrm>
          <a:prstGeom prst="rect">
            <a:avLst/>
          </a:prstGeom>
          <a:noFill/>
        </p:spPr>
        <p:txBody>
          <a:bodyPr wrap="none" lIns="91440" tIns="45720" rIns="91440" bIns="45720">
            <a:spAutoFit/>
          </a:bodyPr>
          <a:lstStyle/>
          <a:p>
            <a:r>
              <a:rPr lang="en-US" sz="2800" b="1" cap="none" spc="0" dirty="0">
                <a:ln w="0"/>
                <a:latin typeface="Garamond" panose="02020404030301010803" pitchFamily="18" charset="0"/>
              </a:rPr>
              <a:t>Patriarchy/Patriarchal:</a:t>
            </a:r>
          </a:p>
          <a:p>
            <a:r>
              <a:rPr lang="en-US" cap="none" spc="0" dirty="0">
                <a:ln w="0"/>
                <a:latin typeface="Garamond" panose="02020404030301010803" pitchFamily="18" charset="0"/>
              </a:rPr>
              <a:t>A social system </a:t>
            </a:r>
            <a:r>
              <a:rPr lang="en-GB" b="0" i="0" dirty="0">
                <a:effectLst/>
                <a:latin typeface="Garamond" panose="02020404030301010803" pitchFamily="18" charset="0"/>
              </a:rPr>
              <a:t>in which positions of dominance, control and privilege are held by men (Bahlieda, 2015), or rather, </a:t>
            </a:r>
          </a:p>
          <a:p>
            <a:r>
              <a:rPr lang="en-GB" dirty="0">
                <a:latin typeface="Garamond" panose="02020404030301010803" pitchFamily="18" charset="0"/>
              </a:rPr>
              <a:t>“the manifestation and institutionalisation of male dominance over women in society” (Stopler, 2008, p. 1)</a:t>
            </a:r>
            <a:r>
              <a:rPr lang="en-GB" b="0" i="0" dirty="0">
                <a:effectLst/>
                <a:latin typeface="Garamond" panose="02020404030301010803" pitchFamily="18" charset="0"/>
              </a:rPr>
              <a:t>. </a:t>
            </a:r>
            <a:endParaRPr lang="en-US" cap="none" spc="0" dirty="0">
              <a:ln w="0"/>
              <a:latin typeface="Garamond" panose="02020404030301010803" pitchFamily="18" charset="0"/>
            </a:endParaRPr>
          </a:p>
        </p:txBody>
      </p:sp>
      <p:sp>
        <p:nvSpPr>
          <p:cNvPr id="4" name="Rectangle 3">
            <a:extLst>
              <a:ext uri="{FF2B5EF4-FFF2-40B4-BE49-F238E27FC236}">
                <a16:creationId xmlns:a16="http://schemas.microsoft.com/office/drawing/2014/main" id="{574B75F9-6AFE-835A-1955-DB1DEFC29A12}"/>
              </a:ext>
            </a:extLst>
          </p:cNvPr>
          <p:cNvSpPr/>
          <p:nvPr/>
        </p:nvSpPr>
        <p:spPr>
          <a:xfrm>
            <a:off x="258223" y="2598003"/>
            <a:ext cx="10798212" cy="1077218"/>
          </a:xfrm>
          <a:prstGeom prst="rect">
            <a:avLst/>
          </a:prstGeom>
          <a:noFill/>
        </p:spPr>
        <p:txBody>
          <a:bodyPr wrap="none" lIns="91440" tIns="45720" rIns="91440" bIns="45720">
            <a:spAutoFit/>
          </a:bodyPr>
          <a:lstStyle/>
          <a:p>
            <a:r>
              <a:rPr lang="en-US" sz="2800" b="1" dirty="0">
                <a:ln w="0"/>
                <a:latin typeface="Garamond" panose="02020404030301010803" pitchFamily="18" charset="0"/>
              </a:rPr>
              <a:t>A</a:t>
            </a:r>
            <a:r>
              <a:rPr lang="en-US" sz="2800" b="1" cap="none" spc="0" dirty="0">
                <a:ln w="0"/>
                <a:latin typeface="Garamond" panose="02020404030301010803" pitchFamily="18" charset="0"/>
              </a:rPr>
              <a:t>ndrocentrism/Androcentric:</a:t>
            </a:r>
          </a:p>
          <a:p>
            <a:r>
              <a:rPr lang="en-GB" dirty="0">
                <a:latin typeface="Garamond" panose="02020404030301010803" pitchFamily="18" charset="0"/>
              </a:rPr>
              <a:t>T</a:t>
            </a:r>
            <a:r>
              <a:rPr lang="en-GB" b="0" i="0" dirty="0">
                <a:effectLst/>
                <a:latin typeface="Garamond" panose="02020404030301010803" pitchFamily="18" charset="0"/>
              </a:rPr>
              <a:t>he perspective that individuals and cultures are centred on male perspectives, standards, and values, and are therefore,</a:t>
            </a:r>
          </a:p>
          <a:p>
            <a:r>
              <a:rPr lang="en-GB" b="0" i="0" dirty="0">
                <a:effectLst/>
                <a:latin typeface="Garamond" panose="02020404030301010803" pitchFamily="18" charset="0"/>
              </a:rPr>
              <a:t>highly dominated by masculine interests (Hibbs, 2014).</a:t>
            </a:r>
            <a:endParaRPr lang="en-US" b="1" cap="none" spc="0" dirty="0">
              <a:ln w="0"/>
              <a:latin typeface="Garamond" panose="02020404030301010803" pitchFamily="18" charset="0"/>
            </a:endParaRPr>
          </a:p>
        </p:txBody>
      </p:sp>
      <p:sp>
        <p:nvSpPr>
          <p:cNvPr id="5" name="Rectangle 4">
            <a:extLst>
              <a:ext uri="{FF2B5EF4-FFF2-40B4-BE49-F238E27FC236}">
                <a16:creationId xmlns:a16="http://schemas.microsoft.com/office/drawing/2014/main" id="{C753A204-255E-9FBB-EC6E-85233C465042}"/>
              </a:ext>
            </a:extLst>
          </p:cNvPr>
          <p:cNvSpPr/>
          <p:nvPr/>
        </p:nvSpPr>
        <p:spPr>
          <a:xfrm>
            <a:off x="171137" y="3827849"/>
            <a:ext cx="11980524" cy="2546210"/>
          </a:xfrm>
          <a:prstGeom prst="rect">
            <a:avLst/>
          </a:prstGeom>
          <a:noFill/>
        </p:spPr>
        <p:txBody>
          <a:bodyPr wrap="none" lIns="91440" tIns="45720" rIns="91440" bIns="45720">
            <a:spAutoFit/>
          </a:bodyPr>
          <a:lstStyle/>
          <a:p>
            <a:pPr marL="342900" indent="-342900">
              <a:lnSpc>
                <a:spcPct val="150000"/>
              </a:lnSpc>
              <a:buFont typeface="Wingdings" panose="05000000000000000000" pitchFamily="2" charset="2"/>
              <a:buChar char="§"/>
            </a:pPr>
            <a:r>
              <a:rPr lang="en-GB" dirty="0">
                <a:latin typeface="Garamond" panose="02020404030301010803" pitchFamily="18" charset="0"/>
              </a:rPr>
              <a:t>Male characters ‘control’ the narratives. </a:t>
            </a:r>
          </a:p>
          <a:p>
            <a:pPr marL="342900" indent="-342900">
              <a:lnSpc>
                <a:spcPct val="150000"/>
              </a:lnSpc>
              <a:buFont typeface="Wingdings" panose="05000000000000000000" pitchFamily="2" charset="2"/>
              <a:buChar char="§"/>
            </a:pPr>
            <a:r>
              <a:rPr lang="en-GB" dirty="0">
                <a:latin typeface="Garamond" panose="02020404030301010803" pitchFamily="18" charset="0"/>
              </a:rPr>
              <a:t>1315 male names are listed in the Hebrew Bible, but only 111 female names. </a:t>
            </a:r>
          </a:p>
          <a:p>
            <a:pPr marL="342900" indent="-342900">
              <a:lnSpc>
                <a:spcPct val="150000"/>
              </a:lnSpc>
              <a:buFont typeface="Wingdings" panose="05000000000000000000" pitchFamily="2" charset="2"/>
              <a:buChar char="§"/>
            </a:pPr>
            <a:r>
              <a:rPr lang="en-GB" dirty="0">
                <a:latin typeface="Garamond" panose="02020404030301010803" pitchFamily="18" charset="0"/>
              </a:rPr>
              <a:t>Many more women appear in the text but are nameless and identified in terms of their relationship with their father or husband,</a:t>
            </a:r>
          </a:p>
          <a:p>
            <a:pPr>
              <a:lnSpc>
                <a:spcPct val="150000"/>
              </a:lnSpc>
            </a:pPr>
            <a:r>
              <a:rPr lang="en-GB" dirty="0">
                <a:latin typeface="Garamond" panose="02020404030301010803" pitchFamily="18" charset="0"/>
              </a:rPr>
              <a:t>      e.g. ‘daughters of Lot’ (Gen 19). </a:t>
            </a:r>
          </a:p>
          <a:p>
            <a:pPr marL="285750" indent="-285750">
              <a:lnSpc>
                <a:spcPct val="150000"/>
              </a:lnSpc>
              <a:buFont typeface="Wingdings" panose="05000000000000000000" pitchFamily="2" charset="2"/>
              <a:buChar char="§"/>
            </a:pPr>
            <a:r>
              <a:rPr lang="en-GB" b="0" cap="none" spc="0" dirty="0">
                <a:ln w="0"/>
                <a:solidFill>
                  <a:schemeClr val="tx1"/>
                </a:solidFill>
                <a:latin typeface="Garamond" panose="02020404030301010803" pitchFamily="18" charset="0"/>
              </a:rPr>
              <a:t>Women a</a:t>
            </a:r>
            <a:r>
              <a:rPr lang="en-GB" dirty="0">
                <a:ln w="0"/>
                <a:latin typeface="Garamond" panose="02020404030301010803" pitchFamily="18" charset="0"/>
              </a:rPr>
              <a:t>re often minor characters (Exum, 2007). </a:t>
            </a:r>
          </a:p>
          <a:p>
            <a:pPr marL="285750" indent="-285750">
              <a:lnSpc>
                <a:spcPct val="150000"/>
              </a:lnSpc>
              <a:buFont typeface="Wingdings" panose="05000000000000000000" pitchFamily="2" charset="2"/>
              <a:buChar char="§"/>
            </a:pPr>
            <a:r>
              <a:rPr lang="en-GB" sz="1800" dirty="0">
                <a:latin typeface="Garamond" panose="02020404030301010803" pitchFamily="18" charset="0"/>
              </a:rPr>
              <a:t>‘The woman’ or ‘the female ’ – ‘Eve’ is a name that she does not receive until Genesis 3:20. </a:t>
            </a:r>
            <a:endParaRPr lang="en-US" b="0" cap="none" spc="0" dirty="0">
              <a:ln w="0"/>
              <a:solidFill>
                <a:schemeClr val="tx1"/>
              </a:solidFill>
              <a:latin typeface="Garamond" panose="02020404030301010803" pitchFamily="18" charset="0"/>
            </a:endParaRPr>
          </a:p>
        </p:txBody>
      </p:sp>
    </p:spTree>
    <p:extLst>
      <p:ext uri="{BB962C8B-B14F-4D97-AF65-F5344CB8AC3E}">
        <p14:creationId xmlns:p14="http://schemas.microsoft.com/office/powerpoint/2010/main" val="3314480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6792F80-799B-7E04-D66A-21B70DD158C1}"/>
              </a:ext>
            </a:extLst>
          </p:cNvPr>
          <p:cNvSpPr/>
          <p:nvPr/>
        </p:nvSpPr>
        <p:spPr>
          <a:xfrm>
            <a:off x="453849" y="1269686"/>
            <a:ext cx="10533205" cy="4208203"/>
          </a:xfrm>
          <a:prstGeom prst="rect">
            <a:avLst/>
          </a:prstGeom>
          <a:noFill/>
        </p:spPr>
        <p:txBody>
          <a:bodyPr wrap="none" lIns="91440" tIns="45720" rIns="91440" bIns="45720">
            <a:spAutoFit/>
          </a:bodyPr>
          <a:lstStyle/>
          <a:p>
            <a:pPr>
              <a:lnSpc>
                <a:spcPct val="150000"/>
              </a:lnSpc>
            </a:pPr>
            <a:r>
              <a:rPr lang="en-GB" b="0" i="0" dirty="0">
                <a:solidFill>
                  <a:srgbClr val="0D0D0D"/>
                </a:solidFill>
                <a:effectLst/>
                <a:latin typeface="Garamond" panose="02020404030301010803" pitchFamily="18" charset="0"/>
              </a:rPr>
              <a:t>Women in ancient societies, including those depicted in the Hebrew Bible, occupied a variety of roles and positions </a:t>
            </a:r>
          </a:p>
          <a:p>
            <a:pPr>
              <a:lnSpc>
                <a:spcPct val="150000"/>
              </a:lnSpc>
            </a:pPr>
            <a:r>
              <a:rPr lang="en-GB" b="0" i="0" dirty="0">
                <a:solidFill>
                  <a:srgbClr val="0D0D0D"/>
                </a:solidFill>
                <a:effectLst/>
                <a:latin typeface="Garamond" panose="02020404030301010803" pitchFamily="18" charset="0"/>
              </a:rPr>
              <a:t>within their respective cultures.</a:t>
            </a:r>
          </a:p>
          <a:p>
            <a:pPr>
              <a:lnSpc>
                <a:spcPct val="150000"/>
              </a:lnSpc>
            </a:pPr>
            <a:r>
              <a:rPr lang="en-GB" dirty="0">
                <a:solidFill>
                  <a:srgbClr val="0D0D0D"/>
                </a:solidFill>
                <a:latin typeface="Garamond" panose="02020404030301010803" pitchFamily="18" charset="0"/>
              </a:rPr>
              <a:t>Issues relating to these are:</a:t>
            </a:r>
          </a:p>
          <a:p>
            <a:pPr>
              <a:lnSpc>
                <a:spcPct val="150000"/>
              </a:lnSpc>
            </a:pPr>
            <a:endParaRPr lang="en-GB" b="0" i="0" dirty="0">
              <a:solidFill>
                <a:srgbClr val="0D0D0D"/>
              </a:solidFill>
              <a:effectLst/>
              <a:latin typeface="Garamond" panose="02020404030301010803" pitchFamily="18" charset="0"/>
            </a:endParaRPr>
          </a:p>
          <a:p>
            <a:pPr marL="685800" indent="-685800">
              <a:lnSpc>
                <a:spcPct val="150000"/>
              </a:lnSpc>
              <a:buFont typeface="Wingdings" panose="05000000000000000000" pitchFamily="2" charset="2"/>
              <a:buChar char="§"/>
            </a:pPr>
            <a:r>
              <a:rPr lang="en-US" b="0" cap="none" spc="0" dirty="0">
                <a:ln w="0"/>
                <a:solidFill>
                  <a:schemeClr val="tx1"/>
                </a:solidFill>
                <a:latin typeface="Garamond" panose="02020404030301010803" pitchFamily="18" charset="0"/>
              </a:rPr>
              <a:t>Domestic Sphere – Rigidly defined gender roles. </a:t>
            </a:r>
          </a:p>
          <a:p>
            <a:pPr marL="685800" indent="-685800">
              <a:lnSpc>
                <a:spcPct val="150000"/>
              </a:lnSpc>
              <a:buFont typeface="Wingdings" panose="05000000000000000000" pitchFamily="2" charset="2"/>
              <a:buChar char="§"/>
            </a:pPr>
            <a:r>
              <a:rPr lang="en-US" dirty="0">
                <a:ln w="0"/>
                <a:latin typeface="Garamond" panose="02020404030301010803" pitchFamily="18" charset="0"/>
              </a:rPr>
              <a:t>Marriage and Family – Patriarchal structures.</a:t>
            </a:r>
          </a:p>
          <a:p>
            <a:pPr marL="685800" indent="-685800">
              <a:lnSpc>
                <a:spcPct val="150000"/>
              </a:lnSpc>
              <a:buFont typeface="Wingdings" panose="05000000000000000000" pitchFamily="2" charset="2"/>
              <a:buChar char="§"/>
            </a:pPr>
            <a:r>
              <a:rPr lang="en-US" b="0" cap="none" spc="0" dirty="0">
                <a:ln w="0"/>
                <a:solidFill>
                  <a:schemeClr val="tx1"/>
                </a:solidFill>
                <a:latin typeface="Garamond" panose="02020404030301010803" pitchFamily="18" charset="0"/>
              </a:rPr>
              <a:t>Econo</a:t>
            </a:r>
            <a:r>
              <a:rPr lang="en-US" dirty="0">
                <a:ln w="0"/>
                <a:latin typeface="Garamond" panose="02020404030301010803" pitchFamily="18" charset="0"/>
              </a:rPr>
              <a:t>mic Activities – Women occupied inferior and subordinate positions to men.</a:t>
            </a:r>
          </a:p>
          <a:p>
            <a:pPr marL="685800" indent="-685800">
              <a:lnSpc>
                <a:spcPct val="150000"/>
              </a:lnSpc>
              <a:buFont typeface="Wingdings" panose="05000000000000000000" pitchFamily="2" charset="2"/>
              <a:buChar char="§"/>
            </a:pPr>
            <a:r>
              <a:rPr lang="en-US" b="0" cap="none" spc="0" dirty="0">
                <a:ln w="0"/>
                <a:solidFill>
                  <a:schemeClr val="tx1"/>
                </a:solidFill>
                <a:latin typeface="Garamond" panose="02020404030301010803" pitchFamily="18" charset="0"/>
              </a:rPr>
              <a:t>Religious and Ritual Practices</a:t>
            </a:r>
          </a:p>
          <a:p>
            <a:pPr marL="685800" indent="-685800">
              <a:lnSpc>
                <a:spcPct val="150000"/>
              </a:lnSpc>
              <a:buFont typeface="Wingdings" panose="05000000000000000000" pitchFamily="2" charset="2"/>
              <a:buChar char="§"/>
            </a:pPr>
            <a:r>
              <a:rPr lang="en-US" dirty="0">
                <a:ln w="0"/>
                <a:latin typeface="Garamond" panose="02020404030301010803" pitchFamily="18" charset="0"/>
              </a:rPr>
              <a:t>Legal Status and Rights </a:t>
            </a:r>
          </a:p>
          <a:p>
            <a:pPr marL="685800" indent="-685800">
              <a:lnSpc>
                <a:spcPct val="150000"/>
              </a:lnSpc>
              <a:buFont typeface="Wingdings" panose="05000000000000000000" pitchFamily="2" charset="2"/>
              <a:buChar char="§"/>
            </a:pPr>
            <a:r>
              <a:rPr lang="en-US" cap="none" spc="0" dirty="0">
                <a:ln w="0"/>
                <a:solidFill>
                  <a:schemeClr val="tx1"/>
                </a:solidFill>
                <a:latin typeface="Garamond" panose="02020404030301010803" pitchFamily="18" charset="0"/>
              </a:rPr>
              <a:t>Leadership and Power </a:t>
            </a:r>
          </a:p>
        </p:txBody>
      </p:sp>
      <p:sp>
        <p:nvSpPr>
          <p:cNvPr id="3" name="Rectangle 2">
            <a:extLst>
              <a:ext uri="{FF2B5EF4-FFF2-40B4-BE49-F238E27FC236}">
                <a16:creationId xmlns:a16="http://schemas.microsoft.com/office/drawing/2014/main" id="{D75E454F-14E1-C970-3DB3-F46C36DDD40C}"/>
              </a:ext>
            </a:extLst>
          </p:cNvPr>
          <p:cNvSpPr/>
          <p:nvPr/>
        </p:nvSpPr>
        <p:spPr>
          <a:xfrm>
            <a:off x="453849" y="124894"/>
            <a:ext cx="11593174" cy="954107"/>
          </a:xfrm>
          <a:prstGeom prst="rect">
            <a:avLst/>
          </a:prstGeom>
          <a:noFill/>
        </p:spPr>
        <p:txBody>
          <a:bodyPr wrap="none" lIns="91440" tIns="45720" rIns="91440" bIns="45720">
            <a:spAutoFit/>
          </a:bodyPr>
          <a:lstStyle/>
          <a:p>
            <a:pPr algn="ctr"/>
            <a:r>
              <a:rPr lang="en-US" sz="28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Historical Context: Biblical Interpretations of Women in Ancient Societies </a:t>
            </a:r>
          </a:p>
          <a:p>
            <a:pPr algn="ctr"/>
            <a:r>
              <a:rPr lang="en-US" sz="28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and the Hebrew Bible </a:t>
            </a:r>
          </a:p>
        </p:txBody>
      </p:sp>
      <p:sp>
        <p:nvSpPr>
          <p:cNvPr id="6" name="Rectangle 5">
            <a:extLst>
              <a:ext uri="{FF2B5EF4-FFF2-40B4-BE49-F238E27FC236}">
                <a16:creationId xmlns:a16="http://schemas.microsoft.com/office/drawing/2014/main" id="{0E043993-A18E-E19B-DF60-E2217E921A06}"/>
              </a:ext>
            </a:extLst>
          </p:cNvPr>
          <p:cNvSpPr/>
          <p:nvPr/>
        </p:nvSpPr>
        <p:spPr>
          <a:xfrm>
            <a:off x="4732280" y="4638784"/>
            <a:ext cx="5670142" cy="884216"/>
          </a:xfrm>
          <a:prstGeom prst="rect">
            <a:avLst/>
          </a:prstGeom>
          <a:noFill/>
        </p:spPr>
        <p:txBody>
          <a:bodyPr wrap="none" lIns="91440" tIns="45720" rIns="91440" bIns="45720">
            <a:spAutoFit/>
          </a:bodyPr>
          <a:lstStyle/>
          <a:p>
            <a:pPr>
              <a:lnSpc>
                <a:spcPct val="150000"/>
              </a:lnSpc>
            </a:pPr>
            <a:r>
              <a:rPr lang="en-US" b="0" cap="none" spc="0" dirty="0">
                <a:ln w="0"/>
                <a:solidFill>
                  <a:schemeClr val="tx1"/>
                </a:solidFill>
                <a:latin typeface="Garamond" panose="02020404030301010803" pitchFamily="18" charset="0"/>
              </a:rPr>
              <a:t>Limited opportunities for education, leadership or autonomy </a:t>
            </a:r>
          </a:p>
          <a:p>
            <a:pPr algn="ctr">
              <a:lnSpc>
                <a:spcPct val="150000"/>
              </a:lnSpc>
            </a:pPr>
            <a:r>
              <a:rPr lang="en-US" b="0" cap="none" spc="0" dirty="0">
                <a:ln w="0"/>
                <a:solidFill>
                  <a:schemeClr val="tx1"/>
                </a:solidFill>
                <a:latin typeface="Garamond" panose="02020404030301010803" pitchFamily="18" charset="0"/>
              </a:rPr>
              <a:t>(Santana-Caraballo, 2021)</a:t>
            </a:r>
          </a:p>
        </p:txBody>
      </p:sp>
      <p:sp>
        <p:nvSpPr>
          <p:cNvPr id="8" name="Right Brace 7">
            <a:extLst>
              <a:ext uri="{FF2B5EF4-FFF2-40B4-BE49-F238E27FC236}">
                <a16:creationId xmlns:a16="http://schemas.microsoft.com/office/drawing/2014/main" id="{7AB7B889-985C-10F4-743B-82AEE37F3E8A}"/>
              </a:ext>
            </a:extLst>
          </p:cNvPr>
          <p:cNvSpPr/>
          <p:nvPr/>
        </p:nvSpPr>
        <p:spPr>
          <a:xfrm>
            <a:off x="4090023" y="4454632"/>
            <a:ext cx="642257" cy="1023257"/>
          </a:xfrm>
          <a:prstGeom prst="rightBrace">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dirty="0"/>
          </a:p>
        </p:txBody>
      </p:sp>
    </p:spTree>
    <p:extLst>
      <p:ext uri="{BB962C8B-B14F-4D97-AF65-F5344CB8AC3E}">
        <p14:creationId xmlns:p14="http://schemas.microsoft.com/office/powerpoint/2010/main" val="3316221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6FA2D0-0772-1947-8C9B-B0669A4C4F87}"/>
              </a:ext>
            </a:extLst>
          </p:cNvPr>
          <p:cNvSpPr/>
          <p:nvPr/>
        </p:nvSpPr>
        <p:spPr>
          <a:xfrm>
            <a:off x="2993572" y="179721"/>
            <a:ext cx="8817428" cy="584775"/>
          </a:xfrm>
          <a:prstGeom prst="rect">
            <a:avLst/>
          </a:prstGeom>
          <a:noFill/>
        </p:spPr>
        <p:txBody>
          <a:bodyPr wrap="square" lIns="91440" tIns="45720" rIns="91440" bIns="45720">
            <a:spAutoFit/>
          </a:bodyPr>
          <a:lstStyle/>
          <a:p>
            <a:pPr algn="ctr"/>
            <a:r>
              <a:rPr lang="en-US" sz="3200" b="1" cap="none" spc="0" dirty="0">
                <a:ln w="0"/>
                <a:solidFill>
                  <a:schemeClr val="tx1"/>
                </a:solidFill>
                <a:latin typeface="Garamond" panose="02020404030301010803" pitchFamily="18" charset="0"/>
              </a:rPr>
              <a:t>The Hebrew Bibl</a:t>
            </a:r>
            <a:r>
              <a:rPr lang="en-US" sz="3200" b="1" dirty="0">
                <a:ln w="0"/>
                <a:latin typeface="Garamond" panose="02020404030301010803" pitchFamily="18" charset="0"/>
              </a:rPr>
              <a:t>e as a Source of Power</a:t>
            </a:r>
          </a:p>
        </p:txBody>
      </p:sp>
      <p:sp>
        <p:nvSpPr>
          <p:cNvPr id="4" name="Rectangle 3">
            <a:extLst>
              <a:ext uri="{FF2B5EF4-FFF2-40B4-BE49-F238E27FC236}">
                <a16:creationId xmlns:a16="http://schemas.microsoft.com/office/drawing/2014/main" id="{F44E204F-3A89-65A0-DAC1-AC23D0631048}"/>
              </a:ext>
            </a:extLst>
          </p:cNvPr>
          <p:cNvSpPr/>
          <p:nvPr/>
        </p:nvSpPr>
        <p:spPr>
          <a:xfrm>
            <a:off x="3726525" y="1018793"/>
            <a:ext cx="7437292" cy="2546210"/>
          </a:xfrm>
          <a:prstGeom prst="rect">
            <a:avLst/>
          </a:prstGeom>
          <a:noFill/>
        </p:spPr>
        <p:txBody>
          <a:bodyPr wrap="none" lIns="91440" tIns="45720" rIns="91440" bIns="45720">
            <a:spAutoFit/>
          </a:bodyPr>
          <a:lstStyle/>
          <a:p>
            <a:pPr marL="342900" indent="-342900">
              <a:lnSpc>
                <a:spcPct val="150000"/>
              </a:lnSpc>
              <a:buFont typeface="Wingdings" panose="05000000000000000000" pitchFamily="2" charset="2"/>
              <a:buChar char="§"/>
            </a:pPr>
            <a:r>
              <a:rPr lang="en-US" b="0" cap="none" spc="0" dirty="0">
                <a:ln w="0"/>
                <a:solidFill>
                  <a:schemeClr val="tx1"/>
                </a:solidFill>
                <a:latin typeface="Garamond" panose="02020404030301010803" pitchFamily="18" charset="0"/>
              </a:rPr>
              <a:t>“Gender is a form of power” (Stopler</a:t>
            </a:r>
            <a:r>
              <a:rPr lang="en-US" dirty="0">
                <a:ln w="0"/>
                <a:latin typeface="Garamond" panose="02020404030301010803" pitchFamily="18" charset="0"/>
              </a:rPr>
              <a:t>, </a:t>
            </a:r>
            <a:r>
              <a:rPr lang="en-US" b="0" cap="none" spc="0" dirty="0">
                <a:ln w="0"/>
                <a:solidFill>
                  <a:schemeClr val="tx1"/>
                </a:solidFill>
                <a:latin typeface="Garamond" panose="02020404030301010803" pitchFamily="18" charset="0"/>
              </a:rPr>
              <a:t>2008, p. 1)</a:t>
            </a:r>
          </a:p>
          <a:p>
            <a:pPr marL="342900" indent="-342900">
              <a:lnSpc>
                <a:spcPct val="150000"/>
              </a:lnSpc>
              <a:buFont typeface="Wingdings" panose="05000000000000000000" pitchFamily="2" charset="2"/>
              <a:buChar char="§"/>
            </a:pPr>
            <a:r>
              <a:rPr lang="en-US" b="0" cap="none" spc="0" dirty="0">
                <a:ln w="0"/>
                <a:solidFill>
                  <a:schemeClr val="tx1"/>
                </a:solidFill>
                <a:latin typeface="Garamond" panose="02020404030301010803" pitchFamily="18" charset="0"/>
              </a:rPr>
              <a:t> Patriarchy = Power &gt; Power </a:t>
            </a:r>
            <a:r>
              <a:rPr lang="en-US" dirty="0">
                <a:ln w="0"/>
                <a:latin typeface="Garamond" panose="02020404030301010803" pitchFamily="18" charset="0"/>
              </a:rPr>
              <a:t>=</a:t>
            </a:r>
            <a:r>
              <a:rPr lang="en-US" b="0" cap="none" spc="0" dirty="0">
                <a:ln w="0"/>
                <a:solidFill>
                  <a:schemeClr val="tx1"/>
                </a:solidFill>
                <a:latin typeface="Garamond" panose="02020404030301010803" pitchFamily="18" charset="0"/>
              </a:rPr>
              <a:t> Patriarchy</a:t>
            </a:r>
          </a:p>
          <a:p>
            <a:pPr marL="342900" indent="-342900">
              <a:lnSpc>
                <a:spcPct val="150000"/>
              </a:lnSpc>
              <a:buFont typeface="Wingdings" panose="05000000000000000000" pitchFamily="2" charset="2"/>
              <a:buChar char="§"/>
            </a:pPr>
            <a:r>
              <a:rPr lang="en-US" b="0" cap="none" spc="0" dirty="0">
                <a:ln w="0"/>
                <a:solidFill>
                  <a:schemeClr val="tx1"/>
                </a:solidFill>
                <a:latin typeface="Garamond" panose="02020404030301010803" pitchFamily="18" charset="0"/>
              </a:rPr>
              <a:t> “</a:t>
            </a:r>
            <a:r>
              <a:rPr lang="en-GB" b="0" cap="none" spc="0" dirty="0">
                <a:ln w="0"/>
                <a:solidFill>
                  <a:schemeClr val="tx1"/>
                </a:solidFill>
                <a:latin typeface="Garamond" panose="02020404030301010803" pitchFamily="18" charset="0"/>
              </a:rPr>
              <a:t>P</a:t>
            </a:r>
            <a:r>
              <a:rPr lang="en-GB" dirty="0">
                <a:latin typeface="Garamond" panose="02020404030301010803" pitchFamily="18" charset="0"/>
              </a:rPr>
              <a:t>ower is everywhere; it is exercised from within the social body rather than </a:t>
            </a:r>
          </a:p>
          <a:p>
            <a:pPr>
              <a:lnSpc>
                <a:spcPct val="150000"/>
              </a:lnSpc>
            </a:pPr>
            <a:r>
              <a:rPr lang="en-GB" dirty="0">
                <a:latin typeface="Garamond" panose="02020404030301010803" pitchFamily="18" charset="0"/>
              </a:rPr>
              <a:t>       from above it”</a:t>
            </a:r>
            <a:r>
              <a:rPr lang="en-US" b="0" cap="none" spc="0" dirty="0">
                <a:ln w="0"/>
                <a:solidFill>
                  <a:schemeClr val="tx1"/>
                </a:solidFill>
                <a:latin typeface="Garamond" panose="02020404030301010803" pitchFamily="18" charset="0"/>
              </a:rPr>
              <a:t> (Stopler</a:t>
            </a:r>
            <a:r>
              <a:rPr lang="en-US" dirty="0">
                <a:ln w="0"/>
                <a:latin typeface="Garamond" panose="02020404030301010803" pitchFamily="18" charset="0"/>
              </a:rPr>
              <a:t>, </a:t>
            </a:r>
            <a:r>
              <a:rPr lang="en-US" b="0" cap="none" spc="0" dirty="0">
                <a:ln w="0"/>
                <a:solidFill>
                  <a:schemeClr val="tx1"/>
                </a:solidFill>
                <a:latin typeface="Garamond" panose="02020404030301010803" pitchFamily="18" charset="0"/>
              </a:rPr>
              <a:t>2008, p. </a:t>
            </a:r>
            <a:r>
              <a:rPr lang="en-US" dirty="0">
                <a:ln w="0"/>
                <a:latin typeface="Garamond" panose="02020404030301010803" pitchFamily="18" charset="0"/>
              </a:rPr>
              <a:t>3</a:t>
            </a:r>
            <a:r>
              <a:rPr lang="en-US" b="0" cap="none" spc="0" dirty="0">
                <a:ln w="0"/>
                <a:solidFill>
                  <a:schemeClr val="tx1"/>
                </a:solidFill>
                <a:latin typeface="Garamond" panose="02020404030301010803" pitchFamily="18" charset="0"/>
              </a:rPr>
              <a:t>)</a:t>
            </a:r>
          </a:p>
          <a:p>
            <a:pPr>
              <a:lnSpc>
                <a:spcPct val="150000"/>
              </a:lnSpc>
            </a:pPr>
            <a:endParaRPr lang="en-US" b="0" cap="none" spc="0" dirty="0">
              <a:ln w="0"/>
              <a:solidFill>
                <a:schemeClr val="tx1"/>
              </a:solidFill>
              <a:latin typeface="Garamond" panose="02020404030301010803" pitchFamily="18" charset="0"/>
            </a:endParaRPr>
          </a:p>
          <a:p>
            <a:pPr marL="342900" indent="-342900">
              <a:lnSpc>
                <a:spcPct val="150000"/>
              </a:lnSpc>
              <a:buFont typeface="Wingdings" panose="05000000000000000000" pitchFamily="2" charset="2"/>
              <a:buChar char="§"/>
            </a:pPr>
            <a:endParaRPr lang="en-US" b="0" cap="none" spc="0" dirty="0">
              <a:ln w="0"/>
              <a:solidFill>
                <a:schemeClr val="tx1"/>
              </a:solidFill>
              <a:latin typeface="Garamond" panose="02020404030301010803" pitchFamily="18" charset="0"/>
            </a:endParaRPr>
          </a:p>
        </p:txBody>
      </p:sp>
      <p:pic>
        <p:nvPicPr>
          <p:cNvPr id="4100" name="Picture 4">
            <a:extLst>
              <a:ext uri="{FF2B5EF4-FFF2-40B4-BE49-F238E27FC236}">
                <a16:creationId xmlns:a16="http://schemas.microsoft.com/office/drawing/2014/main" id="{7A201384-7564-6018-BC2B-4D1E0A40211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7687" y="4172332"/>
            <a:ext cx="6096000" cy="166687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3E2169D-D32C-970D-EA9E-560404AA3BA6}"/>
              </a:ext>
            </a:extLst>
          </p:cNvPr>
          <p:cNvSpPr txBox="1"/>
          <p:nvPr/>
        </p:nvSpPr>
        <p:spPr>
          <a:xfrm>
            <a:off x="5067817" y="5958950"/>
            <a:ext cx="6096000" cy="338554"/>
          </a:xfrm>
          <a:prstGeom prst="rect">
            <a:avLst/>
          </a:prstGeom>
          <a:noFill/>
        </p:spPr>
        <p:txBody>
          <a:bodyPr wrap="square">
            <a:spAutoFit/>
          </a:bodyPr>
          <a:lstStyle/>
          <a:p>
            <a:r>
              <a:rPr lang="en-GB" sz="1600" b="0" i="0" dirty="0">
                <a:solidFill>
                  <a:srgbClr val="262626"/>
                </a:solidFill>
                <a:effectLst/>
                <a:highlight>
                  <a:srgbClr val="FFFFFF"/>
                </a:highlight>
                <a:latin typeface="Garamond" panose="02020404030301010803" pitchFamily="18" charset="0"/>
              </a:rPr>
              <a:t>The Foucauldian Trinity: Knowledge, </a:t>
            </a:r>
            <a:r>
              <a:rPr lang="en-GB" sz="1600" dirty="0">
                <a:solidFill>
                  <a:srgbClr val="262626"/>
                </a:solidFill>
                <a:highlight>
                  <a:srgbClr val="FFFFFF"/>
                </a:highlight>
                <a:latin typeface="Garamond" panose="02020404030301010803" pitchFamily="18" charset="0"/>
              </a:rPr>
              <a:t>P</a:t>
            </a:r>
            <a:r>
              <a:rPr lang="en-GB" sz="1600" b="0" i="0" dirty="0">
                <a:solidFill>
                  <a:srgbClr val="262626"/>
                </a:solidFill>
                <a:effectLst/>
                <a:highlight>
                  <a:srgbClr val="FFFFFF"/>
                </a:highlight>
                <a:latin typeface="Garamond" panose="02020404030301010803" pitchFamily="18" charset="0"/>
              </a:rPr>
              <a:t>ower and Truth. (Guizzo, 2021).</a:t>
            </a:r>
            <a:endParaRPr lang="en-GB" sz="1600" dirty="0">
              <a:latin typeface="Garamond" panose="02020404030301010803" pitchFamily="18" charset="0"/>
            </a:endParaRPr>
          </a:p>
        </p:txBody>
      </p:sp>
    </p:spTree>
    <p:extLst>
      <p:ext uri="{BB962C8B-B14F-4D97-AF65-F5344CB8AC3E}">
        <p14:creationId xmlns:p14="http://schemas.microsoft.com/office/powerpoint/2010/main" val="3447546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F32068-C0D2-8C4A-0688-E479058DA71B}"/>
              </a:ext>
            </a:extLst>
          </p:cNvPr>
          <p:cNvSpPr/>
          <p:nvPr/>
        </p:nvSpPr>
        <p:spPr>
          <a:xfrm>
            <a:off x="851474" y="120439"/>
            <a:ext cx="6963446" cy="1200329"/>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Postbiblical Interpretations of Eve</a:t>
            </a:r>
          </a:p>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 in the Book of Genesis</a:t>
            </a:r>
          </a:p>
        </p:txBody>
      </p:sp>
      <p:sp>
        <p:nvSpPr>
          <p:cNvPr id="10" name="Rectangle 9">
            <a:extLst>
              <a:ext uri="{FF2B5EF4-FFF2-40B4-BE49-F238E27FC236}">
                <a16:creationId xmlns:a16="http://schemas.microsoft.com/office/drawing/2014/main" id="{AE77865E-EDF0-7B67-CBA9-DB59B5286D3A}"/>
              </a:ext>
            </a:extLst>
          </p:cNvPr>
          <p:cNvSpPr/>
          <p:nvPr/>
        </p:nvSpPr>
        <p:spPr>
          <a:xfrm>
            <a:off x="235351" y="1515907"/>
            <a:ext cx="7945445" cy="3377207"/>
          </a:xfrm>
          <a:prstGeom prst="rect">
            <a:avLst/>
          </a:prstGeom>
          <a:noFill/>
        </p:spPr>
        <p:txBody>
          <a:bodyPr wrap="none" lIns="91440" tIns="45720" rIns="91440" bIns="45720">
            <a:spAutoFit/>
          </a:bodyPr>
          <a:lstStyle/>
          <a:p>
            <a:pPr marL="285750" indent="-285750">
              <a:lnSpc>
                <a:spcPct val="150000"/>
              </a:lnSpc>
              <a:buFont typeface="Wingdings" panose="05000000000000000000" pitchFamily="2" charset="2"/>
              <a:buChar char="§"/>
            </a:pPr>
            <a:r>
              <a:rPr lang="en-US" cap="none" spc="0" dirty="0">
                <a:ln w="0"/>
                <a:solidFill>
                  <a:schemeClr val="tx1"/>
                </a:solidFill>
                <a:latin typeface="Garamond" panose="02020404030301010803" pitchFamily="18" charset="0"/>
              </a:rPr>
              <a:t>Blame for all Sin (The ‘Fall’)</a:t>
            </a:r>
          </a:p>
          <a:p>
            <a:pPr marL="285750" indent="-285750">
              <a:lnSpc>
                <a:spcPct val="150000"/>
              </a:lnSpc>
              <a:buFont typeface="Wingdings" panose="05000000000000000000" pitchFamily="2" charset="2"/>
              <a:buChar char="§"/>
            </a:pPr>
            <a:r>
              <a:rPr lang="en-US" dirty="0">
                <a:ln w="0"/>
                <a:latin typeface="Garamond" panose="02020404030301010803" pitchFamily="18" charset="0"/>
              </a:rPr>
              <a:t>Eve as Temptress </a:t>
            </a:r>
          </a:p>
          <a:p>
            <a:pPr marL="285750" indent="-285750">
              <a:lnSpc>
                <a:spcPct val="150000"/>
              </a:lnSpc>
              <a:buFont typeface="Wingdings" panose="05000000000000000000" pitchFamily="2" charset="2"/>
              <a:buChar char="§"/>
            </a:pPr>
            <a:r>
              <a:rPr lang="en-US" cap="none" spc="0" dirty="0">
                <a:ln w="0"/>
                <a:solidFill>
                  <a:schemeClr val="tx1"/>
                </a:solidFill>
                <a:latin typeface="Garamond" panose="02020404030301010803" pitchFamily="18" charset="0"/>
              </a:rPr>
              <a:t>Eve’s Curiosity and Desire for Knowledge </a:t>
            </a:r>
          </a:p>
          <a:p>
            <a:pPr marL="285750" indent="-285750">
              <a:lnSpc>
                <a:spcPct val="150000"/>
              </a:lnSpc>
              <a:buFont typeface="Wingdings" panose="05000000000000000000" pitchFamily="2" charset="2"/>
              <a:buChar char="§"/>
            </a:pPr>
            <a:r>
              <a:rPr lang="en-US" dirty="0">
                <a:ln w="0"/>
                <a:latin typeface="Garamond" panose="02020404030301010803" pitchFamily="18" charset="0"/>
              </a:rPr>
              <a:t>Eve’s Punishment</a:t>
            </a:r>
            <a:endParaRPr lang="en-US" cap="none" spc="0" dirty="0">
              <a:ln w="0"/>
              <a:solidFill>
                <a:schemeClr val="tx1"/>
              </a:solidFill>
              <a:latin typeface="Garamond" panose="02020404030301010803" pitchFamily="18" charset="0"/>
            </a:endParaRPr>
          </a:p>
          <a:p>
            <a:pPr marL="285750" indent="-285750">
              <a:lnSpc>
                <a:spcPct val="150000"/>
              </a:lnSpc>
              <a:buFont typeface="Wingdings" panose="05000000000000000000" pitchFamily="2" charset="2"/>
              <a:buChar char="§"/>
            </a:pPr>
            <a:endParaRPr lang="en-US" cap="none" spc="0" dirty="0">
              <a:ln w="0"/>
              <a:solidFill>
                <a:schemeClr val="tx1"/>
              </a:solidFill>
              <a:latin typeface="Garamond" panose="02020404030301010803" pitchFamily="18" charset="0"/>
            </a:endParaRPr>
          </a:p>
          <a:p>
            <a:pPr marL="285750" indent="-285750">
              <a:lnSpc>
                <a:spcPct val="150000"/>
              </a:lnSpc>
              <a:buFontTx/>
              <a:buChar char="-"/>
            </a:pPr>
            <a:r>
              <a:rPr lang="en-US" cap="none" spc="0" dirty="0">
                <a:ln w="0"/>
                <a:solidFill>
                  <a:schemeClr val="tx1"/>
                </a:solidFill>
                <a:latin typeface="Garamond" panose="02020404030301010803" pitchFamily="18" charset="0"/>
              </a:rPr>
              <a:t>Women were weak and subject to the authority of men.</a:t>
            </a:r>
          </a:p>
          <a:p>
            <a:pPr marL="285750" indent="-285750">
              <a:lnSpc>
                <a:spcPct val="150000"/>
              </a:lnSpc>
              <a:buFontTx/>
              <a:buChar char="-"/>
            </a:pPr>
            <a:r>
              <a:rPr lang="en-GB" cap="none" spc="0" dirty="0">
                <a:ln w="0"/>
                <a:solidFill>
                  <a:schemeClr val="tx1"/>
                </a:solidFill>
                <a:latin typeface="Garamond" panose="02020404030301010803" pitchFamily="18" charset="0"/>
              </a:rPr>
              <a:t>Eve's disobedience - Women's inherent moral weakness and failings as a symbol of </a:t>
            </a:r>
          </a:p>
          <a:p>
            <a:pPr>
              <a:lnSpc>
                <a:spcPct val="150000"/>
              </a:lnSpc>
            </a:pPr>
            <a:r>
              <a:rPr lang="en-GB" dirty="0">
                <a:ln w="0"/>
                <a:latin typeface="Garamond" panose="02020404030301010803" pitchFamily="18" charset="0"/>
              </a:rPr>
              <a:t>    </a:t>
            </a:r>
            <a:r>
              <a:rPr lang="en-GB" cap="none" spc="0" dirty="0">
                <a:ln w="0"/>
                <a:solidFill>
                  <a:schemeClr val="tx1"/>
                </a:solidFill>
                <a:latin typeface="Garamond" panose="02020404030301010803" pitchFamily="18" charset="0"/>
              </a:rPr>
              <a:t>female </a:t>
            </a:r>
            <a:r>
              <a:rPr lang="en-GB" dirty="0">
                <a:ln w="0"/>
                <a:latin typeface="Garamond" panose="02020404030301010803" pitchFamily="18" charset="0"/>
              </a:rPr>
              <a:t>v</a:t>
            </a:r>
            <a:r>
              <a:rPr lang="en-GB" cap="none" spc="0" dirty="0">
                <a:ln w="0"/>
                <a:solidFill>
                  <a:schemeClr val="tx1"/>
                </a:solidFill>
                <a:latin typeface="Garamond" panose="02020404030301010803" pitchFamily="18" charset="0"/>
              </a:rPr>
              <a:t>ulnerability and the complexity of moral decision-making.</a:t>
            </a:r>
          </a:p>
        </p:txBody>
      </p:sp>
      <p:sp>
        <p:nvSpPr>
          <p:cNvPr id="11" name="TextBox 10">
            <a:extLst>
              <a:ext uri="{FF2B5EF4-FFF2-40B4-BE49-F238E27FC236}">
                <a16:creationId xmlns:a16="http://schemas.microsoft.com/office/drawing/2014/main" id="{3682D230-84BE-F9BC-068C-F4998489F8A6}"/>
              </a:ext>
            </a:extLst>
          </p:cNvPr>
          <p:cNvSpPr txBox="1"/>
          <p:nvPr/>
        </p:nvSpPr>
        <p:spPr>
          <a:xfrm>
            <a:off x="4604146" y="2228671"/>
            <a:ext cx="4310743" cy="1200329"/>
          </a:xfrm>
          <a:prstGeom prst="rect">
            <a:avLst/>
          </a:prstGeom>
          <a:noFill/>
        </p:spPr>
        <p:txBody>
          <a:bodyPr wrap="square" rtlCol="0">
            <a:spAutoFit/>
          </a:bodyPr>
          <a:lstStyle/>
          <a:p>
            <a:pPr algn="ctr"/>
            <a:r>
              <a:rPr lang="en-GB" b="1" dirty="0">
                <a:latin typeface="Garamond" panose="02020404030301010803" pitchFamily="18" charset="0"/>
              </a:rPr>
              <a:t>II Corinthians 11:3: </a:t>
            </a:r>
            <a:r>
              <a:rPr lang="en-GB" dirty="0">
                <a:latin typeface="Garamond" panose="02020404030301010803" pitchFamily="18" charset="0"/>
              </a:rPr>
              <a:t>‘But I am afraid that as the serpent deceived Eve by its cunning, your thoughts will be led astray from a sincere and pure devotion to Christ.’</a:t>
            </a:r>
          </a:p>
        </p:txBody>
      </p:sp>
      <p:sp>
        <p:nvSpPr>
          <p:cNvPr id="13" name="TextBox 12">
            <a:extLst>
              <a:ext uri="{FF2B5EF4-FFF2-40B4-BE49-F238E27FC236}">
                <a16:creationId xmlns:a16="http://schemas.microsoft.com/office/drawing/2014/main" id="{F7010FC0-B05A-A6C4-3B13-C5A5128A0970}"/>
              </a:ext>
            </a:extLst>
          </p:cNvPr>
          <p:cNvSpPr txBox="1"/>
          <p:nvPr/>
        </p:nvSpPr>
        <p:spPr>
          <a:xfrm>
            <a:off x="851474" y="5356652"/>
            <a:ext cx="6688016" cy="1200329"/>
          </a:xfrm>
          <a:prstGeom prst="rect">
            <a:avLst/>
          </a:prstGeom>
          <a:noFill/>
        </p:spPr>
        <p:txBody>
          <a:bodyPr wrap="square">
            <a:spAutoFit/>
          </a:bodyPr>
          <a:lstStyle/>
          <a:p>
            <a:pPr algn="ctr"/>
            <a:r>
              <a:rPr lang="en-GB" b="1" dirty="0">
                <a:latin typeface="Garamond" panose="02020404030301010803" pitchFamily="18" charset="0"/>
              </a:rPr>
              <a:t>I Timothy 2:11-13: </a:t>
            </a:r>
            <a:r>
              <a:rPr lang="en-GB" dirty="0">
                <a:latin typeface="Garamond" panose="02020404030301010803" pitchFamily="18" charset="0"/>
              </a:rPr>
              <a:t>‘Let a woman learn in silence with full submission. I permit no woman to teach or to have authority over a man; she is to keep silent. For Adam was formed first, then Eve; and Adam was not deceived, but the woman was deceived, and became a transgressor.’</a:t>
            </a:r>
          </a:p>
        </p:txBody>
      </p:sp>
    </p:spTree>
    <p:extLst>
      <p:ext uri="{BB962C8B-B14F-4D97-AF65-F5344CB8AC3E}">
        <p14:creationId xmlns:p14="http://schemas.microsoft.com/office/powerpoint/2010/main" val="8462368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8F53EFB-23E5-90A4-4D6D-D7816F3DE625}"/>
              </a:ext>
            </a:extLst>
          </p:cNvPr>
          <p:cNvSpPr/>
          <p:nvPr/>
        </p:nvSpPr>
        <p:spPr>
          <a:xfrm>
            <a:off x="6795608" y="0"/>
            <a:ext cx="5350375" cy="1138773"/>
          </a:xfrm>
          <a:prstGeom prst="rect">
            <a:avLst/>
          </a:prstGeom>
          <a:noFill/>
        </p:spPr>
        <p:txBody>
          <a:bodyPr wrap="none" lIns="91440" tIns="45720" rIns="91440" bIns="45720">
            <a:spAutoFit/>
          </a:bodyPr>
          <a:lstStyle/>
          <a:p>
            <a:pPr algn="ctr"/>
            <a:r>
              <a:rPr lang="en-US" sz="34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Postbiblical Interpretations </a:t>
            </a:r>
          </a:p>
          <a:p>
            <a:pPr algn="ctr"/>
            <a:r>
              <a:rPr lang="en-US" sz="34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of Eve</a:t>
            </a:r>
            <a:r>
              <a:rPr lang="en-US" sz="3400" b="1" dirty="0">
                <a:ln w="0"/>
                <a:effectLst>
                  <a:outerShdw blurRad="38100" dist="19050" dir="2700000" algn="tl" rotWithShape="0">
                    <a:schemeClr val="dk1">
                      <a:alpha val="40000"/>
                    </a:schemeClr>
                  </a:outerShdw>
                </a:effectLst>
                <a:latin typeface="Garamond" panose="02020404030301010803" pitchFamily="18" charset="0"/>
              </a:rPr>
              <a:t> </a:t>
            </a:r>
            <a:r>
              <a:rPr lang="en-US" sz="34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in Genesis 2 </a:t>
            </a:r>
          </a:p>
        </p:txBody>
      </p:sp>
      <p:sp>
        <p:nvSpPr>
          <p:cNvPr id="9" name="Rectangle 8">
            <a:extLst>
              <a:ext uri="{FF2B5EF4-FFF2-40B4-BE49-F238E27FC236}">
                <a16:creationId xmlns:a16="http://schemas.microsoft.com/office/drawing/2014/main" id="{16D92307-6CC5-8F05-A478-C60476683AAE}"/>
              </a:ext>
            </a:extLst>
          </p:cNvPr>
          <p:cNvSpPr/>
          <p:nvPr/>
        </p:nvSpPr>
        <p:spPr>
          <a:xfrm>
            <a:off x="86594" y="1579204"/>
            <a:ext cx="11132022" cy="2295693"/>
          </a:xfrm>
          <a:prstGeom prst="rect">
            <a:avLst/>
          </a:prstGeom>
          <a:noFill/>
        </p:spPr>
        <p:txBody>
          <a:bodyPr wrap="none" lIns="91440" tIns="45720" rIns="91440" bIns="45720">
            <a:spAutoFit/>
          </a:bodyPr>
          <a:lstStyle/>
          <a:p>
            <a:pPr marL="457200" indent="-457200">
              <a:lnSpc>
                <a:spcPct val="150000"/>
              </a:lnSpc>
              <a:buFont typeface="Wingdings" panose="05000000000000000000" pitchFamily="2" charset="2"/>
              <a:buChar char="§"/>
            </a:pPr>
            <a:r>
              <a:rPr lang="en-US" sz="2000" cap="none" spc="0" dirty="0">
                <a:ln w="0"/>
                <a:solidFill>
                  <a:schemeClr val="tx1"/>
                </a:solidFill>
                <a:latin typeface="Garamond" panose="02020404030301010803" pitchFamily="18" charset="0"/>
              </a:rPr>
              <a:t>“A helper as his partner” – indicates women</a:t>
            </a:r>
            <a:r>
              <a:rPr lang="en-US" sz="2000" dirty="0">
                <a:ln w="0"/>
                <a:latin typeface="Garamond" panose="02020404030301010803" pitchFamily="18" charset="0"/>
              </a:rPr>
              <a:t>’s inferiority and subordination to men </a:t>
            </a:r>
            <a:r>
              <a:rPr lang="en-GB" sz="2000" b="0" i="0" dirty="0">
                <a:solidFill>
                  <a:srgbClr val="0D0D0D"/>
                </a:solidFill>
                <a:effectLst/>
                <a:latin typeface="Garamond" panose="02020404030301010803" pitchFamily="18" charset="0"/>
              </a:rPr>
              <a:t>(Wallace 1992, p. 677).</a:t>
            </a:r>
          </a:p>
          <a:p>
            <a:pPr marL="457200" indent="-457200">
              <a:lnSpc>
                <a:spcPct val="150000"/>
              </a:lnSpc>
              <a:buFont typeface="Wingdings" panose="05000000000000000000" pitchFamily="2" charset="2"/>
              <a:buChar char="§"/>
            </a:pPr>
            <a:r>
              <a:rPr lang="en-GB" sz="2000" b="0" i="0" dirty="0">
                <a:solidFill>
                  <a:srgbClr val="0D0D0D"/>
                </a:solidFill>
                <a:effectLst/>
                <a:latin typeface="Garamond" panose="02020404030301010803" pitchFamily="18" charset="0"/>
              </a:rPr>
              <a:t> The woman was made from the man's rib, and her purpose was to assist the man (Gen 2:7-22) </a:t>
            </a:r>
          </a:p>
          <a:p>
            <a:pPr>
              <a:lnSpc>
                <a:spcPct val="150000"/>
              </a:lnSpc>
            </a:pPr>
            <a:r>
              <a:rPr lang="en-GB" sz="2000" b="0" i="0" dirty="0">
                <a:solidFill>
                  <a:srgbClr val="0D0D0D"/>
                </a:solidFill>
                <a:effectLst/>
                <a:latin typeface="Garamond" panose="02020404030301010803" pitchFamily="18" charset="0"/>
              </a:rPr>
              <a:t>        – Hierarchical system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2000" cap="none" spc="0" dirty="0">
                <a:ln w="0"/>
                <a:solidFill>
                  <a:srgbClr val="0D0D0D"/>
                </a:solidFill>
                <a:latin typeface="Garamond" panose="02020404030301010803" pitchFamily="18" charset="0"/>
              </a:rPr>
              <a:t>        </a:t>
            </a:r>
            <a:r>
              <a:rPr lang="en-GB" sz="2000" b="0" i="0" dirty="0">
                <a:solidFill>
                  <a:srgbClr val="0D0D0D"/>
                </a:solidFill>
                <a:effectLst/>
                <a:latin typeface="Garamond" panose="02020404030301010803" pitchFamily="18" charset="0"/>
              </a:rPr>
              <a:t>– Eve was an </a:t>
            </a:r>
            <a:r>
              <a:rPr lang="en-GB" sz="2000" i="0" dirty="0">
                <a:effectLst/>
                <a:latin typeface="Garamond" panose="02020404030301010803" pitchFamily="18" charset="0"/>
              </a:rPr>
              <a:t>afterthought </a:t>
            </a:r>
            <a:r>
              <a:rPr kumimoji="0" lang="en-GB" sz="2000" i="0" u="none" strike="noStrike" kern="1200" cap="none" spc="0" normalizeH="0" baseline="0" noProof="0" dirty="0">
                <a:ln>
                  <a:noFill/>
                </a:ln>
                <a:effectLst/>
                <a:uLnTx/>
                <a:uFillTx/>
                <a:latin typeface="Garamond" panose="02020404030301010803" pitchFamily="18" charset="0"/>
              </a:rPr>
              <a:t>(Clines 1990, p. 25). </a:t>
            </a:r>
          </a:p>
          <a:p>
            <a:pPr>
              <a:lnSpc>
                <a:spcPct val="150000"/>
              </a:lnSpc>
            </a:pPr>
            <a:endParaRPr lang="en-GB" sz="2000" cap="none" spc="0" dirty="0">
              <a:ln w="0"/>
              <a:solidFill>
                <a:srgbClr val="0D0D0D"/>
              </a:solidFill>
              <a:latin typeface="Garamond" panose="02020404030301010803" pitchFamily="18" charset="0"/>
            </a:endParaRPr>
          </a:p>
        </p:txBody>
      </p:sp>
      <p:sp>
        <p:nvSpPr>
          <p:cNvPr id="10" name="Rectangle 9">
            <a:extLst>
              <a:ext uri="{FF2B5EF4-FFF2-40B4-BE49-F238E27FC236}">
                <a16:creationId xmlns:a16="http://schemas.microsoft.com/office/drawing/2014/main" id="{7AB24173-4808-13AC-9A79-0CF5312E3415}"/>
              </a:ext>
            </a:extLst>
          </p:cNvPr>
          <p:cNvSpPr/>
          <p:nvPr/>
        </p:nvSpPr>
        <p:spPr>
          <a:xfrm>
            <a:off x="86594" y="4053718"/>
            <a:ext cx="6950044" cy="523220"/>
          </a:xfrm>
          <a:prstGeom prst="rect">
            <a:avLst/>
          </a:prstGeom>
          <a:noFill/>
        </p:spPr>
        <p:txBody>
          <a:bodyPr wrap="none" lIns="91440" tIns="45720" rIns="91440" bIns="45720">
            <a:spAutoFit/>
          </a:bodyPr>
          <a:lstStyle/>
          <a:p>
            <a:pPr algn="ctr"/>
            <a:r>
              <a:rPr lang="en-US" sz="2800" b="1" cap="none" spc="0" dirty="0">
                <a:ln w="0"/>
                <a:solidFill>
                  <a:schemeClr val="tx1"/>
                </a:solidFill>
                <a:latin typeface="Garamond" panose="02020404030301010803" pitchFamily="18" charset="0"/>
              </a:rPr>
              <a:t>Feminist Interpretations of Eve in Genesis 2</a:t>
            </a:r>
          </a:p>
        </p:txBody>
      </p:sp>
      <p:sp>
        <p:nvSpPr>
          <p:cNvPr id="12" name="Rectangle 11">
            <a:extLst>
              <a:ext uri="{FF2B5EF4-FFF2-40B4-BE49-F238E27FC236}">
                <a16:creationId xmlns:a16="http://schemas.microsoft.com/office/drawing/2014/main" id="{7A3690AC-4389-9FBF-BA79-2E2060544736}"/>
              </a:ext>
            </a:extLst>
          </p:cNvPr>
          <p:cNvSpPr/>
          <p:nvPr/>
        </p:nvSpPr>
        <p:spPr>
          <a:xfrm>
            <a:off x="-358870" y="4755759"/>
            <a:ext cx="8957389" cy="1433919"/>
          </a:xfrm>
          <a:prstGeom prst="rect">
            <a:avLst/>
          </a:prstGeom>
          <a:noFill/>
        </p:spPr>
        <p:txBody>
          <a:bodyPr wrap="square" lIns="91440" tIns="45720" rIns="91440" bIns="45720">
            <a:spAutoFit/>
          </a:bodyPr>
          <a:lstStyle/>
          <a:p>
            <a:pPr marL="1143000" lvl="1" indent="-685800">
              <a:lnSpc>
                <a:spcPct val="150000"/>
              </a:lnSpc>
              <a:buFont typeface="Wingdings" panose="05000000000000000000" pitchFamily="2" charset="2"/>
              <a:buChar char="§"/>
            </a:pPr>
            <a:r>
              <a:rPr lang="en-US" sz="2000" b="0" cap="none" spc="0" dirty="0">
                <a:ln w="0"/>
                <a:solidFill>
                  <a:schemeClr val="tx1"/>
                </a:solidFill>
                <a:latin typeface="Garamond" panose="02020404030301010803" pitchFamily="18" charset="0"/>
              </a:rPr>
              <a:t>Comparable Companion (Wallace 1992, p. 667)</a:t>
            </a:r>
          </a:p>
          <a:p>
            <a:pPr marL="1143000" lvl="1" indent="-685800">
              <a:lnSpc>
                <a:spcPct val="150000"/>
              </a:lnSpc>
              <a:buFont typeface="Wingdings" panose="05000000000000000000" pitchFamily="2" charset="2"/>
              <a:buChar char="§"/>
            </a:pPr>
            <a:r>
              <a:rPr lang="en-US" sz="2000" dirty="0">
                <a:ln w="0"/>
                <a:latin typeface="Garamond" panose="02020404030301010803" pitchFamily="18" charset="0"/>
              </a:rPr>
              <a:t>Unity and Mutuality – “bones of my bones and flesh of my flesh (Gen 2:23)</a:t>
            </a:r>
          </a:p>
          <a:p>
            <a:pPr marL="1143000" lvl="1" indent="-685800">
              <a:lnSpc>
                <a:spcPct val="150000"/>
              </a:lnSpc>
              <a:buFont typeface="Wingdings" panose="05000000000000000000" pitchFamily="2" charset="2"/>
              <a:buChar char="§"/>
            </a:pPr>
            <a:r>
              <a:rPr lang="en-US" sz="2000" b="0" cap="none" spc="0" dirty="0">
                <a:ln w="0"/>
                <a:solidFill>
                  <a:schemeClr val="tx1"/>
                </a:solidFill>
                <a:latin typeface="Garamond" panose="02020404030301010803" pitchFamily="18" charset="0"/>
              </a:rPr>
              <a:t>Equality and I</a:t>
            </a:r>
            <a:r>
              <a:rPr lang="en-US" sz="2000" dirty="0">
                <a:ln w="0"/>
                <a:latin typeface="Garamond" panose="02020404030301010803" pitchFamily="18" charset="0"/>
              </a:rPr>
              <a:t>ntimacy (Meyers 200, p. 81)</a:t>
            </a:r>
            <a:endParaRPr lang="en-US" sz="2000" b="0" cap="none" spc="0" dirty="0">
              <a:ln w="0"/>
              <a:solidFill>
                <a:schemeClr val="tx1"/>
              </a:solidFill>
              <a:latin typeface="Garamond" panose="02020404030301010803" pitchFamily="18" charset="0"/>
            </a:endParaRPr>
          </a:p>
        </p:txBody>
      </p:sp>
    </p:spTree>
    <p:extLst>
      <p:ext uri="{BB962C8B-B14F-4D97-AF65-F5344CB8AC3E}">
        <p14:creationId xmlns:p14="http://schemas.microsoft.com/office/powerpoint/2010/main" val="803542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2F32068-C0D2-8C4A-0688-E479058DA71B}"/>
              </a:ext>
            </a:extLst>
          </p:cNvPr>
          <p:cNvSpPr/>
          <p:nvPr/>
        </p:nvSpPr>
        <p:spPr>
          <a:xfrm>
            <a:off x="851474" y="120439"/>
            <a:ext cx="6963446" cy="1200329"/>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Postbiblical Interpretations of Eve</a:t>
            </a:r>
          </a:p>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 in Genesis 3</a:t>
            </a:r>
          </a:p>
        </p:txBody>
      </p:sp>
      <p:sp>
        <p:nvSpPr>
          <p:cNvPr id="3" name="Rectangle 2">
            <a:extLst>
              <a:ext uri="{FF2B5EF4-FFF2-40B4-BE49-F238E27FC236}">
                <a16:creationId xmlns:a16="http://schemas.microsoft.com/office/drawing/2014/main" id="{7AE6EDF7-F1A3-0FEA-9502-02D393D98234}"/>
              </a:ext>
            </a:extLst>
          </p:cNvPr>
          <p:cNvSpPr/>
          <p:nvPr/>
        </p:nvSpPr>
        <p:spPr>
          <a:xfrm>
            <a:off x="306936" y="1449843"/>
            <a:ext cx="8546635" cy="2357248"/>
          </a:xfrm>
          <a:prstGeom prst="rect">
            <a:avLst/>
          </a:prstGeom>
          <a:noFill/>
        </p:spPr>
        <p:txBody>
          <a:bodyPr wrap="none" lIns="91440" tIns="45720" rIns="91440" bIns="45720">
            <a:spAutoFit/>
          </a:bodyPr>
          <a:lstStyle/>
          <a:p>
            <a:pPr marL="342900" indent="-342900">
              <a:lnSpc>
                <a:spcPct val="150000"/>
              </a:lnSpc>
              <a:buFont typeface="Wingdings" panose="05000000000000000000" pitchFamily="2" charset="2"/>
              <a:buChar char="§"/>
            </a:pPr>
            <a:r>
              <a:rPr lang="en-US" sz="2000" b="0" cap="none" spc="0" dirty="0">
                <a:ln w="0"/>
                <a:solidFill>
                  <a:schemeClr val="tx1"/>
                </a:solidFill>
                <a:latin typeface="Garamond" panose="02020404030301010803" pitchFamily="18" charset="0"/>
              </a:rPr>
              <a:t>Beginning of Sin (Meyers 2000, p. 80)</a:t>
            </a:r>
          </a:p>
          <a:p>
            <a:pPr marL="342900" indent="-342900">
              <a:lnSpc>
                <a:spcPct val="150000"/>
              </a:lnSpc>
              <a:buFont typeface="Wingdings" panose="05000000000000000000" pitchFamily="2" charset="2"/>
              <a:buChar char="§"/>
            </a:pPr>
            <a:r>
              <a:rPr lang="en-US" sz="2000" dirty="0">
                <a:ln w="0"/>
                <a:latin typeface="Garamond" panose="02020404030301010803" pitchFamily="18" charset="0"/>
              </a:rPr>
              <a:t>The exchange between Eve and the Serpent – weak, vulnerable and fragile figure.</a:t>
            </a:r>
            <a:endParaRPr lang="en-US" sz="2000" b="0" cap="none" spc="0" dirty="0">
              <a:ln w="0"/>
              <a:solidFill>
                <a:schemeClr val="tx1"/>
              </a:solidFill>
              <a:latin typeface="Garamond" panose="02020404030301010803" pitchFamily="18" charset="0"/>
            </a:endParaRPr>
          </a:p>
          <a:p>
            <a:pPr marL="342900" indent="-342900">
              <a:lnSpc>
                <a:spcPct val="150000"/>
              </a:lnSpc>
              <a:buFont typeface="Wingdings" panose="05000000000000000000" pitchFamily="2" charset="2"/>
              <a:buChar char="§"/>
            </a:pPr>
            <a:r>
              <a:rPr lang="en-US" sz="2000" dirty="0">
                <a:ln w="0"/>
                <a:latin typeface="Garamond" panose="02020404030301010803" pitchFamily="18" charset="0"/>
              </a:rPr>
              <a:t>Eve is blamed for the first sin, being a disobedient and a perilous figure </a:t>
            </a:r>
          </a:p>
          <a:p>
            <a:pPr>
              <a:lnSpc>
                <a:spcPct val="150000"/>
              </a:lnSpc>
            </a:pPr>
            <a:r>
              <a:rPr lang="en-US" sz="2000" dirty="0">
                <a:ln w="0"/>
                <a:latin typeface="Garamond" panose="02020404030301010803" pitchFamily="18" charset="0"/>
              </a:rPr>
              <a:t>    (Brenner 1993, p. 77). </a:t>
            </a:r>
          </a:p>
          <a:p>
            <a:pPr marL="342900" indent="-342900">
              <a:lnSpc>
                <a:spcPct val="150000"/>
              </a:lnSpc>
              <a:buFont typeface="Wingdings" panose="05000000000000000000" pitchFamily="2" charset="2"/>
              <a:buChar char="§"/>
            </a:pPr>
            <a:r>
              <a:rPr lang="en-US" sz="2000" dirty="0">
                <a:ln w="0"/>
                <a:latin typeface="Garamond" panose="02020404030301010803" pitchFamily="18" charset="0"/>
              </a:rPr>
              <a:t>Eve tempted/seduced Adam to eat the fruit. </a:t>
            </a:r>
            <a:endParaRPr lang="en-US" sz="2000" b="0" cap="none" spc="0" dirty="0">
              <a:ln w="0"/>
              <a:solidFill>
                <a:schemeClr val="tx1"/>
              </a:solidFill>
              <a:latin typeface="Garamond" panose="02020404030301010803" pitchFamily="18" charset="0"/>
            </a:endParaRPr>
          </a:p>
        </p:txBody>
      </p:sp>
      <p:sp>
        <p:nvSpPr>
          <p:cNvPr id="4" name="Rectangle 3">
            <a:extLst>
              <a:ext uri="{FF2B5EF4-FFF2-40B4-BE49-F238E27FC236}">
                <a16:creationId xmlns:a16="http://schemas.microsoft.com/office/drawing/2014/main" id="{843BCB0A-E057-0B6D-E0DC-8A962487F81B}"/>
              </a:ext>
            </a:extLst>
          </p:cNvPr>
          <p:cNvSpPr/>
          <p:nvPr/>
        </p:nvSpPr>
        <p:spPr>
          <a:xfrm>
            <a:off x="135479" y="4013918"/>
            <a:ext cx="6950044" cy="523220"/>
          </a:xfrm>
          <a:prstGeom prst="rect">
            <a:avLst/>
          </a:prstGeom>
          <a:noFill/>
        </p:spPr>
        <p:txBody>
          <a:bodyPr wrap="none" lIns="91440" tIns="45720" rIns="91440" bIns="45720">
            <a:spAutoFit/>
          </a:bodyPr>
          <a:lstStyle/>
          <a:p>
            <a:pPr algn="ctr"/>
            <a:r>
              <a:rPr lang="en-US" sz="2800" b="1" cap="none" spc="0" dirty="0">
                <a:ln w="0"/>
                <a:solidFill>
                  <a:schemeClr val="tx1"/>
                </a:solidFill>
                <a:latin typeface="Garamond" panose="02020404030301010803" pitchFamily="18" charset="0"/>
              </a:rPr>
              <a:t>Feminist Interpretations of Eve in Genesis 3</a:t>
            </a:r>
          </a:p>
        </p:txBody>
      </p:sp>
      <p:sp>
        <p:nvSpPr>
          <p:cNvPr id="5" name="Rectangle 4">
            <a:extLst>
              <a:ext uri="{FF2B5EF4-FFF2-40B4-BE49-F238E27FC236}">
                <a16:creationId xmlns:a16="http://schemas.microsoft.com/office/drawing/2014/main" id="{C9DB66BD-0E44-540A-F873-C31F47BEF1E7}"/>
              </a:ext>
            </a:extLst>
          </p:cNvPr>
          <p:cNvSpPr/>
          <p:nvPr/>
        </p:nvSpPr>
        <p:spPr>
          <a:xfrm>
            <a:off x="135479" y="4666213"/>
            <a:ext cx="8036815" cy="1895584"/>
          </a:xfrm>
          <a:prstGeom prst="rect">
            <a:avLst/>
          </a:prstGeom>
          <a:noFill/>
        </p:spPr>
        <p:txBody>
          <a:bodyPr wrap="none" lIns="91440" tIns="45720" rIns="91440" bIns="45720">
            <a:spAutoFit/>
          </a:bodyPr>
          <a:lstStyle/>
          <a:p>
            <a:pPr marL="342900" indent="-342900">
              <a:lnSpc>
                <a:spcPct val="150000"/>
              </a:lnSpc>
              <a:buFont typeface="Wingdings" panose="05000000000000000000" pitchFamily="2" charset="2"/>
              <a:buChar char="§"/>
            </a:pPr>
            <a:r>
              <a:rPr lang="en-US" sz="2000" b="0" cap="none" spc="0" dirty="0">
                <a:ln w="0"/>
                <a:latin typeface="Garamond" panose="02020404030301010803" pitchFamily="18" charset="0"/>
              </a:rPr>
              <a:t>Desire to gain wisdom and discern good from evil (Gen 3:6-7).</a:t>
            </a:r>
          </a:p>
          <a:p>
            <a:pPr marL="342900" indent="-342900">
              <a:lnSpc>
                <a:spcPct val="150000"/>
              </a:lnSpc>
              <a:buFont typeface="Wingdings" panose="05000000000000000000" pitchFamily="2" charset="2"/>
              <a:buChar char="§"/>
            </a:pPr>
            <a:r>
              <a:rPr lang="en-US" sz="2000" dirty="0">
                <a:ln w="0"/>
                <a:latin typeface="Garamond" panose="02020404030301010803" pitchFamily="18" charset="0"/>
              </a:rPr>
              <a:t>Sharing the fruit – reflects the concerns of women regarding the provision </a:t>
            </a:r>
          </a:p>
          <a:p>
            <a:pPr>
              <a:lnSpc>
                <a:spcPct val="150000"/>
              </a:lnSpc>
            </a:pPr>
            <a:r>
              <a:rPr lang="en-US" sz="2000" dirty="0">
                <a:ln w="0"/>
                <a:latin typeface="Garamond" panose="02020404030301010803" pitchFamily="18" charset="0"/>
              </a:rPr>
              <a:t>     and access to nutrition in challenging conditions (Meyers, 2021).  </a:t>
            </a:r>
          </a:p>
          <a:p>
            <a:pPr marL="342900" indent="-342900">
              <a:lnSpc>
                <a:spcPct val="150000"/>
              </a:lnSpc>
              <a:buFont typeface="Wingdings" panose="05000000000000000000" pitchFamily="2" charset="2"/>
              <a:buChar char="§"/>
            </a:pPr>
            <a:r>
              <a:rPr lang="en-US" sz="2000" b="0" cap="none" spc="0" dirty="0">
                <a:ln w="0"/>
                <a:latin typeface="Garamond" panose="02020404030301010803" pitchFamily="18" charset="0"/>
              </a:rPr>
              <a:t>Practical responsibilities (Meyers, 2021).</a:t>
            </a:r>
          </a:p>
        </p:txBody>
      </p:sp>
    </p:spTree>
    <p:extLst>
      <p:ext uri="{BB962C8B-B14F-4D97-AF65-F5344CB8AC3E}">
        <p14:creationId xmlns:p14="http://schemas.microsoft.com/office/powerpoint/2010/main" val="4286406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C6C01E-690F-FC36-4E70-EC38852F1E28}"/>
              </a:ext>
            </a:extLst>
          </p:cNvPr>
          <p:cNvSpPr/>
          <p:nvPr/>
        </p:nvSpPr>
        <p:spPr>
          <a:xfrm>
            <a:off x="1200814" y="217714"/>
            <a:ext cx="9790372" cy="584775"/>
          </a:xfrm>
          <a:prstGeom prst="rect">
            <a:avLst/>
          </a:prstGeom>
          <a:noFill/>
        </p:spPr>
        <p:txBody>
          <a:bodyPr wrap="none" lIns="91440" tIns="45720" rIns="91440" bIns="45720">
            <a:spAutoFit/>
          </a:bodyPr>
          <a:lstStyle/>
          <a:p>
            <a:pPr algn="ctr"/>
            <a:r>
              <a:rPr lang="en-US" sz="3200" b="1" dirty="0">
                <a:ln w="0"/>
                <a:effectLst>
                  <a:outerShdw blurRad="38100" dist="19050" dir="2700000" algn="tl" rotWithShape="0">
                    <a:schemeClr val="dk1">
                      <a:alpha val="40000"/>
                    </a:schemeClr>
                  </a:outerShdw>
                </a:effectLst>
                <a:latin typeface="Garamond" panose="02020404030301010803" pitchFamily="18" charset="0"/>
              </a:rPr>
              <a:t>Feminist Interpretations of Eve in the Book of Genesis</a:t>
            </a:r>
            <a:endParaRPr lang="en-US" sz="32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endParaRPr>
          </a:p>
        </p:txBody>
      </p:sp>
      <p:sp>
        <p:nvSpPr>
          <p:cNvPr id="9" name="Rectangle 8">
            <a:extLst>
              <a:ext uri="{FF2B5EF4-FFF2-40B4-BE49-F238E27FC236}">
                <a16:creationId xmlns:a16="http://schemas.microsoft.com/office/drawing/2014/main" id="{31C0DE6F-DFB4-371B-28CE-FD2A5E726243}"/>
              </a:ext>
            </a:extLst>
          </p:cNvPr>
          <p:cNvSpPr/>
          <p:nvPr/>
        </p:nvSpPr>
        <p:spPr>
          <a:xfrm>
            <a:off x="173288" y="1160711"/>
            <a:ext cx="10817898" cy="3280578"/>
          </a:xfrm>
          <a:prstGeom prst="rect">
            <a:avLst/>
          </a:prstGeom>
          <a:noFill/>
        </p:spPr>
        <p:txBody>
          <a:bodyPr wrap="none" lIns="91440" tIns="45720" rIns="91440" bIns="45720">
            <a:spAutoFit/>
          </a:bodyPr>
          <a:lstStyle/>
          <a:p>
            <a:pPr marL="571500" indent="-571500">
              <a:lnSpc>
                <a:spcPct val="150000"/>
              </a:lnSpc>
              <a:buFont typeface="Wingdings" panose="05000000000000000000" pitchFamily="2" charset="2"/>
              <a:buChar char="§"/>
            </a:pPr>
            <a:r>
              <a:rPr lang="en-US" sz="2000" cap="none" spc="0" dirty="0">
                <a:ln w="0"/>
                <a:solidFill>
                  <a:schemeClr val="tx1"/>
                </a:solidFill>
                <a:latin typeface="Garamond" panose="02020404030301010803" pitchFamily="18" charset="0"/>
              </a:rPr>
              <a:t>Feminist biblical scholars have challenged and reevaluated the negative portrayals of Eve.</a:t>
            </a:r>
          </a:p>
          <a:p>
            <a:pPr marL="571500" indent="-571500">
              <a:lnSpc>
                <a:spcPct val="150000"/>
              </a:lnSpc>
              <a:buFont typeface="Wingdings" panose="05000000000000000000" pitchFamily="2" charset="2"/>
              <a:buChar char="§"/>
            </a:pPr>
            <a:r>
              <a:rPr lang="en-GB" sz="2000" dirty="0">
                <a:ln w="0"/>
                <a:latin typeface="Garamond" panose="02020404030301010803" pitchFamily="18" charset="0"/>
              </a:rPr>
              <a:t>Uncover a more nuanced understanding of Eve's character and her role within the creation narrative </a:t>
            </a:r>
          </a:p>
          <a:p>
            <a:pPr>
              <a:lnSpc>
                <a:spcPct val="150000"/>
              </a:lnSpc>
            </a:pPr>
            <a:r>
              <a:rPr lang="en-GB" sz="2000" dirty="0">
                <a:ln w="0"/>
                <a:latin typeface="Garamond" panose="02020404030301010803" pitchFamily="18" charset="0"/>
              </a:rPr>
              <a:t>        – her agency, resilience and positive qualities.</a:t>
            </a:r>
          </a:p>
          <a:p>
            <a:pPr marL="342900" indent="-342900">
              <a:lnSpc>
                <a:spcPct val="150000"/>
              </a:lnSpc>
              <a:buFont typeface="Wingdings" panose="05000000000000000000" pitchFamily="2" charset="2"/>
              <a:buChar char="§"/>
            </a:pPr>
            <a:r>
              <a:rPr lang="en-GB" sz="2000" dirty="0">
                <a:ln w="0"/>
                <a:latin typeface="Garamond" panose="02020404030301010803" pitchFamily="18" charset="0"/>
              </a:rPr>
              <a:t>Eve's social role, rights, and responsibilities.  </a:t>
            </a:r>
          </a:p>
          <a:p>
            <a:pPr marL="342900" indent="-342900">
              <a:lnSpc>
                <a:spcPct val="150000"/>
              </a:lnSpc>
              <a:buFont typeface="Wingdings" panose="05000000000000000000" pitchFamily="2" charset="2"/>
              <a:buChar char="§"/>
            </a:pPr>
            <a:r>
              <a:rPr lang="en-GB" sz="2000" dirty="0">
                <a:ln w="0"/>
                <a:latin typeface="Garamond" panose="02020404030301010803" pitchFamily="18" charset="0"/>
              </a:rPr>
              <a:t>Eve’s relationship with Adam. </a:t>
            </a:r>
          </a:p>
          <a:p>
            <a:pPr marL="342900" indent="-342900">
              <a:lnSpc>
                <a:spcPct val="150000"/>
              </a:lnSpc>
              <a:buFont typeface="Wingdings" panose="05000000000000000000" pitchFamily="2" charset="2"/>
              <a:buChar char="§"/>
            </a:pPr>
            <a:endParaRPr lang="en-US" sz="2000" dirty="0">
              <a:ln w="0"/>
              <a:latin typeface="Garamond" panose="02020404030301010803" pitchFamily="18" charset="0"/>
            </a:endParaRPr>
          </a:p>
          <a:p>
            <a:pPr>
              <a:lnSpc>
                <a:spcPct val="150000"/>
              </a:lnSpc>
            </a:pPr>
            <a:endParaRPr lang="en-US" sz="2000" cap="none" spc="0" dirty="0">
              <a:ln w="0"/>
              <a:solidFill>
                <a:schemeClr val="tx1"/>
              </a:solidFill>
              <a:latin typeface="Garamond" panose="02020404030301010803" pitchFamily="18" charset="0"/>
            </a:endParaRPr>
          </a:p>
        </p:txBody>
      </p:sp>
      <p:sp>
        <p:nvSpPr>
          <p:cNvPr id="11" name="TextBox 10">
            <a:extLst>
              <a:ext uri="{FF2B5EF4-FFF2-40B4-BE49-F238E27FC236}">
                <a16:creationId xmlns:a16="http://schemas.microsoft.com/office/drawing/2014/main" id="{C33384A2-C35E-5228-9EC8-D43C2E05524E}"/>
              </a:ext>
            </a:extLst>
          </p:cNvPr>
          <p:cNvSpPr txBox="1"/>
          <p:nvPr/>
        </p:nvSpPr>
        <p:spPr>
          <a:xfrm>
            <a:off x="2389414" y="4441289"/>
            <a:ext cx="7565572" cy="972254"/>
          </a:xfrm>
          <a:prstGeom prst="rect">
            <a:avLst/>
          </a:prstGeom>
          <a:noFill/>
        </p:spPr>
        <p:txBody>
          <a:bodyPr wrap="square">
            <a:spAutoFit/>
          </a:bodyPr>
          <a:lstStyle/>
          <a:p>
            <a:pPr algn="ctr">
              <a:lnSpc>
                <a:spcPct val="150000"/>
              </a:lnSpc>
            </a:pPr>
            <a:r>
              <a:rPr lang="en-GB" sz="2000" dirty="0">
                <a:latin typeface="Garamond" panose="02020404030301010803" pitchFamily="18" charset="0"/>
              </a:rPr>
              <a:t>‘So, God created humankind in his image, in the image of God he created them; male and female, he created them’ (Gen 1:27).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76FA2D0-0772-1947-8C9B-B0669A4C4F87}"/>
              </a:ext>
            </a:extLst>
          </p:cNvPr>
          <p:cNvSpPr/>
          <p:nvPr/>
        </p:nvSpPr>
        <p:spPr>
          <a:xfrm>
            <a:off x="4895191" y="201493"/>
            <a:ext cx="2401618" cy="646331"/>
          </a:xfrm>
          <a:prstGeom prst="rect">
            <a:avLst/>
          </a:prstGeom>
          <a:noFill/>
        </p:spPr>
        <p:txBody>
          <a:bodyPr wrap="none" lIns="91440" tIns="45720" rIns="91440" bIns="45720">
            <a:spAutoFit/>
          </a:bodyPr>
          <a:lstStyle/>
          <a:p>
            <a:pPr algn="ctr"/>
            <a:r>
              <a:rPr lang="en-US" sz="3600" b="1" cap="none" spc="0" dirty="0">
                <a:ln w="0"/>
                <a:solidFill>
                  <a:schemeClr val="tx1"/>
                </a:solidFill>
                <a:effectLst>
                  <a:outerShdw blurRad="38100" dist="19050" dir="2700000" algn="tl" rotWithShape="0">
                    <a:schemeClr val="dk1">
                      <a:alpha val="40000"/>
                    </a:schemeClr>
                  </a:outerShdw>
                </a:effectLst>
                <a:latin typeface="Garamond" panose="02020404030301010803" pitchFamily="18" charset="0"/>
              </a:rPr>
              <a:t>Conclusion</a:t>
            </a:r>
          </a:p>
        </p:txBody>
      </p:sp>
      <p:sp>
        <p:nvSpPr>
          <p:cNvPr id="11" name="Rectangle 10">
            <a:extLst>
              <a:ext uri="{FF2B5EF4-FFF2-40B4-BE49-F238E27FC236}">
                <a16:creationId xmlns:a16="http://schemas.microsoft.com/office/drawing/2014/main" id="{0744F4C9-27E8-B1CB-2276-CA81B2312B69}"/>
              </a:ext>
            </a:extLst>
          </p:cNvPr>
          <p:cNvSpPr/>
          <p:nvPr/>
        </p:nvSpPr>
        <p:spPr>
          <a:xfrm>
            <a:off x="4854858" y="1314318"/>
            <a:ext cx="4883901" cy="1895584"/>
          </a:xfrm>
          <a:prstGeom prst="rect">
            <a:avLst/>
          </a:prstGeom>
          <a:noFill/>
        </p:spPr>
        <p:txBody>
          <a:bodyPr wrap="none" lIns="91440" tIns="45720" rIns="91440" bIns="45720">
            <a:spAutoFit/>
          </a:bodyPr>
          <a:lstStyle/>
          <a:p>
            <a:pPr marL="571500" indent="-571500">
              <a:lnSpc>
                <a:spcPct val="150000"/>
              </a:lnSpc>
              <a:buFont typeface="Wingdings" panose="05000000000000000000" pitchFamily="2" charset="2"/>
              <a:buChar char="§"/>
            </a:pPr>
            <a:r>
              <a:rPr lang="en-US" sz="2000" b="0" cap="none" spc="0" dirty="0">
                <a:ln w="0"/>
                <a:solidFill>
                  <a:schemeClr val="tx1"/>
                </a:solidFill>
                <a:latin typeface="Garamond" panose="02020404030301010803" pitchFamily="18" charset="0"/>
              </a:rPr>
              <a:t>Historical Context </a:t>
            </a:r>
          </a:p>
          <a:p>
            <a:pPr marL="571500" indent="-571500">
              <a:lnSpc>
                <a:spcPct val="150000"/>
              </a:lnSpc>
              <a:buFont typeface="Wingdings" panose="05000000000000000000" pitchFamily="2" charset="2"/>
              <a:buChar char="§"/>
            </a:pPr>
            <a:r>
              <a:rPr lang="en-US" sz="2000" dirty="0">
                <a:ln w="0"/>
                <a:latin typeface="Garamond" panose="02020404030301010803" pitchFamily="18" charset="0"/>
              </a:rPr>
              <a:t>Eve in the Book of Genesis</a:t>
            </a:r>
          </a:p>
          <a:p>
            <a:pPr marL="571500" indent="-571500">
              <a:lnSpc>
                <a:spcPct val="150000"/>
              </a:lnSpc>
              <a:buFont typeface="Wingdings" panose="05000000000000000000" pitchFamily="2" charset="2"/>
              <a:buChar char="§"/>
            </a:pPr>
            <a:r>
              <a:rPr lang="en-US" sz="2000" dirty="0">
                <a:ln w="0"/>
                <a:latin typeface="Garamond" panose="02020404030301010803" pitchFamily="18" charset="0"/>
              </a:rPr>
              <a:t>Christian/ Traditional Interpretations</a:t>
            </a:r>
          </a:p>
          <a:p>
            <a:pPr marL="571500" indent="-571500">
              <a:lnSpc>
                <a:spcPct val="150000"/>
              </a:lnSpc>
              <a:buFont typeface="Wingdings" panose="05000000000000000000" pitchFamily="2" charset="2"/>
              <a:buChar char="§"/>
            </a:pPr>
            <a:r>
              <a:rPr lang="en-US" sz="2000" dirty="0">
                <a:ln w="0"/>
                <a:latin typeface="Garamond" panose="02020404030301010803" pitchFamily="18" charset="0"/>
              </a:rPr>
              <a:t>Contemporary/Feminist Interpretations  </a:t>
            </a:r>
          </a:p>
        </p:txBody>
      </p:sp>
    </p:spTree>
    <p:extLst>
      <p:ext uri="{BB962C8B-B14F-4D97-AF65-F5344CB8AC3E}">
        <p14:creationId xmlns:p14="http://schemas.microsoft.com/office/powerpoint/2010/main" val="3947833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C9312A2-4F64-8CA0-5ED3-294773BB0127}"/>
              </a:ext>
            </a:extLst>
          </p:cNvPr>
          <p:cNvSpPr/>
          <p:nvPr/>
        </p:nvSpPr>
        <p:spPr>
          <a:xfrm>
            <a:off x="111382" y="76200"/>
            <a:ext cx="1617751" cy="461665"/>
          </a:xfrm>
          <a:prstGeom prst="rect">
            <a:avLst/>
          </a:prstGeom>
          <a:noFill/>
        </p:spPr>
        <p:txBody>
          <a:bodyPr wrap="none" lIns="91440" tIns="45720" rIns="91440" bIns="45720">
            <a:spAutoFit/>
          </a:bodyPr>
          <a:lstStyle/>
          <a:p>
            <a:pPr algn="ctr"/>
            <a:r>
              <a:rPr lang="en-US" sz="2400" b="1" cap="none" spc="0" dirty="0">
                <a:ln w="0"/>
                <a:solidFill>
                  <a:schemeClr val="tx1"/>
                </a:solidFill>
                <a:latin typeface="Garamond" panose="02020404030301010803" pitchFamily="18" charset="0"/>
              </a:rPr>
              <a:t>References</a:t>
            </a:r>
          </a:p>
        </p:txBody>
      </p:sp>
      <p:sp>
        <p:nvSpPr>
          <p:cNvPr id="10" name="TextBox 9">
            <a:extLst>
              <a:ext uri="{FF2B5EF4-FFF2-40B4-BE49-F238E27FC236}">
                <a16:creationId xmlns:a16="http://schemas.microsoft.com/office/drawing/2014/main" id="{5FA81880-5152-B017-11AD-240BF6D90B37}"/>
              </a:ext>
            </a:extLst>
          </p:cNvPr>
          <p:cNvSpPr txBox="1"/>
          <p:nvPr/>
        </p:nvSpPr>
        <p:spPr>
          <a:xfrm>
            <a:off x="111382" y="618530"/>
            <a:ext cx="11756572" cy="6490495"/>
          </a:xfrm>
          <a:prstGeom prst="rect">
            <a:avLst/>
          </a:prstGeom>
          <a:noFill/>
        </p:spPr>
        <p:txBody>
          <a:bodyPr wrap="square" rtlCol="0">
            <a:spAutoFit/>
          </a:bodyPr>
          <a:lstStyle/>
          <a:p>
            <a:r>
              <a:rPr lang="en-GB" sz="1400" kern="100" spc="-25" dirty="0">
                <a:effectLst/>
                <a:highlight>
                  <a:srgbClr val="FFFFFF"/>
                </a:highlight>
                <a:latin typeface="Garamond" panose="02020404030301010803" pitchFamily="18" charset="0"/>
                <a:ea typeface="Aptos" panose="020B0004020202020204" pitchFamily="34" charset="0"/>
                <a:cs typeface="Times New Roman" panose="02020603050405020304" pitchFamily="18" charset="0"/>
              </a:rPr>
              <a:t>Bahlieda, R. (2015). Chapter 1: The Legacy of Patriarchy. </a:t>
            </a:r>
            <a:r>
              <a:rPr lang="cy-GB" sz="1400" i="1" kern="100" dirty="0">
                <a:effectLst/>
                <a:latin typeface="Garamond" panose="02020404030301010803" pitchFamily="18" charset="0"/>
                <a:ea typeface="Aptos" panose="020B0004020202020204" pitchFamily="34" charset="0"/>
                <a:cs typeface="Times New Roman" panose="02020603050405020304" pitchFamily="18" charset="0"/>
              </a:rPr>
              <a:t>Counterpoints</a:t>
            </a:r>
            <a:r>
              <a:rPr lang="cy-GB" sz="1400" kern="100" dirty="0">
                <a:effectLst/>
                <a:latin typeface="Garamond" panose="02020404030301010803" pitchFamily="18" charset="0"/>
                <a:ea typeface="Aptos" panose="020B0004020202020204" pitchFamily="34" charset="0"/>
                <a:cs typeface="Times New Roman" panose="02020603050405020304" pitchFamily="18" charset="0"/>
              </a:rPr>
              <a:t>, </a:t>
            </a:r>
            <a:r>
              <a:rPr lang="cy-GB" sz="1400" i="1" kern="100" dirty="0">
                <a:effectLst/>
                <a:latin typeface="Garamond" panose="02020404030301010803" pitchFamily="18" charset="0"/>
                <a:ea typeface="Aptos" panose="020B0004020202020204" pitchFamily="34" charset="0"/>
                <a:cs typeface="Times New Roman" panose="02020603050405020304" pitchFamily="18" charset="0"/>
              </a:rPr>
              <a:t>488</a:t>
            </a:r>
            <a:r>
              <a:rPr lang="cy-GB" sz="1400" kern="100" dirty="0">
                <a:effectLst/>
                <a:latin typeface="Garamond" panose="02020404030301010803" pitchFamily="18" charset="0"/>
                <a:ea typeface="Aptos" panose="020B0004020202020204" pitchFamily="34" charset="0"/>
                <a:cs typeface="Times New Roman" panose="02020603050405020304" pitchFamily="18" charset="0"/>
              </a:rPr>
              <a:t>, pp. 15–67. </a:t>
            </a:r>
          </a:p>
          <a:p>
            <a:pPr>
              <a:lnSpc>
                <a:spcPct val="150000"/>
              </a:lnSpc>
            </a:pPr>
            <a:r>
              <a:rPr lang="cy-GB" sz="1400" kern="100" dirty="0">
                <a:effectLst/>
                <a:latin typeface="Garamond" panose="02020404030301010803" pitchFamily="18" charset="0"/>
                <a:ea typeface="Aptos" panose="020B0004020202020204" pitchFamily="34" charset="0"/>
                <a:cs typeface="Times New Roman" panose="02020603050405020304" pitchFamily="18" charset="0"/>
              </a:rPr>
              <a:t>Available at: </a:t>
            </a:r>
            <a:r>
              <a:rPr lang="cy-GB" sz="1400" u="sng" kern="100" dirty="0">
                <a:solidFill>
                  <a:schemeClr val="accent3">
                    <a:lumMod val="75000"/>
                  </a:schemeClr>
                </a:solidFill>
                <a:effectLst/>
                <a:latin typeface="Garamond" panose="02020404030301010803" pitchFamily="18"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http://www.jstor.org/stable/45136330</a:t>
            </a:r>
            <a:endParaRPr lang="cy-GB" sz="1400" u="sng" kern="100" dirty="0">
              <a:solidFill>
                <a:schemeClr val="accent3">
                  <a:lumMod val="75000"/>
                </a:schemeClr>
              </a:solidFill>
              <a:effectLst/>
              <a:latin typeface="Garamond" panose="02020404030301010803" pitchFamily="18" charset="0"/>
              <a:ea typeface="Aptos" panose="020B0004020202020204" pitchFamily="34" charset="0"/>
              <a:cs typeface="Times New Roman" panose="02020603050405020304" pitchFamily="18" charset="0"/>
            </a:endParaRPr>
          </a:p>
          <a:p>
            <a:pPr>
              <a:lnSpc>
                <a:spcPct val="150000"/>
              </a:lnSpc>
            </a:pPr>
            <a:r>
              <a:rPr lang="en-GB" sz="1400" kern="100" dirty="0">
                <a:effectLst/>
                <a:latin typeface="Garamond" panose="02020404030301010803" pitchFamily="18" charset="0"/>
                <a:ea typeface="Calibri" panose="020F0502020204030204" pitchFamily="34" charset="0"/>
                <a:cs typeface="Arial" panose="020B0604020202020204" pitchFamily="34" charset="0"/>
              </a:rPr>
              <a:t>Bechtel, Lyn M., (1993). ‘Rethinking the Interpretation of Genesis 2.4B-3.24’ in Athalya Brenner (ed.), </a:t>
            </a:r>
            <a:r>
              <a:rPr lang="en-GB" sz="1400" i="1" kern="100" dirty="0">
                <a:effectLst/>
                <a:latin typeface="Garamond" panose="02020404030301010803" pitchFamily="18" charset="0"/>
                <a:ea typeface="Calibri" panose="020F0502020204030204" pitchFamily="34" charset="0"/>
                <a:cs typeface="Arial" panose="020B0604020202020204" pitchFamily="34" charset="0"/>
              </a:rPr>
              <a:t>A Feminist Companion to Genesis </a:t>
            </a:r>
            <a:r>
              <a:rPr lang="en-GB" sz="1400" kern="100" dirty="0">
                <a:effectLst/>
                <a:latin typeface="Garamond" panose="02020404030301010803" pitchFamily="18" charset="0"/>
                <a:ea typeface="Calibri" panose="020F0502020204030204" pitchFamily="34" charset="0"/>
                <a:cs typeface="Arial" panose="020B0604020202020204" pitchFamily="34" charset="0"/>
              </a:rPr>
              <a:t>(Sheffield Academic Press), pp. 77-117.</a:t>
            </a:r>
            <a:endParaRPr lang="cy-GB" sz="1400" kern="100" dirty="0">
              <a:effectLst/>
              <a:latin typeface="Garamond" panose="02020404030301010803" pitchFamily="18" charset="0"/>
              <a:ea typeface="Calibri" panose="020F0502020204030204" pitchFamily="34" charset="0"/>
              <a:cs typeface="Times New Roman" panose="02020603050405020304" pitchFamily="18" charset="0"/>
            </a:endParaRPr>
          </a:p>
          <a:p>
            <a:pPr>
              <a:lnSpc>
                <a:spcPct val="150000"/>
              </a:lnSpc>
            </a:pPr>
            <a:r>
              <a:rPr lang="en-GB" sz="1400" dirty="0">
                <a:latin typeface="Garamond" panose="02020404030301010803" pitchFamily="18" charset="0"/>
              </a:rPr>
              <a:t>Bokovoy, D., (2024). The Two Creations in Genesis.</a:t>
            </a:r>
          </a:p>
          <a:p>
            <a:pPr>
              <a:lnSpc>
                <a:spcPct val="150000"/>
              </a:lnSpc>
            </a:pPr>
            <a:r>
              <a:rPr lang="en-GB" sz="1400" dirty="0">
                <a:latin typeface="Garamond" panose="02020404030301010803" pitchFamily="18" charset="0"/>
              </a:rPr>
              <a:t>Available at: </a:t>
            </a:r>
            <a:r>
              <a:rPr lang="en-GB" sz="1400" dirty="0">
                <a:solidFill>
                  <a:schemeClr val="accent3">
                    <a:lumMod val="75000"/>
                  </a:schemeClr>
                </a:solidFill>
                <a:latin typeface="Garamond" panose="02020404030301010803" pitchFamily="18" charset="0"/>
                <a:hlinkClick r:id="rId4">
                  <a:extLst>
                    <a:ext uri="{A12FA001-AC4F-418D-AE19-62706E023703}">
                      <ahyp:hlinkClr xmlns:ahyp="http://schemas.microsoft.com/office/drawing/2018/hyperlinkcolor" val="tx"/>
                    </a:ext>
                  </a:extLst>
                </a:hlinkClick>
              </a:rPr>
              <a:t>https://bibleatlas.bibleodyssey.org/articles/the-two-creations-in-genesis/</a:t>
            </a:r>
            <a:endParaRPr lang="en-GB" sz="1400" dirty="0">
              <a:solidFill>
                <a:schemeClr val="accent3">
                  <a:lumMod val="75000"/>
                </a:schemeClr>
              </a:solidFill>
              <a:latin typeface="Garamond" panose="02020404030301010803" pitchFamily="18" charset="0"/>
            </a:endParaRPr>
          </a:p>
          <a:p>
            <a:pPr>
              <a:lnSpc>
                <a:spcPct val="150000"/>
              </a:lnSpc>
            </a:pPr>
            <a:r>
              <a:rPr lang="en-GB" sz="1400" kern="100" dirty="0">
                <a:effectLst/>
                <a:latin typeface="Garamond" panose="02020404030301010803" pitchFamily="18" charset="0"/>
                <a:ea typeface="Calibri" panose="020F0502020204030204" pitchFamily="34" charset="0"/>
                <a:cs typeface="Arial" panose="020B0604020202020204" pitchFamily="34" charset="0"/>
              </a:rPr>
              <a:t>Clines, David J.A., (1990) What Does Eve Do To Help? And Other Irredeemably Androcentric Orientations in Genesis 1-3 (Sheffield Academic Press), pp. 25-48.</a:t>
            </a:r>
            <a:endParaRPr lang="cy-GB" sz="1400" kern="100" dirty="0">
              <a:effectLst/>
              <a:latin typeface="Garamond" panose="02020404030301010803" pitchFamily="18" charset="0"/>
              <a:ea typeface="Calibri" panose="020F0502020204030204" pitchFamily="34" charset="0"/>
              <a:cs typeface="Times New Roman" panose="02020603050405020304" pitchFamily="18" charset="0"/>
            </a:endParaRPr>
          </a:p>
          <a:p>
            <a:pPr>
              <a:lnSpc>
                <a:spcPct val="150000"/>
              </a:lnSpc>
            </a:pPr>
            <a:r>
              <a:rPr lang="en-GB" sz="1400" dirty="0">
                <a:latin typeface="Garamond" panose="02020404030301010803" pitchFamily="18" charset="0"/>
              </a:rPr>
              <a:t>Dille, S., (2001). The Significance of the Hebrew Bible as Christian Scripture: Community and Justice in the World. </a:t>
            </a:r>
            <a:r>
              <a:rPr lang="en-GB" sz="1400" i="1" dirty="0">
                <a:latin typeface="Garamond" panose="02020404030301010803" pitchFamily="18" charset="0"/>
              </a:rPr>
              <a:t>Consensus</a:t>
            </a:r>
            <a:r>
              <a:rPr lang="en-GB" sz="1400" dirty="0">
                <a:latin typeface="Garamond" panose="02020404030301010803" pitchFamily="18" charset="0"/>
              </a:rPr>
              <a:t>, 27(2), pp. 31-46.</a:t>
            </a:r>
          </a:p>
          <a:p>
            <a:pPr>
              <a:lnSpc>
                <a:spcPct val="150000"/>
              </a:lnSpc>
            </a:pPr>
            <a:r>
              <a:rPr lang="en-GB" sz="1400" dirty="0">
                <a:latin typeface="Garamond" panose="02020404030301010803" pitchFamily="18" charset="0"/>
              </a:rPr>
              <a:t>Exum, C. J., (2007). </a:t>
            </a:r>
            <a:r>
              <a:rPr lang="en-GB" sz="1400" i="1" dirty="0">
                <a:latin typeface="Garamond" panose="02020404030301010803" pitchFamily="18" charset="0"/>
              </a:rPr>
              <a:t>“Little Women: Lesser-Known Characters from the Hebrew Bible” </a:t>
            </a:r>
            <a:r>
              <a:rPr lang="en-GB" sz="1400" dirty="0">
                <a:latin typeface="Garamond" panose="02020404030301010803" pitchFamily="18" charset="0"/>
              </a:rPr>
              <a:t>Available at: </a:t>
            </a:r>
            <a:r>
              <a:rPr lang="en-GB" sz="1400" dirty="0">
                <a:solidFill>
                  <a:schemeClr val="accent3">
                    <a:lumMod val="75000"/>
                  </a:schemeClr>
                </a:solidFill>
                <a:latin typeface="Garamond" panose="02020404030301010803" pitchFamily="18" charset="0"/>
                <a:hlinkClick r:id="rId5">
                  <a:extLst>
                    <a:ext uri="{A12FA001-AC4F-418D-AE19-62706E023703}">
                      <ahyp:hlinkClr xmlns:ahyp="http://schemas.microsoft.com/office/drawing/2018/hyperlinkcolor" val="tx"/>
                    </a:ext>
                  </a:extLst>
                </a:hlinkClick>
              </a:rPr>
              <a:t>https://www.bu.edu/scriparts/little-women-lesser-known-characters-from-the-hebrew-bible/#:~:text=Female%20characters%20in%20the%20Bible,theophany%2C%20two%20theophanies%20in%20fact</a:t>
            </a:r>
            <a:r>
              <a:rPr lang="en-GB" sz="1400" dirty="0">
                <a:solidFill>
                  <a:schemeClr val="accent3">
                    <a:lumMod val="75000"/>
                  </a:schemeClr>
                </a:solidFill>
                <a:latin typeface="Garamond" panose="02020404030301010803" pitchFamily="18" charset="0"/>
              </a:rPr>
              <a:t>.</a:t>
            </a:r>
          </a:p>
          <a:p>
            <a:pPr>
              <a:lnSpc>
                <a:spcPct val="150000"/>
              </a:lnSpc>
            </a:pPr>
            <a:r>
              <a:rPr lang="en-GB" sz="1400" dirty="0">
                <a:latin typeface="Garamond" panose="02020404030301010803" pitchFamily="18" charset="0"/>
              </a:rPr>
              <a:t>Guizzo, D. (2021) Reassessing Foucault: Power in the History of Political Economy, </a:t>
            </a:r>
            <a:r>
              <a:rPr lang="en-GB" sz="1400" i="1" dirty="0">
                <a:latin typeface="Garamond" panose="02020404030301010803" pitchFamily="18" charset="0"/>
              </a:rPr>
              <a:t>International Journal of Political Economy</a:t>
            </a:r>
            <a:r>
              <a:rPr lang="en-GB" sz="1400" dirty="0">
                <a:latin typeface="Garamond" panose="02020404030301010803" pitchFamily="18" charset="0"/>
              </a:rPr>
              <a:t>, 50:1, 60-74. Available at: </a:t>
            </a:r>
            <a:r>
              <a:rPr lang="en-GB" sz="1400" dirty="0">
                <a:solidFill>
                  <a:schemeClr val="accent3">
                    <a:lumMod val="75000"/>
                  </a:schemeClr>
                </a:solidFill>
                <a:latin typeface="Garamond" panose="02020404030301010803" pitchFamily="18" charset="0"/>
                <a:hlinkClick r:id="rId6">
                  <a:extLst>
                    <a:ext uri="{A12FA001-AC4F-418D-AE19-62706E023703}">
                      <ahyp:hlinkClr xmlns:ahyp="http://schemas.microsoft.com/office/drawing/2018/hyperlinkcolor" val="tx"/>
                    </a:ext>
                  </a:extLst>
                </a:hlinkClick>
              </a:rPr>
              <a:t>https://doi.org/10.1080/08911916.2021.1894828</a:t>
            </a:r>
            <a:endParaRPr lang="en-GB" sz="1400" dirty="0">
              <a:solidFill>
                <a:schemeClr val="accent3">
                  <a:lumMod val="75000"/>
                </a:schemeClr>
              </a:solidFill>
              <a:latin typeface="Garamond" panose="02020404030301010803" pitchFamily="18" charset="0"/>
            </a:endParaRPr>
          </a:p>
          <a:p>
            <a:pPr>
              <a:lnSpc>
                <a:spcPct val="150000"/>
              </a:lnSpc>
            </a:pPr>
            <a:r>
              <a:rPr lang="en-GB" sz="1400" kern="100" dirty="0">
                <a:effectLst/>
                <a:latin typeface="Garamond" panose="02020404030301010803" pitchFamily="18" charset="0"/>
                <a:ea typeface="Aptos" panose="020B0004020202020204" pitchFamily="34" charset="0"/>
                <a:cs typeface="Times New Roman" panose="02020603050405020304" pitchFamily="18" charset="0"/>
              </a:rPr>
              <a:t>Hibbs, C. (2014). Androcentrism. In: Teo, T. (eds) </a:t>
            </a:r>
            <a:r>
              <a:rPr lang="en-GB" sz="1400" i="1" kern="100" dirty="0">
                <a:effectLst/>
                <a:latin typeface="Garamond" panose="02020404030301010803" pitchFamily="18" charset="0"/>
                <a:ea typeface="Aptos" panose="020B0004020202020204" pitchFamily="34" charset="0"/>
                <a:cs typeface="Times New Roman" panose="02020603050405020304" pitchFamily="18" charset="0"/>
              </a:rPr>
              <a:t>Encyclopedia of Critical Psychology</a:t>
            </a:r>
            <a:r>
              <a:rPr lang="en-GB" sz="1400" kern="100" dirty="0">
                <a:effectLst/>
                <a:latin typeface="Garamond" panose="02020404030301010803" pitchFamily="18" charset="0"/>
                <a:ea typeface="Aptos" panose="020B0004020202020204" pitchFamily="34" charset="0"/>
                <a:cs typeface="Times New Roman" panose="02020603050405020304" pitchFamily="18" charset="0"/>
              </a:rPr>
              <a:t>. Springer, New York. </a:t>
            </a:r>
          </a:p>
          <a:p>
            <a:pPr>
              <a:lnSpc>
                <a:spcPct val="150000"/>
              </a:lnSpc>
            </a:pPr>
            <a:r>
              <a:rPr lang="en-GB" sz="1400" kern="100" dirty="0">
                <a:effectLst/>
                <a:latin typeface="Garamond" panose="02020404030301010803" pitchFamily="18" charset="0"/>
                <a:ea typeface="Calibri" panose="020F0502020204030204" pitchFamily="34" charset="0"/>
                <a:cs typeface="Arial" panose="020B0604020202020204" pitchFamily="34" charset="0"/>
              </a:rPr>
              <a:t>Wallace, H. (1992). 'Eve' in D.N. Freedman (ed.), The Anchor Bible Dictionary 2 (New York: Doubleday), pp. 676-77.</a:t>
            </a:r>
            <a:endParaRPr lang="cy-GB" sz="1400" kern="100" dirty="0">
              <a:effectLst/>
              <a:latin typeface="Garamond" panose="02020404030301010803" pitchFamily="18" charset="0"/>
              <a:ea typeface="Calibri" panose="020F0502020204030204" pitchFamily="34" charset="0"/>
              <a:cs typeface="Times New Roman" panose="02020603050405020304" pitchFamily="18" charset="0"/>
            </a:endParaRPr>
          </a:p>
          <a:p>
            <a:pPr>
              <a:lnSpc>
                <a:spcPct val="150000"/>
              </a:lnSpc>
            </a:pPr>
            <a:r>
              <a:rPr lang="en-GB" sz="1400" dirty="0">
                <a:latin typeface="Garamond" panose="02020404030301010803" pitchFamily="18" charset="0"/>
              </a:rPr>
              <a:t>Laney, J. C., (2015). 7 Reasons to Study the Old Testament. </a:t>
            </a:r>
          </a:p>
          <a:p>
            <a:r>
              <a:rPr lang="en-GB" sz="1400" dirty="0">
                <a:latin typeface="Garamond" panose="02020404030301010803" pitchFamily="18" charset="0"/>
              </a:rPr>
              <a:t>Available at: </a:t>
            </a:r>
            <a:r>
              <a:rPr lang="en-GB" sz="1400" dirty="0">
                <a:solidFill>
                  <a:schemeClr val="accent3">
                    <a:lumMod val="75000"/>
                  </a:schemeClr>
                </a:solidFill>
                <a:latin typeface="Garamond" panose="02020404030301010803" pitchFamily="18" charset="0"/>
                <a:hlinkClick r:id="rId7">
                  <a:extLst>
                    <a:ext uri="{A12FA001-AC4F-418D-AE19-62706E023703}">
                      <ahyp:hlinkClr xmlns:ahyp="http://schemas.microsoft.com/office/drawing/2018/hyperlinkcolor" val="tx"/>
                    </a:ext>
                  </a:extLst>
                </a:hlinkClick>
              </a:rPr>
              <a:t>https://transform.westernseminary.edu/resources/7-reasons-to-study-old-testament</a:t>
            </a:r>
            <a:endParaRPr lang="en-GB" sz="1400" dirty="0">
              <a:solidFill>
                <a:schemeClr val="accent3">
                  <a:lumMod val="75000"/>
                </a:schemeClr>
              </a:solidFill>
              <a:latin typeface="Garamond" panose="02020404030301010803" pitchFamily="18" charset="0"/>
            </a:endParaRPr>
          </a:p>
          <a:p>
            <a:endParaRPr lang="en-GB" sz="1400" dirty="0">
              <a:solidFill>
                <a:schemeClr val="accent3">
                  <a:lumMod val="75000"/>
                </a:schemeClr>
              </a:solidFill>
              <a:latin typeface="Garamond" panose="02020404030301010803" pitchFamily="18" charset="0"/>
            </a:endParaRPr>
          </a:p>
          <a:p>
            <a:pPr>
              <a:lnSpc>
                <a:spcPct val="115000"/>
              </a:lnSpc>
              <a:spcAft>
                <a:spcPts val="800"/>
              </a:spcAft>
            </a:pPr>
            <a:r>
              <a:rPr lang="en-GB" sz="1400" kern="100" dirty="0">
                <a:effectLst/>
                <a:latin typeface="Garamond" panose="02020404030301010803" pitchFamily="18" charset="0"/>
                <a:ea typeface="Aptos" panose="020B0004020202020204" pitchFamily="34" charset="0"/>
                <a:cs typeface="Times New Roman" panose="02020603050405020304" pitchFamily="18" charset="0"/>
              </a:rPr>
              <a:t>Mandel, D. (2018). </a:t>
            </a:r>
            <a:r>
              <a:rPr lang="en-GB" sz="1400" i="1" kern="100" dirty="0">
                <a:effectLst/>
                <a:latin typeface="Garamond" panose="02020404030301010803" pitchFamily="18" charset="0"/>
                <a:ea typeface="Aptos" panose="020B0004020202020204" pitchFamily="34" charset="0"/>
                <a:cs typeface="Times New Roman" panose="02020603050405020304" pitchFamily="18" charset="0"/>
              </a:rPr>
              <a:t>Adam and Eve. </a:t>
            </a:r>
            <a:r>
              <a:rPr lang="en-GB" sz="1400" kern="100" dirty="0">
                <a:effectLst/>
                <a:latin typeface="Garamond" panose="02020404030301010803" pitchFamily="18" charset="0"/>
                <a:ea typeface="Aptos" panose="020B0004020202020204" pitchFamily="34" charset="0"/>
                <a:cs typeface="Times New Roman" panose="02020603050405020304" pitchFamily="18" charset="0"/>
              </a:rPr>
              <a:t>Available at: </a:t>
            </a:r>
            <a:r>
              <a:rPr lang="en-GB" sz="1400" u="sng" kern="100" dirty="0">
                <a:solidFill>
                  <a:schemeClr val="accent3">
                    <a:lumMod val="75000"/>
                  </a:schemeClr>
                </a:solidFill>
                <a:effectLst/>
                <a:latin typeface="Garamond" panose="02020404030301010803" pitchFamily="18" charset="0"/>
                <a:ea typeface="Aptos" panose="020B000402020202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https://www.myjewishlearning.com/article/adam-and-eve/</a:t>
            </a:r>
            <a:endParaRPr lang="cy-GB" sz="1400" kern="100" dirty="0">
              <a:solidFill>
                <a:schemeClr val="accent3">
                  <a:lumMod val="75000"/>
                </a:schemeClr>
              </a:solidFill>
              <a:effectLst/>
              <a:latin typeface="Garamond" panose="02020404030301010803" pitchFamily="18" charset="0"/>
              <a:ea typeface="Aptos" panose="020B0004020202020204" pitchFamily="34" charset="0"/>
              <a:cs typeface="Times New Roman" panose="02020603050405020304" pitchFamily="18" charset="0"/>
            </a:endParaRPr>
          </a:p>
          <a:p>
            <a:pPr>
              <a:lnSpc>
                <a:spcPct val="150000"/>
              </a:lnSpc>
            </a:pPr>
            <a:endParaRPr lang="en-GB" sz="1400" dirty="0">
              <a:solidFill>
                <a:schemeClr val="accent3">
                  <a:lumMod val="75000"/>
                </a:schemeClr>
              </a:solidFill>
              <a:latin typeface="Garamond" panose="02020404030301010803" pitchFamily="18" charset="0"/>
            </a:endParaRPr>
          </a:p>
          <a:p>
            <a:endParaRPr lang="en-GB" dirty="0"/>
          </a:p>
          <a:p>
            <a:endParaRPr lang="en-GB" dirty="0"/>
          </a:p>
        </p:txBody>
      </p:sp>
    </p:spTree>
    <p:extLst>
      <p:ext uri="{BB962C8B-B14F-4D97-AF65-F5344CB8AC3E}">
        <p14:creationId xmlns:p14="http://schemas.microsoft.com/office/powerpoint/2010/main" val="5767161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C9312A2-4F64-8CA0-5ED3-294773BB0127}"/>
              </a:ext>
            </a:extLst>
          </p:cNvPr>
          <p:cNvSpPr/>
          <p:nvPr/>
        </p:nvSpPr>
        <p:spPr>
          <a:xfrm>
            <a:off x="111382" y="76200"/>
            <a:ext cx="1617751" cy="461665"/>
          </a:xfrm>
          <a:prstGeom prst="rect">
            <a:avLst/>
          </a:prstGeom>
          <a:noFill/>
        </p:spPr>
        <p:txBody>
          <a:bodyPr wrap="none" lIns="91440" tIns="45720" rIns="91440" bIns="45720">
            <a:spAutoFit/>
          </a:bodyPr>
          <a:lstStyle/>
          <a:p>
            <a:pPr algn="ctr"/>
            <a:r>
              <a:rPr lang="en-US" sz="2400" b="1" cap="none" spc="0" dirty="0">
                <a:ln w="0"/>
                <a:solidFill>
                  <a:schemeClr val="tx1"/>
                </a:solidFill>
                <a:latin typeface="Garamond" panose="02020404030301010803" pitchFamily="18" charset="0"/>
              </a:rPr>
              <a:t>References</a:t>
            </a:r>
          </a:p>
        </p:txBody>
      </p:sp>
      <p:sp>
        <p:nvSpPr>
          <p:cNvPr id="10" name="TextBox 9">
            <a:extLst>
              <a:ext uri="{FF2B5EF4-FFF2-40B4-BE49-F238E27FC236}">
                <a16:creationId xmlns:a16="http://schemas.microsoft.com/office/drawing/2014/main" id="{5FA81880-5152-B017-11AD-240BF6D90B37}"/>
              </a:ext>
            </a:extLst>
          </p:cNvPr>
          <p:cNvSpPr txBox="1"/>
          <p:nvPr/>
        </p:nvSpPr>
        <p:spPr>
          <a:xfrm>
            <a:off x="111382" y="542330"/>
            <a:ext cx="11862904" cy="5601213"/>
          </a:xfrm>
          <a:prstGeom prst="rect">
            <a:avLst/>
          </a:prstGeom>
          <a:noFill/>
        </p:spPr>
        <p:txBody>
          <a:bodyPr wrap="square" rtlCol="0">
            <a:spAutoFit/>
          </a:bodyPr>
          <a:lstStyle/>
          <a:p>
            <a:pPr algn="just">
              <a:lnSpc>
                <a:spcPct val="150000"/>
              </a:lnSpc>
              <a:spcAft>
                <a:spcPts val="800"/>
              </a:spcAft>
            </a:pPr>
            <a:r>
              <a:rPr lang="en-GB" sz="1400" dirty="0">
                <a:latin typeface="Garamond" panose="02020404030301010803" pitchFamily="18" charset="0"/>
              </a:rPr>
              <a:t>Merriam-Webster, (2024). </a:t>
            </a:r>
            <a:r>
              <a:rPr lang="en-GB" sz="1400" i="1" dirty="0">
                <a:latin typeface="Garamond" panose="02020404030301010803" pitchFamily="18" charset="0"/>
              </a:rPr>
              <a:t>Patriarchy</a:t>
            </a:r>
            <a:r>
              <a:rPr lang="en-GB" sz="1400" dirty="0">
                <a:latin typeface="Garamond" panose="02020404030301010803" pitchFamily="18" charset="0"/>
              </a:rPr>
              <a:t>. Available at: </a:t>
            </a:r>
            <a:r>
              <a:rPr lang="en-GB" sz="1400" dirty="0">
                <a:solidFill>
                  <a:schemeClr val="accent3">
                    <a:lumMod val="75000"/>
                  </a:schemeClr>
                </a:solidFill>
                <a:latin typeface="Garamond" panose="02020404030301010803" pitchFamily="18" charset="0"/>
                <a:hlinkClick r:id="rId3">
                  <a:extLst>
                    <a:ext uri="{A12FA001-AC4F-418D-AE19-62706E023703}">
                      <ahyp:hlinkClr xmlns:ahyp="http://schemas.microsoft.com/office/drawing/2018/hyperlinkcolor" val="tx"/>
                    </a:ext>
                  </a:extLst>
                </a:hlinkClick>
              </a:rPr>
              <a:t>https://www.merriam-webster.com/dictionary/patriarchy</a:t>
            </a:r>
            <a:endParaRPr lang="en-GB" sz="1400" dirty="0">
              <a:solidFill>
                <a:schemeClr val="accent3">
                  <a:lumMod val="75000"/>
                </a:schemeClr>
              </a:solidFill>
              <a:latin typeface="Garamond" panose="02020404030301010803" pitchFamily="18" charset="0"/>
            </a:endParaRPr>
          </a:p>
          <a:p>
            <a:pPr algn="just">
              <a:lnSpc>
                <a:spcPct val="150000"/>
              </a:lnSpc>
              <a:spcAft>
                <a:spcPts val="800"/>
              </a:spcAft>
            </a:pPr>
            <a:r>
              <a:rPr lang="en-GB" sz="1400" kern="100" dirty="0">
                <a:effectLst/>
                <a:latin typeface="Garamond" panose="02020404030301010803" pitchFamily="18" charset="0"/>
                <a:ea typeface="Calibri" panose="020F0502020204030204" pitchFamily="34" charset="0"/>
                <a:cs typeface="Arial" panose="020B0604020202020204" pitchFamily="34" charset="0"/>
              </a:rPr>
              <a:t>Meyers, C. (2000). 'Eve', in Carol Meyers (ed.), </a:t>
            </a:r>
            <a:r>
              <a:rPr lang="en-GB" sz="1400" i="1" kern="100" dirty="0">
                <a:effectLst/>
                <a:latin typeface="Garamond" panose="02020404030301010803" pitchFamily="18" charset="0"/>
                <a:ea typeface="Calibri" panose="020F0502020204030204" pitchFamily="34" charset="0"/>
                <a:cs typeface="Arial" panose="020B0604020202020204" pitchFamily="34" charset="0"/>
              </a:rPr>
              <a:t>Women in Scripture: A Dictionary of Named and Unnamed Women </a:t>
            </a:r>
            <a:r>
              <a:rPr lang="en-GB" sz="1400" kern="100" dirty="0">
                <a:effectLst/>
                <a:latin typeface="Garamond" panose="02020404030301010803" pitchFamily="18" charset="0"/>
                <a:ea typeface="Calibri" panose="020F0502020204030204" pitchFamily="34" charset="0"/>
                <a:cs typeface="Arial" panose="020B0604020202020204" pitchFamily="34" charset="0"/>
              </a:rPr>
              <a:t>(Grand Rapids: Eerdmans), pp. 79-83.</a:t>
            </a:r>
            <a:endParaRPr lang="cy-GB" sz="1400" kern="100" dirty="0">
              <a:effectLst/>
              <a:latin typeface="Garamond" panose="02020404030301010803" pitchFamily="18" charset="0"/>
              <a:ea typeface="Calibri" panose="020F0502020204030204" pitchFamily="34" charset="0"/>
              <a:cs typeface="Times New Roman" panose="02020603050405020304" pitchFamily="18" charset="0"/>
            </a:endParaRPr>
          </a:p>
          <a:p>
            <a:pPr algn="just">
              <a:lnSpc>
                <a:spcPct val="107000"/>
              </a:lnSpc>
              <a:spcAft>
                <a:spcPts val="800"/>
              </a:spcAft>
            </a:pPr>
            <a:r>
              <a:rPr lang="en-GB" sz="1400" kern="100" dirty="0">
                <a:effectLst/>
                <a:latin typeface="Garamond" panose="02020404030301010803" pitchFamily="18" charset="0"/>
                <a:ea typeface="Calibri" panose="020F0502020204030204" pitchFamily="34" charset="0"/>
                <a:cs typeface="Arial" panose="020B0604020202020204" pitchFamily="34" charset="0"/>
              </a:rPr>
              <a:t>Meyers, C. (2012) ‘Eve and Israelite Women: Understanding the Task’ (Oxford: OUP), pp. 1-212.</a:t>
            </a:r>
          </a:p>
          <a:p>
            <a:pPr>
              <a:lnSpc>
                <a:spcPct val="150000"/>
              </a:lnSpc>
            </a:pPr>
            <a:r>
              <a:rPr lang="en-GB" sz="1400" kern="100" dirty="0">
                <a:effectLst/>
                <a:latin typeface="Garamond" panose="02020404030301010803" pitchFamily="18" charset="0"/>
                <a:ea typeface="Aptos" panose="020B0004020202020204" pitchFamily="34" charset="0"/>
                <a:cs typeface="Times New Roman" panose="02020603050405020304" pitchFamily="18" charset="0"/>
              </a:rPr>
              <a:t>Ngo, R. (2023). </a:t>
            </a:r>
            <a:r>
              <a:rPr lang="en-GB" sz="1400" i="1" kern="100" dirty="0">
                <a:effectLst/>
                <a:latin typeface="Garamond" panose="02020404030301010803" pitchFamily="18" charset="0"/>
                <a:ea typeface="Aptos" panose="020B0004020202020204" pitchFamily="34" charset="0"/>
                <a:cs typeface="Times New Roman" panose="02020603050405020304" pitchFamily="18" charset="0"/>
              </a:rPr>
              <a:t>Should We Take Creation Stories in Genesis Literally?</a:t>
            </a:r>
            <a:r>
              <a:rPr lang="en-GB" sz="1400" kern="100" dirty="0">
                <a:effectLst/>
                <a:latin typeface="Garamond" panose="02020404030301010803" pitchFamily="18" charset="0"/>
                <a:ea typeface="Aptos" panose="020B0004020202020204" pitchFamily="34" charset="0"/>
                <a:cs typeface="Times New Roman" panose="02020603050405020304" pitchFamily="18" charset="0"/>
              </a:rPr>
              <a:t>                                                                                                                                                                        Available at: </a:t>
            </a:r>
            <a:r>
              <a:rPr lang="en-GB" sz="1400" u="sng" kern="100" dirty="0">
                <a:solidFill>
                  <a:schemeClr val="accent3">
                    <a:lumMod val="75000"/>
                  </a:schemeClr>
                </a:solidFill>
                <a:effectLst/>
                <a:latin typeface="Garamond" panose="02020404030301010803" pitchFamily="18"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https://www.biblicalarchaeology.org/daily/biblical-topics/bible-interpretation/creation-stories-in-genesis/</a:t>
            </a:r>
            <a:endParaRPr lang="en-GB" sz="1400" u="sng" kern="100" dirty="0">
              <a:solidFill>
                <a:schemeClr val="accent3">
                  <a:lumMod val="75000"/>
                </a:schemeClr>
              </a:solidFill>
              <a:effectLst/>
              <a:latin typeface="Garamond" panose="02020404030301010803" pitchFamily="18" charset="0"/>
              <a:ea typeface="Aptos" panose="020B0004020202020204" pitchFamily="34" charset="0"/>
              <a:cs typeface="Times New Roman" panose="02020603050405020304" pitchFamily="18" charset="0"/>
            </a:endParaRPr>
          </a:p>
          <a:p>
            <a:pPr>
              <a:lnSpc>
                <a:spcPct val="150000"/>
              </a:lnSpc>
            </a:pPr>
            <a:r>
              <a:rPr lang="en-GB" sz="1400" kern="100" dirty="0">
                <a:effectLst/>
                <a:latin typeface="Garamond" panose="02020404030301010803" pitchFamily="18" charset="0"/>
                <a:ea typeface="Calibri" panose="020F0502020204030204" pitchFamily="34" charset="0"/>
                <a:cs typeface="Arial" panose="020B0604020202020204" pitchFamily="34" charset="0"/>
              </a:rPr>
              <a:t>Niditch, S. (2016). ‘Genesis’, in Carol A. Newsom, Sharon H. Ringe and Jacquelin Lapsley (eds), </a:t>
            </a:r>
            <a:r>
              <a:rPr lang="en-GB" sz="1400" i="1" kern="100" dirty="0">
                <a:effectLst/>
                <a:latin typeface="Garamond" panose="02020404030301010803" pitchFamily="18" charset="0"/>
                <a:ea typeface="Calibri" panose="020F0502020204030204" pitchFamily="34" charset="0"/>
                <a:cs typeface="Arial" panose="020B0604020202020204" pitchFamily="34" charset="0"/>
              </a:rPr>
              <a:t>The Women’s Bible Commentary: Revised and Expanded Edition </a:t>
            </a:r>
            <a:r>
              <a:rPr lang="en-GB" sz="1400" kern="100" dirty="0">
                <a:effectLst/>
                <a:latin typeface="Garamond" panose="02020404030301010803" pitchFamily="18" charset="0"/>
                <a:ea typeface="Calibri" panose="020F0502020204030204" pitchFamily="34" charset="0"/>
                <a:cs typeface="Arial" panose="020B0604020202020204" pitchFamily="34" charset="0"/>
              </a:rPr>
              <a:t>(London: SPCK), pp. 27-32.</a:t>
            </a:r>
            <a:endParaRPr lang="cy-GB" sz="1400" kern="100" dirty="0">
              <a:effectLst/>
              <a:latin typeface="Garamond" panose="02020404030301010803" pitchFamily="18" charset="0"/>
              <a:ea typeface="Calibri" panose="020F0502020204030204" pitchFamily="34" charset="0"/>
              <a:cs typeface="Times New Roman" panose="02020603050405020304" pitchFamily="18" charset="0"/>
            </a:endParaRPr>
          </a:p>
          <a:p>
            <a:pPr>
              <a:lnSpc>
                <a:spcPct val="150000"/>
              </a:lnSpc>
            </a:pPr>
            <a:r>
              <a:rPr lang="en-GB" sz="1400" kern="100" dirty="0">
                <a:effectLst/>
                <a:latin typeface="Garamond" panose="02020404030301010803" pitchFamily="18" charset="0"/>
                <a:ea typeface="Aptos" panose="020B0004020202020204" pitchFamily="34" charset="0"/>
                <a:cs typeface="Times New Roman" panose="02020603050405020304" pitchFamily="18" charset="0"/>
              </a:rPr>
              <a:t>Ruse, Michael. (2022). ‘Creationism</a:t>
            </a:r>
            <a:r>
              <a:rPr lang="en-GB" sz="1400" kern="100" dirty="0">
                <a:latin typeface="Garamond" panose="02020404030301010803" pitchFamily="18" charset="0"/>
                <a:ea typeface="Aptos" panose="020B0004020202020204" pitchFamily="34" charset="0"/>
                <a:cs typeface="Times New Roman" panose="02020603050405020304" pitchFamily="18" charset="0"/>
              </a:rPr>
              <a:t>’</a:t>
            </a:r>
            <a:r>
              <a:rPr lang="en-GB" sz="1400" kern="100" dirty="0">
                <a:effectLst/>
                <a:latin typeface="Garamond" panose="02020404030301010803" pitchFamily="18" charset="0"/>
                <a:ea typeface="Aptos" panose="020B0004020202020204" pitchFamily="34" charset="0"/>
                <a:cs typeface="Times New Roman" panose="02020603050405020304" pitchFamily="18" charset="0"/>
              </a:rPr>
              <a:t>, </a:t>
            </a:r>
            <a:r>
              <a:rPr lang="cy-GB" sz="1400" i="1" kern="100" dirty="0">
                <a:effectLst/>
                <a:latin typeface="Garamond" panose="02020404030301010803" pitchFamily="18" charset="0"/>
                <a:ea typeface="Aptos" panose="020B0004020202020204" pitchFamily="34" charset="0"/>
                <a:cs typeface="Times New Roman" panose="02020603050405020304" pitchFamily="18" charset="0"/>
              </a:rPr>
              <a:t>The Stanford Encyclopedia of Philosophy </a:t>
            </a:r>
            <a:r>
              <a:rPr lang="cy-GB" sz="1400" kern="100" dirty="0">
                <a:effectLst/>
                <a:latin typeface="Garamond" panose="02020404030301010803" pitchFamily="18" charset="0"/>
                <a:ea typeface="Aptos" panose="020B0004020202020204" pitchFamily="34" charset="0"/>
                <a:cs typeface="Times New Roman" panose="02020603050405020304" pitchFamily="18" charset="0"/>
              </a:rPr>
              <a:t>(Winter 2022 Edition), Edward N. Zalta &amp; Uri Nodelman (eds.), </a:t>
            </a:r>
          </a:p>
          <a:p>
            <a:r>
              <a:rPr lang="cy-GB" sz="1400" kern="100" dirty="0">
                <a:effectLst/>
                <a:latin typeface="Garamond" panose="02020404030301010803" pitchFamily="18" charset="0"/>
                <a:ea typeface="Aptos" panose="020B0004020202020204" pitchFamily="34" charset="0"/>
                <a:cs typeface="Times New Roman" panose="02020603050405020304" pitchFamily="18" charset="0"/>
              </a:rPr>
              <a:t>Available at: </a:t>
            </a:r>
            <a:r>
              <a:rPr lang="cy-GB" sz="1400" u="sng" kern="100" dirty="0">
                <a:solidFill>
                  <a:schemeClr val="accent3">
                    <a:lumMod val="75000"/>
                  </a:schemeClr>
                </a:solidFill>
                <a:effectLst/>
                <a:latin typeface="Garamond" panose="02020404030301010803" pitchFamily="18"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https://plato.stanford.edu/archives/win2022/entries/creationism/</a:t>
            </a:r>
            <a:endParaRPr lang="cy-GB" sz="1400" u="sng" kern="100" dirty="0">
              <a:solidFill>
                <a:schemeClr val="accent3">
                  <a:lumMod val="75000"/>
                </a:schemeClr>
              </a:solidFill>
              <a:effectLst/>
              <a:latin typeface="Garamond" panose="02020404030301010803" pitchFamily="18" charset="0"/>
              <a:ea typeface="Aptos" panose="020B0004020202020204" pitchFamily="34" charset="0"/>
              <a:cs typeface="Times New Roman" panose="02020603050405020304" pitchFamily="18" charset="0"/>
            </a:endParaRPr>
          </a:p>
          <a:p>
            <a:pPr>
              <a:lnSpc>
                <a:spcPct val="150000"/>
              </a:lnSpc>
            </a:pPr>
            <a:r>
              <a:rPr lang="en-GB" sz="1400" kern="100" dirty="0">
                <a:latin typeface="Garamond" panose="02020404030301010803" pitchFamily="18" charset="0"/>
                <a:ea typeface="Aptos" panose="020B0004020202020204" pitchFamily="34" charset="0"/>
                <a:cs typeface="Times New Roman" panose="02020603050405020304" pitchFamily="18" charset="0"/>
              </a:rPr>
              <a:t>Santana-Caraballo, E. (2021). </a:t>
            </a:r>
            <a:r>
              <a:rPr lang="en-GB" sz="1400" i="1" kern="100" dirty="0">
                <a:latin typeface="Garamond" panose="02020404030301010803" pitchFamily="18" charset="0"/>
                <a:ea typeface="Aptos" panose="020B0004020202020204" pitchFamily="34" charset="0"/>
                <a:cs typeface="Times New Roman" panose="02020603050405020304" pitchFamily="18" charset="0"/>
              </a:rPr>
              <a:t>Traditional Religions. </a:t>
            </a:r>
            <a:r>
              <a:rPr lang="en-GB" sz="1400" kern="100" dirty="0">
                <a:latin typeface="Garamond" panose="02020404030301010803" pitchFamily="18" charset="0"/>
                <a:ea typeface="Aptos" panose="020B0004020202020204" pitchFamily="34" charset="0"/>
                <a:cs typeface="Times New Roman" panose="02020603050405020304" pitchFamily="18" charset="0"/>
              </a:rPr>
              <a:t>Available at: </a:t>
            </a:r>
            <a:r>
              <a:rPr lang="en-GB" sz="1400" kern="100" dirty="0">
                <a:solidFill>
                  <a:schemeClr val="accent3">
                    <a:lumMod val="75000"/>
                  </a:schemeClr>
                </a:solidFill>
                <a:latin typeface="Garamond" panose="02020404030301010803" pitchFamily="18"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https://sites.williams.edu/engl113-f18/santana-caraballo/traditional-religions/#:~:text=Sexism%20and%20misogyny%20have%20found,vital%20part%20of%20home%20life</a:t>
            </a:r>
            <a:r>
              <a:rPr lang="en-GB" sz="1400" kern="100" dirty="0">
                <a:solidFill>
                  <a:schemeClr val="accent3">
                    <a:lumMod val="75000"/>
                  </a:schemeClr>
                </a:solidFill>
                <a:latin typeface="Garamond" panose="02020404030301010803" pitchFamily="18" charset="0"/>
                <a:ea typeface="Aptos" panose="020B0004020202020204" pitchFamily="34" charset="0"/>
                <a:cs typeface="Times New Roman" panose="02020603050405020304" pitchFamily="18" charset="0"/>
              </a:rPr>
              <a:t>.</a:t>
            </a:r>
          </a:p>
          <a:p>
            <a:pPr>
              <a:lnSpc>
                <a:spcPct val="150000"/>
              </a:lnSpc>
            </a:pPr>
            <a:r>
              <a:rPr lang="en-GB" sz="1400" dirty="0">
                <a:latin typeface="Garamond" panose="02020404030301010803" pitchFamily="18" charset="0"/>
              </a:rPr>
              <a:t>Steve Clarke et al., (2018). Astudiaethau Crefyddol: Uned 2 Crefydd a Themâu Moeseg. London: Hodder Education.</a:t>
            </a:r>
            <a:r>
              <a:rPr lang="en-GB" sz="1400" i="1" kern="100" dirty="0">
                <a:effectLst/>
                <a:latin typeface="Garamond" panose="02020404030301010803" pitchFamily="18" charset="0"/>
                <a:ea typeface="Aptos" panose="020B0004020202020204" pitchFamily="34" charset="0"/>
                <a:cs typeface="Times New Roman" panose="02020603050405020304" pitchFamily="18" charset="0"/>
              </a:rPr>
              <a:t> </a:t>
            </a:r>
          </a:p>
          <a:p>
            <a:pPr>
              <a:lnSpc>
                <a:spcPct val="150000"/>
              </a:lnSpc>
            </a:pPr>
            <a:r>
              <a:rPr lang="en-GB" sz="1400" kern="100" dirty="0">
                <a:latin typeface="Garamond" panose="02020404030301010803" pitchFamily="18" charset="0"/>
                <a:ea typeface="Aptos" panose="020B0004020202020204" pitchFamily="34" charset="0"/>
                <a:cs typeface="Times New Roman" panose="02020603050405020304" pitchFamily="18" charset="0"/>
              </a:rPr>
              <a:t>Stopler, G. (2008).</a:t>
            </a:r>
            <a:r>
              <a:rPr lang="en-GB" sz="1400" dirty="0"/>
              <a:t> </a:t>
            </a:r>
            <a:r>
              <a:rPr lang="en-GB" sz="1400" dirty="0">
                <a:latin typeface="Garamond" panose="02020404030301010803" pitchFamily="18" charset="0"/>
              </a:rPr>
              <a:t>“A Rank of Usurpation of Power” –The Role of Patriarchal Religion and Culture in the Subordination of Women. </a:t>
            </a:r>
            <a:r>
              <a:rPr lang="en-GB" sz="1400" i="1" dirty="0">
                <a:latin typeface="Garamond" panose="02020404030301010803" pitchFamily="18" charset="0"/>
              </a:rPr>
              <a:t>Duke Journal of Gender Law &amp; Policy, </a:t>
            </a:r>
            <a:r>
              <a:rPr lang="en-GB" sz="1400" dirty="0">
                <a:latin typeface="Garamond" panose="02020404030301010803" pitchFamily="18" charset="0"/>
              </a:rPr>
              <a:t>15. Available at: </a:t>
            </a:r>
            <a:r>
              <a:rPr lang="en-GB" sz="1400" dirty="0">
                <a:solidFill>
                  <a:schemeClr val="accent3">
                    <a:lumMod val="75000"/>
                  </a:schemeClr>
                </a:solidFill>
                <a:latin typeface="Garamond" panose="02020404030301010803" pitchFamily="18" charset="0"/>
                <a:hlinkClick r:id="rId7">
                  <a:extLst>
                    <a:ext uri="{A12FA001-AC4F-418D-AE19-62706E023703}">
                      <ahyp:hlinkClr xmlns:ahyp="http://schemas.microsoft.com/office/drawing/2018/hyperlinkcolor" val="tx"/>
                    </a:ext>
                  </a:extLst>
                </a:hlinkClick>
              </a:rPr>
              <a:t>https://papers.ssrn.com/sol3/papers.cfm?abstract_id=1316467</a:t>
            </a:r>
            <a:endParaRPr lang="en-GB" sz="1400" dirty="0">
              <a:solidFill>
                <a:schemeClr val="accent3">
                  <a:lumMod val="75000"/>
                </a:schemeClr>
              </a:solidFill>
              <a:latin typeface="Garamond" panose="02020404030301010803" pitchFamily="18" charset="0"/>
            </a:endParaRPr>
          </a:p>
          <a:p>
            <a:pPr>
              <a:lnSpc>
                <a:spcPct val="150000"/>
              </a:lnSpc>
            </a:pPr>
            <a:r>
              <a:rPr lang="en-GB" sz="1400" kern="100" dirty="0">
                <a:effectLst/>
                <a:latin typeface="Garamond" panose="02020404030301010803" pitchFamily="18" charset="0"/>
                <a:ea typeface="Aptos" panose="020B0004020202020204" pitchFamily="34" charset="0"/>
                <a:cs typeface="Times New Roman" panose="02020603050405020304" pitchFamily="18" charset="0"/>
              </a:rPr>
              <a:t>Sweeney, Marvin. (2012). ‘Genesis in the Context of Jewish Thought’. In Evans, Craig A.; Lohr, Joel N. (eds.). </a:t>
            </a:r>
            <a:r>
              <a:rPr lang="en-GB" sz="1400" i="1" kern="100" dirty="0">
                <a:effectLst/>
                <a:latin typeface="Garamond" panose="02020404030301010803" pitchFamily="18" charset="0"/>
                <a:ea typeface="Aptos" panose="020B0004020202020204" pitchFamily="34" charset="0"/>
                <a:cs typeface="Times New Roman" panose="02020603050405020304" pitchFamily="18" charset="0"/>
              </a:rPr>
              <a:t>The Book of Genesis: Composition, Reception and Interpretation. </a:t>
            </a:r>
            <a:endParaRPr lang="en-GB" sz="1400" i="1" dirty="0">
              <a:latin typeface="Garamond" panose="02020404030301010803" pitchFamily="18" charset="0"/>
            </a:endParaRPr>
          </a:p>
          <a:p>
            <a:endParaRPr lang="en-GB" dirty="0"/>
          </a:p>
          <a:p>
            <a:endParaRPr lang="en-GB" dirty="0"/>
          </a:p>
        </p:txBody>
      </p:sp>
    </p:spTree>
    <p:extLst>
      <p:ext uri="{BB962C8B-B14F-4D97-AF65-F5344CB8AC3E}">
        <p14:creationId xmlns:p14="http://schemas.microsoft.com/office/powerpoint/2010/main" val="1735832520"/>
      </p:ext>
    </p:extLst>
  </p:cSld>
  <p:clrMapOvr>
    <a:masterClrMapping/>
  </p:clrMapOvr>
</p:sld>
</file>

<file path=ppt/theme/theme1.xml><?xml version="1.0" encoding="utf-8"?>
<a:theme xmlns:a="http://schemas.openxmlformats.org/drawingml/2006/main" name="Office Theme">
  <a:themeElements>
    <a:clrScheme name="Feminine Neutrals">
      <a:dk1>
        <a:srgbClr val="000000"/>
      </a:dk1>
      <a:lt1>
        <a:srgbClr val="FFFFFF"/>
      </a:lt1>
      <a:dk2>
        <a:srgbClr val="000000"/>
      </a:dk2>
      <a:lt2>
        <a:srgbClr val="E6E6E6"/>
      </a:lt2>
      <a:accent1>
        <a:srgbClr val="FCDCD1"/>
      </a:accent1>
      <a:accent2>
        <a:srgbClr val="FFB6A3"/>
      </a:accent2>
      <a:accent3>
        <a:srgbClr val="C16550"/>
      </a:accent3>
      <a:accent4>
        <a:srgbClr val="FEF7F4"/>
      </a:accent4>
      <a:accent5>
        <a:srgbClr val="8A443A"/>
      </a:accent5>
      <a:accent6>
        <a:srgbClr val="EEDED1"/>
      </a:accent6>
      <a:hlink>
        <a:srgbClr val="E0CCBF"/>
      </a:hlink>
      <a:folHlink>
        <a:srgbClr val="C16E32"/>
      </a:folHlink>
    </a:clrScheme>
    <a:fontScheme name="Custom 4">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Women's History_TM10107764_Win32_LH_v4" id="{AC635B7D-C2D6-408D-AB8F-C03D582CC5EF}" vid="{62200808-B30B-4ED4-83F3-E3A969C6164B}"/>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Props1.xml><?xml version="1.0" encoding="utf-8"?>
<ds:datastoreItem xmlns:ds="http://schemas.openxmlformats.org/officeDocument/2006/customXml" ds:itemID="{811E5987-7DAE-478C-B57E-B58680B871A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8AAEAA2-4CF8-449D-8745-25872C8482C9}">
  <ds:schemaRefs>
    <ds:schemaRef ds:uri="http://schemas.microsoft.com/sharepoint/v3/contenttype/forms"/>
  </ds:schemaRefs>
</ds:datastoreItem>
</file>

<file path=customXml/itemProps3.xml><?xml version="1.0" encoding="utf-8"?>
<ds:datastoreItem xmlns:ds="http://schemas.openxmlformats.org/officeDocument/2006/customXml" ds:itemID="{0595BB57-19EB-4557-B5D2-B6E7784AF408}">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Props/app.xml><?xml version="1.0" encoding="utf-8"?>
<Properties xmlns="http://schemas.openxmlformats.org/officeDocument/2006/extended-properties" xmlns:vt="http://schemas.openxmlformats.org/officeDocument/2006/docPropsVTypes">
  <Template>Women's History Month presentation</Template>
  <TotalTime>0</TotalTime>
  <Words>7334</Words>
  <Application>Microsoft Office PowerPoint</Application>
  <PresentationFormat>Widescreen</PresentationFormat>
  <Paragraphs>290</Paragraphs>
  <Slides>15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Garamond</vt:lpstr>
      <vt:lpstr>Segoe UI</vt:lpstr>
      <vt:lpstr>Söhne</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Women and Religion</dc:title>
  <dc:subject/>
  <dc:creator>Catrin Hughes</dc:creator>
  <cp:keywords/>
  <dc:description/>
  <cp:lastModifiedBy>Catrin Hughes</cp:lastModifiedBy>
  <cp:revision>1</cp:revision>
  <dcterms:created xsi:type="dcterms:W3CDTF">2024-04-14T11:48:39Z</dcterms:created>
  <dcterms:modified xsi:type="dcterms:W3CDTF">2024-04-22T14:42:40Z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