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12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47D08-132F-4F2D-9CC5-820CD5B9FC6D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4B3F4-19FB-40FE-BAC1-AD17CAF91A6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advClick="0" advTm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47D08-132F-4F2D-9CC5-820CD5B9FC6D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4B3F4-19FB-40FE-BAC1-AD17CAF91A6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advClick="0" advTm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47D08-132F-4F2D-9CC5-820CD5B9FC6D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4B3F4-19FB-40FE-BAC1-AD17CAF91A6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advClick="0" advTm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47D08-132F-4F2D-9CC5-820CD5B9FC6D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4B3F4-19FB-40FE-BAC1-AD17CAF91A6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advClick="0" advTm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47D08-132F-4F2D-9CC5-820CD5B9FC6D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4B3F4-19FB-40FE-BAC1-AD17CAF91A6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advClick="0" advTm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47D08-132F-4F2D-9CC5-820CD5B9FC6D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4B3F4-19FB-40FE-BAC1-AD17CAF91A6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advClick="0" advTm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47D08-132F-4F2D-9CC5-820CD5B9FC6D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4B3F4-19FB-40FE-BAC1-AD17CAF91A6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advClick="0" advTm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47D08-132F-4F2D-9CC5-820CD5B9FC6D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4B3F4-19FB-40FE-BAC1-AD17CAF91A6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advClick="0" advTm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47D08-132F-4F2D-9CC5-820CD5B9FC6D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4B3F4-19FB-40FE-BAC1-AD17CAF91A6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advClick="0" advTm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47D08-132F-4F2D-9CC5-820CD5B9FC6D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4B3F4-19FB-40FE-BAC1-AD17CAF91A6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advClick="0" advTm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47D08-132F-4F2D-9CC5-820CD5B9FC6D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4B3F4-19FB-40FE-BAC1-AD17CAF91A6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advClick="0" advTm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347D08-132F-4F2D-9CC5-820CD5B9FC6D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B4B3F4-19FB-40FE-BAC1-AD17CAF91A6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Click="0" advTm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E07665_"/>
          <p:cNvPicPr preferRelativeResize="0"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29073"/>
            <a:ext cx="4752528" cy="58802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 preferRelativeResize="0"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85"/>
            <a:ext cx="5832648" cy="6428513"/>
          </a:xfrm>
          <a:prstGeom prst="rect">
            <a:avLst/>
          </a:prstGeom>
          <a:noFill/>
          <a:ln w="0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Group 2"/>
          <p:cNvGrpSpPr>
            <a:grpSpLocks/>
          </p:cNvGrpSpPr>
          <p:nvPr/>
        </p:nvGrpSpPr>
        <p:grpSpPr bwMode="auto">
          <a:xfrm>
            <a:off x="1403648" y="260648"/>
            <a:ext cx="5544616" cy="6165945"/>
            <a:chOff x="102294300" y="112943550"/>
            <a:chExt cx="4680000" cy="5220000"/>
          </a:xfrm>
        </p:grpSpPr>
        <p:pic>
          <p:nvPicPr>
            <p:cNvPr id="3075" name="Picture 3"/>
            <p:cNvPicPr preferRelativeResize="0">
              <a:picLocks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02294300" y="112943550"/>
              <a:ext cx="4680000" cy="52200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3076" name="Picture 4"/>
            <p:cNvPicPr preferRelativeResize="0">
              <a:picLocks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02294300" y="112943550"/>
              <a:ext cx="809848" cy="73149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3077" name="Picture 5"/>
            <p:cNvPicPr preferRelativeResize="0">
              <a:picLocks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02834300" y="114023550"/>
              <a:ext cx="809848" cy="73149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3078" name="Picture 6"/>
            <p:cNvPicPr preferRelativeResize="0">
              <a:picLocks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02294300" y="116183550"/>
              <a:ext cx="809848" cy="73149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3079" name="Picture 7"/>
            <p:cNvPicPr preferRelativeResize="0">
              <a:picLocks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05354300" y="117083550"/>
              <a:ext cx="809848" cy="73149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3080" name="Picture 8"/>
            <p:cNvPicPr preferRelativeResize="0">
              <a:picLocks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06164452" y="113483550"/>
              <a:ext cx="809848" cy="73149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Group 2"/>
          <p:cNvGrpSpPr>
            <a:grpSpLocks/>
          </p:cNvGrpSpPr>
          <p:nvPr/>
        </p:nvGrpSpPr>
        <p:grpSpPr bwMode="auto">
          <a:xfrm>
            <a:off x="1907704" y="116632"/>
            <a:ext cx="4320480" cy="6607238"/>
            <a:chOff x="102816300" y="111636981"/>
            <a:chExt cx="3631091" cy="5554569"/>
          </a:xfrm>
        </p:grpSpPr>
        <p:pic>
          <p:nvPicPr>
            <p:cNvPr id="4099" name="Picture 3" descr="j0091443"/>
            <p:cNvPicPr preferRelativeResize="0">
              <a:picLocks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04796300" y="113051550"/>
              <a:ext cx="1651091" cy="41400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4100" name="Picture 4" descr="na01440_"/>
            <p:cNvPicPr preferRelativeResize="0">
              <a:picLocks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02816300" y="111636981"/>
              <a:ext cx="2227271" cy="231456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NA02275_"/>
          <p:cNvPicPr preferRelativeResize="0"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9255" y="620689"/>
            <a:ext cx="8045193" cy="55316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 preferRelativeResize="0"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60901"/>
            <a:ext cx="5328592" cy="6354891"/>
          </a:xfrm>
          <a:prstGeom prst="rect">
            <a:avLst/>
          </a:prstGeom>
          <a:ln>
            <a:solidFill>
              <a:srgbClr val="FFFF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 preferRelativeResize="0"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0150" y="141893"/>
            <a:ext cx="8052290" cy="62394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 preferRelativeResize="0"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60648"/>
            <a:ext cx="6624736" cy="64132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218" name="Object 2"/>
          <p:cNvGraphicFramePr>
            <a:graphicFrameLocks noChangeAspect="1"/>
          </p:cNvGraphicFramePr>
          <p:nvPr/>
        </p:nvGraphicFramePr>
        <p:xfrm>
          <a:off x="899592" y="260648"/>
          <a:ext cx="6768752" cy="6167812"/>
        </p:xfrm>
        <a:graphic>
          <a:graphicData uri="http://schemas.openxmlformats.org/presentationml/2006/ole">
            <p:oleObj spid="_x0000_s9218" r:id="rId3" imgW="1390680" imgH="1266840" progId="">
              <p:embed/>
            </p:oleObj>
          </a:graphicData>
        </a:graphic>
      </p:graphicFrame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j0331976"/>
          <p:cNvPicPr preferRelativeResize="0">
            <a:picLocks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1115616" y="116632"/>
            <a:ext cx="6408712" cy="64908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0</Words>
  <Application>Microsoft Office PowerPoint</Application>
  <PresentationFormat>On-screen Show (4:3)</PresentationFormat>
  <Paragraphs>0</Paragraphs>
  <Slides>10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0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dermoe</dc:creator>
  <cp:lastModifiedBy>Natalie</cp:lastModifiedBy>
  <cp:revision>4</cp:revision>
  <dcterms:created xsi:type="dcterms:W3CDTF">2014-04-11T09:07:28Z</dcterms:created>
  <dcterms:modified xsi:type="dcterms:W3CDTF">2017-10-16T20:34:18Z</dcterms:modified>
</cp:coreProperties>
</file>