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256" r:id="rId5"/>
    <p:sldId id="276" r:id="rId6"/>
    <p:sldId id="283" r:id="rId7"/>
    <p:sldId id="339" r:id="rId8"/>
    <p:sldId id="340" r:id="rId9"/>
    <p:sldId id="341" r:id="rId10"/>
    <p:sldId id="343" r:id="rId11"/>
    <p:sldId id="344" r:id="rId12"/>
    <p:sldId id="342" r:id="rId13"/>
    <p:sldId id="345" r:id="rId14"/>
    <p:sldId id="351" r:id="rId15"/>
    <p:sldId id="346" r:id="rId16"/>
    <p:sldId id="347" r:id="rId17"/>
    <p:sldId id="348" r:id="rId18"/>
    <p:sldId id="349" r:id="rId19"/>
    <p:sldId id="350" r:id="rId20"/>
    <p:sldId id="352" r:id="rId21"/>
    <p:sldId id="338" r:id="rId22"/>
    <p:sldId id="291"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47AD50-D86E-47A9-A35E-37963AE4E2B1}" v="395" dt="2022-06-07T23:49:01.7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69" autoAdjust="0"/>
    <p:restoredTop sz="94829"/>
  </p:normalViewPr>
  <p:slideViewPr>
    <p:cSldViewPr>
      <p:cViewPr varScale="1">
        <p:scale>
          <a:sx n="105" d="100"/>
          <a:sy n="105" d="100"/>
        </p:scale>
        <p:origin x="1998"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za Ahmed (PG Research)" userId="e606b0a9-72ee-43ac-a8f5-368b09304c72" providerId="ADAL" clId="{B747AD50-D86E-47A9-A35E-37963AE4E2B1}"/>
    <pc:docChg chg="undo custSel addSld delSld modSld">
      <pc:chgData name="Khaza Ahmed (PG Research)" userId="e606b0a9-72ee-43ac-a8f5-368b09304c72" providerId="ADAL" clId="{B747AD50-D86E-47A9-A35E-37963AE4E2B1}" dt="2022-06-07T23:51:27.273" v="1484" actId="2696"/>
      <pc:docMkLst>
        <pc:docMk/>
      </pc:docMkLst>
      <pc:sldChg chg="addSp modSp mod">
        <pc:chgData name="Khaza Ahmed (PG Research)" userId="e606b0a9-72ee-43ac-a8f5-368b09304c72" providerId="ADAL" clId="{B747AD50-D86E-47A9-A35E-37963AE4E2B1}" dt="2022-06-07T20:28:16.686" v="63" actId="20577"/>
        <pc:sldMkLst>
          <pc:docMk/>
          <pc:sldMk cId="3408955283" sldId="256"/>
        </pc:sldMkLst>
        <pc:spChg chg="mod">
          <ac:chgData name="Khaza Ahmed (PG Research)" userId="e606b0a9-72ee-43ac-a8f5-368b09304c72" providerId="ADAL" clId="{B747AD50-D86E-47A9-A35E-37963AE4E2B1}" dt="2022-06-07T20:28:16.686" v="63" actId="20577"/>
          <ac:spMkLst>
            <pc:docMk/>
            <pc:sldMk cId="3408955283" sldId="256"/>
            <ac:spMk id="2" creationId="{00000000-0000-0000-0000-000000000000}"/>
          </ac:spMkLst>
        </pc:spChg>
        <pc:spChg chg="add mod">
          <ac:chgData name="Khaza Ahmed (PG Research)" userId="e606b0a9-72ee-43ac-a8f5-368b09304c72" providerId="ADAL" clId="{B747AD50-D86E-47A9-A35E-37963AE4E2B1}" dt="2022-06-07T20:27:47.433" v="57" actId="1076"/>
          <ac:spMkLst>
            <pc:docMk/>
            <pc:sldMk cId="3408955283" sldId="256"/>
            <ac:spMk id="4" creationId="{04A9E167-A935-BD87-2A5D-942505A76C53}"/>
          </ac:spMkLst>
        </pc:spChg>
      </pc:sldChg>
      <pc:sldChg chg="delSp modSp del mod delAnim modAnim">
        <pc:chgData name="Khaza Ahmed (PG Research)" userId="e606b0a9-72ee-43ac-a8f5-368b09304c72" providerId="ADAL" clId="{B747AD50-D86E-47A9-A35E-37963AE4E2B1}" dt="2022-06-07T23:51:27.273" v="1484" actId="2696"/>
        <pc:sldMkLst>
          <pc:docMk/>
          <pc:sldMk cId="2011787625" sldId="275"/>
        </pc:sldMkLst>
        <pc:spChg chg="del mod">
          <ac:chgData name="Khaza Ahmed (PG Research)" userId="e606b0a9-72ee-43ac-a8f5-368b09304c72" providerId="ADAL" clId="{B747AD50-D86E-47A9-A35E-37963AE4E2B1}" dt="2022-06-07T20:36:44.980" v="296" actId="478"/>
          <ac:spMkLst>
            <pc:docMk/>
            <pc:sldMk cId="2011787625" sldId="275"/>
            <ac:spMk id="3" creationId="{28025432-1175-4309-B3A0-1AF07FEF42AE}"/>
          </ac:spMkLst>
        </pc:spChg>
      </pc:sldChg>
      <pc:sldChg chg="modSp mod modAnim">
        <pc:chgData name="Khaza Ahmed (PG Research)" userId="e606b0a9-72ee-43ac-a8f5-368b09304c72" providerId="ADAL" clId="{B747AD50-D86E-47A9-A35E-37963AE4E2B1}" dt="2022-06-07T20:33:27.535" v="267" actId="20577"/>
        <pc:sldMkLst>
          <pc:docMk/>
          <pc:sldMk cId="1150337488" sldId="276"/>
        </pc:sldMkLst>
        <pc:spChg chg="mod">
          <ac:chgData name="Khaza Ahmed (PG Research)" userId="e606b0a9-72ee-43ac-a8f5-368b09304c72" providerId="ADAL" clId="{B747AD50-D86E-47A9-A35E-37963AE4E2B1}" dt="2022-06-07T20:33:27.535" v="267" actId="20577"/>
          <ac:spMkLst>
            <pc:docMk/>
            <pc:sldMk cId="1150337488" sldId="276"/>
            <ac:spMk id="3" creationId="{6233C08C-50F9-48FD-B7E3-FB4756F4B2AD}"/>
          </ac:spMkLst>
        </pc:spChg>
      </pc:sldChg>
      <pc:sldChg chg="modSp mod modAnim">
        <pc:chgData name="Khaza Ahmed (PG Research)" userId="e606b0a9-72ee-43ac-a8f5-368b09304c72" providerId="ADAL" clId="{B747AD50-D86E-47A9-A35E-37963AE4E2B1}" dt="2022-06-07T23:49:06.115" v="1480" actId="1076"/>
        <pc:sldMkLst>
          <pc:docMk/>
          <pc:sldMk cId="673045607" sldId="283"/>
        </pc:sldMkLst>
        <pc:spChg chg="mod">
          <ac:chgData name="Khaza Ahmed (PG Research)" userId="e606b0a9-72ee-43ac-a8f5-368b09304c72" providerId="ADAL" clId="{B747AD50-D86E-47A9-A35E-37963AE4E2B1}" dt="2022-06-07T23:49:01.742" v="1479" actId="20577"/>
          <ac:spMkLst>
            <pc:docMk/>
            <pc:sldMk cId="673045607" sldId="283"/>
            <ac:spMk id="3" creationId="{16E94382-DACE-4E00-9EDA-0779A57F51D8}"/>
          </ac:spMkLst>
        </pc:spChg>
        <pc:spChg chg="mod">
          <ac:chgData name="Khaza Ahmed (PG Research)" userId="e606b0a9-72ee-43ac-a8f5-368b09304c72" providerId="ADAL" clId="{B747AD50-D86E-47A9-A35E-37963AE4E2B1}" dt="2022-06-07T23:49:06.115" v="1480" actId="1076"/>
          <ac:spMkLst>
            <pc:docMk/>
            <pc:sldMk cId="673045607" sldId="283"/>
            <ac:spMk id="5" creationId="{C0228ED1-D6E1-4732-B000-4F89824775E1}"/>
          </ac:spMkLst>
        </pc:spChg>
      </pc:sldChg>
      <pc:sldChg chg="addSp delSp modSp mod">
        <pc:chgData name="Khaza Ahmed (PG Research)" userId="e606b0a9-72ee-43ac-a8f5-368b09304c72" providerId="ADAL" clId="{B747AD50-D86E-47A9-A35E-37963AE4E2B1}" dt="2022-06-07T20:36:19.888" v="293" actId="1076"/>
        <pc:sldMkLst>
          <pc:docMk/>
          <pc:sldMk cId="3155882856" sldId="291"/>
        </pc:sldMkLst>
        <pc:spChg chg="del">
          <ac:chgData name="Khaza Ahmed (PG Research)" userId="e606b0a9-72ee-43ac-a8f5-368b09304c72" providerId="ADAL" clId="{B747AD50-D86E-47A9-A35E-37963AE4E2B1}" dt="2022-06-07T20:35:02.805" v="271" actId="478"/>
          <ac:spMkLst>
            <pc:docMk/>
            <pc:sldMk cId="3155882856" sldId="291"/>
            <ac:spMk id="2" creationId="{874E0CAD-031F-41F6-9066-4BE77380468C}"/>
          </ac:spMkLst>
        </pc:spChg>
        <pc:spChg chg="mod">
          <ac:chgData name="Khaza Ahmed (PG Research)" userId="e606b0a9-72ee-43ac-a8f5-368b09304c72" providerId="ADAL" clId="{B747AD50-D86E-47A9-A35E-37963AE4E2B1}" dt="2022-06-07T20:36:15.027" v="292" actId="403"/>
          <ac:spMkLst>
            <pc:docMk/>
            <pc:sldMk cId="3155882856" sldId="291"/>
            <ac:spMk id="3" creationId="{E8B85099-8DAC-4D3D-B6B9-5D49079273E7}"/>
          </ac:spMkLst>
        </pc:spChg>
        <pc:spChg chg="add del mod">
          <ac:chgData name="Khaza Ahmed (PG Research)" userId="e606b0a9-72ee-43ac-a8f5-368b09304c72" providerId="ADAL" clId="{B747AD50-D86E-47A9-A35E-37963AE4E2B1}" dt="2022-06-07T20:35:04.657" v="272" actId="478"/>
          <ac:spMkLst>
            <pc:docMk/>
            <pc:sldMk cId="3155882856" sldId="291"/>
            <ac:spMk id="6" creationId="{AA3DB873-A467-3E3B-6EAD-01E2991DD042}"/>
          </ac:spMkLst>
        </pc:spChg>
        <pc:picChg chg="add mod">
          <ac:chgData name="Khaza Ahmed (PG Research)" userId="e606b0a9-72ee-43ac-a8f5-368b09304c72" providerId="ADAL" clId="{B747AD50-D86E-47A9-A35E-37963AE4E2B1}" dt="2022-06-07T20:36:19.888" v="293" actId="1076"/>
          <ac:picMkLst>
            <pc:docMk/>
            <pc:sldMk cId="3155882856" sldId="291"/>
            <ac:picMk id="8" creationId="{3CF79BFC-B2FB-452A-973E-CC341E9E8C9F}"/>
          </ac:picMkLst>
        </pc:picChg>
      </pc:sldChg>
      <pc:sldChg chg="del">
        <pc:chgData name="Khaza Ahmed (PG Research)" userId="e606b0a9-72ee-43ac-a8f5-368b09304c72" providerId="ADAL" clId="{B747AD50-D86E-47A9-A35E-37963AE4E2B1}" dt="2022-06-07T20:34:47.835" v="270" actId="2696"/>
        <pc:sldMkLst>
          <pc:docMk/>
          <pc:sldMk cId="4123950340" sldId="323"/>
        </pc:sldMkLst>
      </pc:sldChg>
      <pc:sldChg chg="del">
        <pc:chgData name="Khaza Ahmed (PG Research)" userId="e606b0a9-72ee-43ac-a8f5-368b09304c72" providerId="ADAL" clId="{B747AD50-D86E-47A9-A35E-37963AE4E2B1}" dt="2022-06-07T20:34:47.835" v="270" actId="2696"/>
        <pc:sldMkLst>
          <pc:docMk/>
          <pc:sldMk cId="2587962050" sldId="326"/>
        </pc:sldMkLst>
      </pc:sldChg>
      <pc:sldChg chg="del">
        <pc:chgData name="Khaza Ahmed (PG Research)" userId="e606b0a9-72ee-43ac-a8f5-368b09304c72" providerId="ADAL" clId="{B747AD50-D86E-47A9-A35E-37963AE4E2B1}" dt="2022-06-07T20:34:47.835" v="270" actId="2696"/>
        <pc:sldMkLst>
          <pc:docMk/>
          <pc:sldMk cId="3682807311" sldId="327"/>
        </pc:sldMkLst>
      </pc:sldChg>
      <pc:sldChg chg="del">
        <pc:chgData name="Khaza Ahmed (PG Research)" userId="e606b0a9-72ee-43ac-a8f5-368b09304c72" providerId="ADAL" clId="{B747AD50-D86E-47A9-A35E-37963AE4E2B1}" dt="2022-06-07T20:34:47.835" v="270" actId="2696"/>
        <pc:sldMkLst>
          <pc:docMk/>
          <pc:sldMk cId="1658924316" sldId="328"/>
        </pc:sldMkLst>
      </pc:sldChg>
      <pc:sldChg chg="del">
        <pc:chgData name="Khaza Ahmed (PG Research)" userId="e606b0a9-72ee-43ac-a8f5-368b09304c72" providerId="ADAL" clId="{B747AD50-D86E-47A9-A35E-37963AE4E2B1}" dt="2022-06-07T20:34:47.835" v="270" actId="2696"/>
        <pc:sldMkLst>
          <pc:docMk/>
          <pc:sldMk cId="4111511628" sldId="329"/>
        </pc:sldMkLst>
      </pc:sldChg>
      <pc:sldChg chg="del">
        <pc:chgData name="Khaza Ahmed (PG Research)" userId="e606b0a9-72ee-43ac-a8f5-368b09304c72" providerId="ADAL" clId="{B747AD50-D86E-47A9-A35E-37963AE4E2B1}" dt="2022-06-07T20:34:47.835" v="270" actId="2696"/>
        <pc:sldMkLst>
          <pc:docMk/>
          <pc:sldMk cId="2047999211" sldId="330"/>
        </pc:sldMkLst>
      </pc:sldChg>
      <pc:sldChg chg="del">
        <pc:chgData name="Khaza Ahmed (PG Research)" userId="e606b0a9-72ee-43ac-a8f5-368b09304c72" providerId="ADAL" clId="{B747AD50-D86E-47A9-A35E-37963AE4E2B1}" dt="2022-06-07T20:34:47.835" v="270" actId="2696"/>
        <pc:sldMkLst>
          <pc:docMk/>
          <pc:sldMk cId="3987544352" sldId="333"/>
        </pc:sldMkLst>
      </pc:sldChg>
      <pc:sldChg chg="del">
        <pc:chgData name="Khaza Ahmed (PG Research)" userId="e606b0a9-72ee-43ac-a8f5-368b09304c72" providerId="ADAL" clId="{B747AD50-D86E-47A9-A35E-37963AE4E2B1}" dt="2022-06-07T20:34:47.835" v="270" actId="2696"/>
        <pc:sldMkLst>
          <pc:docMk/>
          <pc:sldMk cId="956965567" sldId="335"/>
        </pc:sldMkLst>
      </pc:sldChg>
      <pc:sldChg chg="del">
        <pc:chgData name="Khaza Ahmed (PG Research)" userId="e606b0a9-72ee-43ac-a8f5-368b09304c72" providerId="ADAL" clId="{B747AD50-D86E-47A9-A35E-37963AE4E2B1}" dt="2022-06-07T20:34:47.835" v="270" actId="2696"/>
        <pc:sldMkLst>
          <pc:docMk/>
          <pc:sldMk cId="682161264" sldId="336"/>
        </pc:sldMkLst>
      </pc:sldChg>
      <pc:sldChg chg="del">
        <pc:chgData name="Khaza Ahmed (PG Research)" userId="e606b0a9-72ee-43ac-a8f5-368b09304c72" providerId="ADAL" clId="{B747AD50-D86E-47A9-A35E-37963AE4E2B1}" dt="2022-06-07T20:34:47.835" v="270" actId="2696"/>
        <pc:sldMkLst>
          <pc:docMk/>
          <pc:sldMk cId="1188562655" sldId="337"/>
        </pc:sldMkLst>
      </pc:sldChg>
      <pc:sldChg chg="modSp mod">
        <pc:chgData name="Khaza Ahmed (PG Research)" userId="e606b0a9-72ee-43ac-a8f5-368b09304c72" providerId="ADAL" clId="{B747AD50-D86E-47A9-A35E-37963AE4E2B1}" dt="2022-06-07T23:42:42.895" v="1244" actId="20577"/>
        <pc:sldMkLst>
          <pc:docMk/>
          <pc:sldMk cId="526313775" sldId="338"/>
        </pc:sldMkLst>
        <pc:spChg chg="mod">
          <ac:chgData name="Khaza Ahmed (PG Research)" userId="e606b0a9-72ee-43ac-a8f5-368b09304c72" providerId="ADAL" clId="{B747AD50-D86E-47A9-A35E-37963AE4E2B1}" dt="2022-06-07T20:37:57.296" v="298" actId="113"/>
          <ac:spMkLst>
            <pc:docMk/>
            <pc:sldMk cId="526313775" sldId="338"/>
            <ac:spMk id="2" creationId="{A19F29D1-71D9-47FF-B014-E67AD0475DB3}"/>
          </ac:spMkLst>
        </pc:spChg>
        <pc:spChg chg="mod">
          <ac:chgData name="Khaza Ahmed (PG Research)" userId="e606b0a9-72ee-43ac-a8f5-368b09304c72" providerId="ADAL" clId="{B747AD50-D86E-47A9-A35E-37963AE4E2B1}" dt="2022-06-07T23:42:42.895" v="1244" actId="20577"/>
          <ac:spMkLst>
            <pc:docMk/>
            <pc:sldMk cId="526313775" sldId="338"/>
            <ac:spMk id="3" creationId="{04B593E2-BF3C-4E97-A4D2-B2F376248E9C}"/>
          </ac:spMkLst>
        </pc:spChg>
      </pc:sldChg>
      <pc:sldChg chg="modSp new mod">
        <pc:chgData name="Khaza Ahmed (PG Research)" userId="e606b0a9-72ee-43ac-a8f5-368b09304c72" providerId="ADAL" clId="{B747AD50-D86E-47A9-A35E-37963AE4E2B1}" dt="2022-06-07T21:05:04.641" v="362" actId="20577"/>
        <pc:sldMkLst>
          <pc:docMk/>
          <pc:sldMk cId="2661103988" sldId="339"/>
        </pc:sldMkLst>
        <pc:spChg chg="mod">
          <ac:chgData name="Khaza Ahmed (PG Research)" userId="e606b0a9-72ee-43ac-a8f5-368b09304c72" providerId="ADAL" clId="{B747AD50-D86E-47A9-A35E-37963AE4E2B1}" dt="2022-06-07T20:53:56.346" v="300"/>
          <ac:spMkLst>
            <pc:docMk/>
            <pc:sldMk cId="2661103988" sldId="339"/>
            <ac:spMk id="2" creationId="{BF23EDC4-8414-5165-F8FB-C0CEC696CF1C}"/>
          </ac:spMkLst>
        </pc:spChg>
        <pc:spChg chg="mod">
          <ac:chgData name="Khaza Ahmed (PG Research)" userId="e606b0a9-72ee-43ac-a8f5-368b09304c72" providerId="ADAL" clId="{B747AD50-D86E-47A9-A35E-37963AE4E2B1}" dt="2022-06-07T21:05:04.641" v="362" actId="20577"/>
          <ac:spMkLst>
            <pc:docMk/>
            <pc:sldMk cId="2661103988" sldId="339"/>
            <ac:spMk id="3" creationId="{9164B0EB-2229-4516-FDCE-364BDC9D2704}"/>
          </ac:spMkLst>
        </pc:spChg>
      </pc:sldChg>
      <pc:sldChg chg="del">
        <pc:chgData name="Khaza Ahmed (PG Research)" userId="e606b0a9-72ee-43ac-a8f5-368b09304c72" providerId="ADAL" clId="{B747AD50-D86E-47A9-A35E-37963AE4E2B1}" dt="2022-06-07T20:34:47.835" v="270" actId="2696"/>
        <pc:sldMkLst>
          <pc:docMk/>
          <pc:sldMk cId="4131539344" sldId="339"/>
        </pc:sldMkLst>
      </pc:sldChg>
      <pc:sldChg chg="modSp add mod">
        <pc:chgData name="Khaza Ahmed (PG Research)" userId="e606b0a9-72ee-43ac-a8f5-368b09304c72" providerId="ADAL" clId="{B747AD50-D86E-47A9-A35E-37963AE4E2B1}" dt="2022-06-07T21:02:23.512" v="344" actId="27636"/>
        <pc:sldMkLst>
          <pc:docMk/>
          <pc:sldMk cId="339775497" sldId="340"/>
        </pc:sldMkLst>
        <pc:spChg chg="mod">
          <ac:chgData name="Khaza Ahmed (PG Research)" userId="e606b0a9-72ee-43ac-a8f5-368b09304c72" providerId="ADAL" clId="{B747AD50-D86E-47A9-A35E-37963AE4E2B1}" dt="2022-06-07T21:02:23.512" v="344" actId="27636"/>
          <ac:spMkLst>
            <pc:docMk/>
            <pc:sldMk cId="339775497" sldId="340"/>
            <ac:spMk id="3" creationId="{9164B0EB-2229-4516-FDCE-364BDC9D2704}"/>
          </ac:spMkLst>
        </pc:spChg>
      </pc:sldChg>
      <pc:sldChg chg="del">
        <pc:chgData name="Khaza Ahmed (PG Research)" userId="e606b0a9-72ee-43ac-a8f5-368b09304c72" providerId="ADAL" clId="{B747AD50-D86E-47A9-A35E-37963AE4E2B1}" dt="2022-06-07T20:34:47.835" v="270" actId="2696"/>
        <pc:sldMkLst>
          <pc:docMk/>
          <pc:sldMk cId="1906227366" sldId="340"/>
        </pc:sldMkLst>
      </pc:sldChg>
      <pc:sldChg chg="del">
        <pc:chgData name="Khaza Ahmed (PG Research)" userId="e606b0a9-72ee-43ac-a8f5-368b09304c72" providerId="ADAL" clId="{B747AD50-D86E-47A9-A35E-37963AE4E2B1}" dt="2022-06-07T20:34:47.835" v="270" actId="2696"/>
        <pc:sldMkLst>
          <pc:docMk/>
          <pc:sldMk cId="3132756905" sldId="341"/>
        </pc:sldMkLst>
      </pc:sldChg>
      <pc:sldChg chg="delSp modSp new mod">
        <pc:chgData name="Khaza Ahmed (PG Research)" userId="e606b0a9-72ee-43ac-a8f5-368b09304c72" providerId="ADAL" clId="{B747AD50-D86E-47A9-A35E-37963AE4E2B1}" dt="2022-06-07T23:50:07.493" v="1483" actId="207"/>
        <pc:sldMkLst>
          <pc:docMk/>
          <pc:sldMk cId="3806176041" sldId="341"/>
        </pc:sldMkLst>
        <pc:spChg chg="mod">
          <ac:chgData name="Khaza Ahmed (PG Research)" userId="e606b0a9-72ee-43ac-a8f5-368b09304c72" providerId="ADAL" clId="{B747AD50-D86E-47A9-A35E-37963AE4E2B1}" dt="2022-06-07T23:50:07.493" v="1483" actId="207"/>
          <ac:spMkLst>
            <pc:docMk/>
            <pc:sldMk cId="3806176041" sldId="341"/>
            <ac:spMk id="2" creationId="{DC768A8C-BF28-0FCF-7721-69E2B9AB9617}"/>
          </ac:spMkLst>
        </pc:spChg>
        <pc:spChg chg="del">
          <ac:chgData name="Khaza Ahmed (PG Research)" userId="e606b0a9-72ee-43ac-a8f5-368b09304c72" providerId="ADAL" clId="{B747AD50-D86E-47A9-A35E-37963AE4E2B1}" dt="2022-06-07T23:49:54.464" v="1481" actId="478"/>
          <ac:spMkLst>
            <pc:docMk/>
            <pc:sldMk cId="3806176041" sldId="341"/>
            <ac:spMk id="3" creationId="{B1211FC0-8CD5-C2F8-A4A9-740C95854485}"/>
          </ac:spMkLst>
        </pc:spChg>
      </pc:sldChg>
      <pc:sldChg chg="addSp delSp modSp new mod">
        <pc:chgData name="Khaza Ahmed (PG Research)" userId="e606b0a9-72ee-43ac-a8f5-368b09304c72" providerId="ADAL" clId="{B747AD50-D86E-47A9-A35E-37963AE4E2B1}" dt="2022-06-07T23:13:56.453" v="984" actId="1076"/>
        <pc:sldMkLst>
          <pc:docMk/>
          <pc:sldMk cId="930439618" sldId="342"/>
        </pc:sldMkLst>
        <pc:spChg chg="del">
          <ac:chgData name="Khaza Ahmed (PG Research)" userId="e606b0a9-72ee-43ac-a8f5-368b09304c72" providerId="ADAL" clId="{B747AD50-D86E-47A9-A35E-37963AE4E2B1}" dt="2022-06-07T22:38:27.366" v="424" actId="478"/>
          <ac:spMkLst>
            <pc:docMk/>
            <pc:sldMk cId="930439618" sldId="342"/>
            <ac:spMk id="2" creationId="{0980043A-AFE5-06ED-C4D8-A373B5FFF0E5}"/>
          </ac:spMkLst>
        </pc:spChg>
        <pc:spChg chg="del">
          <ac:chgData name="Khaza Ahmed (PG Research)" userId="e606b0a9-72ee-43ac-a8f5-368b09304c72" providerId="ADAL" clId="{B747AD50-D86E-47A9-A35E-37963AE4E2B1}" dt="2022-06-07T22:37:50.589" v="418" actId="478"/>
          <ac:spMkLst>
            <pc:docMk/>
            <pc:sldMk cId="930439618" sldId="342"/>
            <ac:spMk id="3" creationId="{2B7E8CF9-064E-1EA9-9C34-720E80A5426F}"/>
          </ac:spMkLst>
        </pc:spChg>
        <pc:spChg chg="add mod">
          <ac:chgData name="Khaza Ahmed (PG Research)" userId="e606b0a9-72ee-43ac-a8f5-368b09304c72" providerId="ADAL" clId="{B747AD50-D86E-47A9-A35E-37963AE4E2B1}" dt="2022-06-07T23:13:56.453" v="984" actId="1076"/>
          <ac:spMkLst>
            <pc:docMk/>
            <pc:sldMk cId="930439618" sldId="342"/>
            <ac:spMk id="6" creationId="{CEC4CD7A-1630-3689-177F-9BDD19FE3D7C}"/>
          </ac:spMkLst>
        </pc:spChg>
        <pc:spChg chg="add mod">
          <ac:chgData name="Khaza Ahmed (PG Research)" userId="e606b0a9-72ee-43ac-a8f5-368b09304c72" providerId="ADAL" clId="{B747AD50-D86E-47A9-A35E-37963AE4E2B1}" dt="2022-06-07T22:40:52.633" v="493" actId="1076"/>
          <ac:spMkLst>
            <pc:docMk/>
            <pc:sldMk cId="930439618" sldId="342"/>
            <ac:spMk id="7" creationId="{E9862376-F76A-D141-653E-731E64BEFDF9}"/>
          </ac:spMkLst>
        </pc:spChg>
        <pc:picChg chg="add mod modCrop">
          <ac:chgData name="Khaza Ahmed (PG Research)" userId="e606b0a9-72ee-43ac-a8f5-368b09304c72" providerId="ADAL" clId="{B747AD50-D86E-47A9-A35E-37963AE4E2B1}" dt="2022-06-07T23:13:50.678" v="983" actId="1076"/>
          <ac:picMkLst>
            <pc:docMk/>
            <pc:sldMk cId="930439618" sldId="342"/>
            <ac:picMk id="5" creationId="{EA030A02-3E1B-C2DC-64E0-5A61B3475A37}"/>
          </ac:picMkLst>
        </pc:picChg>
      </pc:sldChg>
      <pc:sldChg chg="del">
        <pc:chgData name="Khaza Ahmed (PG Research)" userId="e606b0a9-72ee-43ac-a8f5-368b09304c72" providerId="ADAL" clId="{B747AD50-D86E-47A9-A35E-37963AE4E2B1}" dt="2022-06-07T20:34:47.835" v="270" actId="2696"/>
        <pc:sldMkLst>
          <pc:docMk/>
          <pc:sldMk cId="2167469108" sldId="342"/>
        </pc:sldMkLst>
      </pc:sldChg>
      <pc:sldChg chg="del">
        <pc:chgData name="Khaza Ahmed (PG Research)" userId="e606b0a9-72ee-43ac-a8f5-368b09304c72" providerId="ADAL" clId="{B747AD50-D86E-47A9-A35E-37963AE4E2B1}" dt="2022-06-07T20:34:47.835" v="270" actId="2696"/>
        <pc:sldMkLst>
          <pc:docMk/>
          <pc:sldMk cId="458387103" sldId="343"/>
        </pc:sldMkLst>
      </pc:sldChg>
      <pc:sldChg chg="addSp delSp modSp add mod">
        <pc:chgData name="Khaza Ahmed (PG Research)" userId="e606b0a9-72ee-43ac-a8f5-368b09304c72" providerId="ADAL" clId="{B747AD50-D86E-47A9-A35E-37963AE4E2B1}" dt="2022-06-07T21:13:59.910" v="417" actId="113"/>
        <pc:sldMkLst>
          <pc:docMk/>
          <pc:sldMk cId="1823584937" sldId="343"/>
        </pc:sldMkLst>
        <pc:spChg chg="del">
          <ac:chgData name="Khaza Ahmed (PG Research)" userId="e606b0a9-72ee-43ac-a8f5-368b09304c72" providerId="ADAL" clId="{B747AD50-D86E-47A9-A35E-37963AE4E2B1}" dt="2022-06-07T21:08:15.244" v="365" actId="478"/>
          <ac:spMkLst>
            <pc:docMk/>
            <pc:sldMk cId="1823584937" sldId="343"/>
            <ac:spMk id="3" creationId="{B1211FC0-8CD5-C2F8-A4A9-740C95854485}"/>
          </ac:spMkLst>
        </pc:spChg>
        <pc:spChg chg="add mod">
          <ac:chgData name="Khaza Ahmed (PG Research)" userId="e606b0a9-72ee-43ac-a8f5-368b09304c72" providerId="ADAL" clId="{B747AD50-D86E-47A9-A35E-37963AE4E2B1}" dt="2022-06-07T21:11:27.016" v="389" actId="1076"/>
          <ac:spMkLst>
            <pc:docMk/>
            <pc:sldMk cId="1823584937" sldId="343"/>
            <ac:spMk id="7" creationId="{E122667F-A65B-FC83-035E-CF39872F1CD4}"/>
          </ac:spMkLst>
        </pc:spChg>
        <pc:spChg chg="add mod">
          <ac:chgData name="Khaza Ahmed (PG Research)" userId="e606b0a9-72ee-43ac-a8f5-368b09304c72" providerId="ADAL" clId="{B747AD50-D86E-47A9-A35E-37963AE4E2B1}" dt="2022-06-07T21:13:59.910" v="417" actId="113"/>
          <ac:spMkLst>
            <pc:docMk/>
            <pc:sldMk cId="1823584937" sldId="343"/>
            <ac:spMk id="9" creationId="{F3A934B6-AC20-565C-9594-4A0BF73A80EE}"/>
          </ac:spMkLst>
        </pc:spChg>
        <pc:picChg chg="add mod modCrop">
          <ac:chgData name="Khaza Ahmed (PG Research)" userId="e606b0a9-72ee-43ac-a8f5-368b09304c72" providerId="ADAL" clId="{B747AD50-D86E-47A9-A35E-37963AE4E2B1}" dt="2022-06-07T21:09:00.398" v="376" actId="732"/>
          <ac:picMkLst>
            <pc:docMk/>
            <pc:sldMk cId="1823584937" sldId="343"/>
            <ac:picMk id="5" creationId="{FA7AAF77-8D74-BE2A-CB0B-1E9CF862AF0B}"/>
          </ac:picMkLst>
        </pc:picChg>
      </pc:sldChg>
      <pc:sldChg chg="addSp delSp modSp new mod">
        <pc:chgData name="Khaza Ahmed (PG Research)" userId="e606b0a9-72ee-43ac-a8f5-368b09304c72" providerId="ADAL" clId="{B747AD50-D86E-47A9-A35E-37963AE4E2B1}" dt="2022-06-07T23:02:13.683" v="609" actId="20577"/>
        <pc:sldMkLst>
          <pc:docMk/>
          <pc:sldMk cId="1221043111" sldId="344"/>
        </pc:sldMkLst>
        <pc:spChg chg="add del mod">
          <ac:chgData name="Khaza Ahmed (PG Research)" userId="e606b0a9-72ee-43ac-a8f5-368b09304c72" providerId="ADAL" clId="{B747AD50-D86E-47A9-A35E-37963AE4E2B1}" dt="2022-06-07T23:02:13.683" v="609" actId="20577"/>
          <ac:spMkLst>
            <pc:docMk/>
            <pc:sldMk cId="1221043111" sldId="344"/>
            <ac:spMk id="2" creationId="{B47152FA-5A83-219D-A065-A37CC0CB3398}"/>
          </ac:spMkLst>
        </pc:spChg>
        <pc:spChg chg="del">
          <ac:chgData name="Khaza Ahmed (PG Research)" userId="e606b0a9-72ee-43ac-a8f5-368b09304c72" providerId="ADAL" clId="{B747AD50-D86E-47A9-A35E-37963AE4E2B1}" dt="2022-06-07T22:55:39.074" v="539" actId="478"/>
          <ac:spMkLst>
            <pc:docMk/>
            <pc:sldMk cId="1221043111" sldId="344"/>
            <ac:spMk id="3" creationId="{3A3DAC1B-17A0-9B67-CF2A-E83696DD8170}"/>
          </ac:spMkLst>
        </pc:spChg>
        <pc:spChg chg="mod ord modVis">
          <ac:chgData name="Khaza Ahmed (PG Research)" userId="e606b0a9-72ee-43ac-a8f5-368b09304c72" providerId="ADAL" clId="{B747AD50-D86E-47A9-A35E-37963AE4E2B1}" dt="2022-06-07T22:55:53.038" v="544" actId="26606"/>
          <ac:spMkLst>
            <pc:docMk/>
            <pc:sldMk cId="1221043111" sldId="344"/>
            <ac:spMk id="4" creationId="{161A48BC-93F2-CEA6-3874-B6280F055B44}"/>
          </ac:spMkLst>
        </pc:spChg>
        <pc:spChg chg="add mod">
          <ac:chgData name="Khaza Ahmed (PG Research)" userId="e606b0a9-72ee-43ac-a8f5-368b09304c72" providerId="ADAL" clId="{B747AD50-D86E-47A9-A35E-37963AE4E2B1}" dt="2022-06-07T22:58:01.667" v="606" actId="20577"/>
          <ac:spMkLst>
            <pc:docMk/>
            <pc:sldMk cId="1221043111" sldId="344"/>
            <ac:spMk id="10" creationId="{3E3962E6-6FF9-7B09-DA78-084C9725B87D}"/>
          </ac:spMkLst>
        </pc:spChg>
        <pc:spChg chg="add del">
          <ac:chgData name="Khaza Ahmed (PG Research)" userId="e606b0a9-72ee-43ac-a8f5-368b09304c72" providerId="ADAL" clId="{B747AD50-D86E-47A9-A35E-37963AE4E2B1}" dt="2022-06-07T22:55:50.054" v="542" actId="26606"/>
          <ac:spMkLst>
            <pc:docMk/>
            <pc:sldMk cId="1221043111" sldId="344"/>
            <ac:spMk id="11" creationId="{D804175D-3768-A4D5-E9B6-8DA90CA468C7}"/>
          </ac:spMkLst>
        </pc:spChg>
        <pc:picChg chg="add del mod">
          <ac:chgData name="Khaza Ahmed (PG Research)" userId="e606b0a9-72ee-43ac-a8f5-368b09304c72" providerId="ADAL" clId="{B747AD50-D86E-47A9-A35E-37963AE4E2B1}" dt="2022-06-07T22:55:53.391" v="545" actId="22"/>
          <ac:picMkLst>
            <pc:docMk/>
            <pc:sldMk cId="1221043111" sldId="344"/>
            <ac:picMk id="6" creationId="{6A36C6E9-81CB-EF65-E882-CE17887E8CDD}"/>
          </ac:picMkLst>
        </pc:picChg>
        <pc:picChg chg="add mod">
          <ac:chgData name="Khaza Ahmed (PG Research)" userId="e606b0a9-72ee-43ac-a8f5-368b09304c72" providerId="ADAL" clId="{B747AD50-D86E-47A9-A35E-37963AE4E2B1}" dt="2022-06-07T22:56:46.991" v="554" actId="14100"/>
          <ac:picMkLst>
            <pc:docMk/>
            <pc:sldMk cId="1221043111" sldId="344"/>
            <ac:picMk id="8" creationId="{7EE50EAF-0D00-132F-B45F-AC1F74D6B91A}"/>
          </ac:picMkLst>
        </pc:picChg>
      </pc:sldChg>
      <pc:sldChg chg="del">
        <pc:chgData name="Khaza Ahmed (PG Research)" userId="e606b0a9-72ee-43ac-a8f5-368b09304c72" providerId="ADAL" clId="{B747AD50-D86E-47A9-A35E-37963AE4E2B1}" dt="2022-06-07T20:34:47.835" v="270" actId="2696"/>
        <pc:sldMkLst>
          <pc:docMk/>
          <pc:sldMk cId="2946577992" sldId="344"/>
        </pc:sldMkLst>
      </pc:sldChg>
      <pc:sldChg chg="modSp new mod">
        <pc:chgData name="Khaza Ahmed (PG Research)" userId="e606b0a9-72ee-43ac-a8f5-368b09304c72" providerId="ADAL" clId="{B747AD50-D86E-47A9-A35E-37963AE4E2B1}" dt="2022-06-07T23:15:25.342" v="998" actId="20577"/>
        <pc:sldMkLst>
          <pc:docMk/>
          <pc:sldMk cId="563163765" sldId="345"/>
        </pc:sldMkLst>
        <pc:spChg chg="mod">
          <ac:chgData name="Khaza Ahmed (PG Research)" userId="e606b0a9-72ee-43ac-a8f5-368b09304c72" providerId="ADAL" clId="{B747AD50-D86E-47A9-A35E-37963AE4E2B1}" dt="2022-06-07T23:15:25.342" v="998" actId="20577"/>
          <ac:spMkLst>
            <pc:docMk/>
            <pc:sldMk cId="563163765" sldId="345"/>
            <ac:spMk id="2" creationId="{B95B3209-D68B-A993-8FD9-DF9464601540}"/>
          </ac:spMkLst>
        </pc:spChg>
        <pc:spChg chg="mod">
          <ac:chgData name="Khaza Ahmed (PG Research)" userId="e606b0a9-72ee-43ac-a8f5-368b09304c72" providerId="ADAL" clId="{B747AD50-D86E-47A9-A35E-37963AE4E2B1}" dt="2022-06-07T23:14:14.731" v="985" actId="20577"/>
          <ac:spMkLst>
            <pc:docMk/>
            <pc:sldMk cId="563163765" sldId="345"/>
            <ac:spMk id="3" creationId="{8DFC56C6-576F-CEC2-49D9-D1A627F18294}"/>
          </ac:spMkLst>
        </pc:spChg>
      </pc:sldChg>
      <pc:sldChg chg="del">
        <pc:chgData name="Khaza Ahmed (PG Research)" userId="e606b0a9-72ee-43ac-a8f5-368b09304c72" providerId="ADAL" clId="{B747AD50-D86E-47A9-A35E-37963AE4E2B1}" dt="2022-06-07T20:34:47.835" v="270" actId="2696"/>
        <pc:sldMkLst>
          <pc:docMk/>
          <pc:sldMk cId="2670597111" sldId="345"/>
        </pc:sldMkLst>
      </pc:sldChg>
      <pc:sldChg chg="modSp new mod">
        <pc:chgData name="Khaza Ahmed (PG Research)" userId="e606b0a9-72ee-43ac-a8f5-368b09304c72" providerId="ADAL" clId="{B747AD50-D86E-47A9-A35E-37963AE4E2B1}" dt="2022-06-07T23:22:27.104" v="1108" actId="122"/>
        <pc:sldMkLst>
          <pc:docMk/>
          <pc:sldMk cId="143178654" sldId="346"/>
        </pc:sldMkLst>
        <pc:spChg chg="mod">
          <ac:chgData name="Khaza Ahmed (PG Research)" userId="e606b0a9-72ee-43ac-a8f5-368b09304c72" providerId="ADAL" clId="{B747AD50-D86E-47A9-A35E-37963AE4E2B1}" dt="2022-06-07T23:16:28.654" v="1012" actId="20577"/>
          <ac:spMkLst>
            <pc:docMk/>
            <pc:sldMk cId="143178654" sldId="346"/>
            <ac:spMk id="2" creationId="{52192142-0BAC-81CC-24F0-B578747B5871}"/>
          </ac:spMkLst>
        </pc:spChg>
        <pc:spChg chg="mod">
          <ac:chgData name="Khaza Ahmed (PG Research)" userId="e606b0a9-72ee-43ac-a8f5-368b09304c72" providerId="ADAL" clId="{B747AD50-D86E-47A9-A35E-37963AE4E2B1}" dt="2022-06-07T23:22:27.104" v="1108" actId="122"/>
          <ac:spMkLst>
            <pc:docMk/>
            <pc:sldMk cId="143178654" sldId="346"/>
            <ac:spMk id="3" creationId="{75F525A8-B786-3393-7F38-EDBECADA012A}"/>
          </ac:spMkLst>
        </pc:spChg>
      </pc:sldChg>
      <pc:sldChg chg="del">
        <pc:chgData name="Khaza Ahmed (PG Research)" userId="e606b0a9-72ee-43ac-a8f5-368b09304c72" providerId="ADAL" clId="{B747AD50-D86E-47A9-A35E-37963AE4E2B1}" dt="2022-06-07T20:34:47.835" v="270" actId="2696"/>
        <pc:sldMkLst>
          <pc:docMk/>
          <pc:sldMk cId="2634310805" sldId="346"/>
        </pc:sldMkLst>
      </pc:sldChg>
      <pc:sldChg chg="del">
        <pc:chgData name="Khaza Ahmed (PG Research)" userId="e606b0a9-72ee-43ac-a8f5-368b09304c72" providerId="ADAL" clId="{B747AD50-D86E-47A9-A35E-37963AE4E2B1}" dt="2022-06-07T20:34:47.835" v="270" actId="2696"/>
        <pc:sldMkLst>
          <pc:docMk/>
          <pc:sldMk cId="404010961" sldId="347"/>
        </pc:sldMkLst>
      </pc:sldChg>
      <pc:sldChg chg="addSp delSp modSp new mod">
        <pc:chgData name="Khaza Ahmed (PG Research)" userId="e606b0a9-72ee-43ac-a8f5-368b09304c72" providerId="ADAL" clId="{B747AD50-D86E-47A9-A35E-37963AE4E2B1}" dt="2022-06-07T23:26:08.964" v="1127" actId="1076"/>
        <pc:sldMkLst>
          <pc:docMk/>
          <pc:sldMk cId="3049317217" sldId="347"/>
        </pc:sldMkLst>
        <pc:spChg chg="mod">
          <ac:chgData name="Khaza Ahmed (PG Research)" userId="e606b0a9-72ee-43ac-a8f5-368b09304c72" providerId="ADAL" clId="{B747AD50-D86E-47A9-A35E-37963AE4E2B1}" dt="2022-06-07T23:24:11.646" v="1117" actId="27636"/>
          <ac:spMkLst>
            <pc:docMk/>
            <pc:sldMk cId="3049317217" sldId="347"/>
            <ac:spMk id="2" creationId="{DEB830A0-6123-D610-9023-CA0BC156B8D9}"/>
          </ac:spMkLst>
        </pc:spChg>
        <pc:spChg chg="del">
          <ac:chgData name="Khaza Ahmed (PG Research)" userId="e606b0a9-72ee-43ac-a8f5-368b09304c72" providerId="ADAL" clId="{B747AD50-D86E-47A9-A35E-37963AE4E2B1}" dt="2022-06-07T23:23:35.921" v="1110" actId="478"/>
          <ac:spMkLst>
            <pc:docMk/>
            <pc:sldMk cId="3049317217" sldId="347"/>
            <ac:spMk id="3" creationId="{17CA4C18-0B6E-B279-DFE4-CE9AB6363F04}"/>
          </ac:spMkLst>
        </pc:spChg>
        <pc:spChg chg="add mod">
          <ac:chgData name="Khaza Ahmed (PG Research)" userId="e606b0a9-72ee-43ac-a8f5-368b09304c72" providerId="ADAL" clId="{B747AD50-D86E-47A9-A35E-37963AE4E2B1}" dt="2022-06-07T23:26:08.964" v="1127" actId="1076"/>
          <ac:spMkLst>
            <pc:docMk/>
            <pc:sldMk cId="3049317217" sldId="347"/>
            <ac:spMk id="7" creationId="{0B1DFA95-A9BB-384B-EDB0-8D8FBEC62B16}"/>
          </ac:spMkLst>
        </pc:spChg>
        <pc:picChg chg="add mod">
          <ac:chgData name="Khaza Ahmed (PG Research)" userId="e606b0a9-72ee-43ac-a8f5-368b09304c72" providerId="ADAL" clId="{B747AD50-D86E-47A9-A35E-37963AE4E2B1}" dt="2022-06-07T23:23:44.333" v="1113" actId="14100"/>
          <ac:picMkLst>
            <pc:docMk/>
            <pc:sldMk cId="3049317217" sldId="347"/>
            <ac:picMk id="6" creationId="{CF42215D-ADCD-18BB-D867-BB5D7D8BC2A5}"/>
          </ac:picMkLst>
        </pc:picChg>
      </pc:sldChg>
      <pc:sldChg chg="addSp delSp modSp new mod">
        <pc:chgData name="Khaza Ahmed (PG Research)" userId="e606b0a9-72ee-43ac-a8f5-368b09304c72" providerId="ADAL" clId="{B747AD50-D86E-47A9-A35E-37963AE4E2B1}" dt="2022-06-07T23:29:00.765" v="1161" actId="1076"/>
        <pc:sldMkLst>
          <pc:docMk/>
          <pc:sldMk cId="2993979339" sldId="348"/>
        </pc:sldMkLst>
        <pc:spChg chg="mod">
          <ac:chgData name="Khaza Ahmed (PG Research)" userId="e606b0a9-72ee-43ac-a8f5-368b09304c72" providerId="ADAL" clId="{B747AD50-D86E-47A9-A35E-37963AE4E2B1}" dt="2022-06-07T23:25:54.677" v="1124" actId="27636"/>
          <ac:spMkLst>
            <pc:docMk/>
            <pc:sldMk cId="2993979339" sldId="348"/>
            <ac:spMk id="2" creationId="{DC8DB37F-3369-A651-E99C-7E5FB46747F8}"/>
          </ac:spMkLst>
        </pc:spChg>
        <pc:spChg chg="del">
          <ac:chgData name="Khaza Ahmed (PG Research)" userId="e606b0a9-72ee-43ac-a8f5-368b09304c72" providerId="ADAL" clId="{B747AD50-D86E-47A9-A35E-37963AE4E2B1}" dt="2022-06-07T23:25:41.953" v="1119" actId="478"/>
          <ac:spMkLst>
            <pc:docMk/>
            <pc:sldMk cId="2993979339" sldId="348"/>
            <ac:spMk id="3" creationId="{4B94955A-E502-05B7-DCB0-FE6A8529F612}"/>
          </ac:spMkLst>
        </pc:spChg>
        <pc:spChg chg="add mod">
          <ac:chgData name="Khaza Ahmed (PG Research)" userId="e606b0a9-72ee-43ac-a8f5-368b09304c72" providerId="ADAL" clId="{B747AD50-D86E-47A9-A35E-37963AE4E2B1}" dt="2022-06-07T23:26:15.734" v="1129" actId="1076"/>
          <ac:spMkLst>
            <pc:docMk/>
            <pc:sldMk cId="2993979339" sldId="348"/>
            <ac:spMk id="7" creationId="{497DB6A5-85FC-6593-E0EF-A9868CC718D0}"/>
          </ac:spMkLst>
        </pc:spChg>
        <pc:spChg chg="add mod">
          <ac:chgData name="Khaza Ahmed (PG Research)" userId="e606b0a9-72ee-43ac-a8f5-368b09304c72" providerId="ADAL" clId="{B747AD50-D86E-47A9-A35E-37963AE4E2B1}" dt="2022-06-07T23:29:00.765" v="1161" actId="1076"/>
          <ac:spMkLst>
            <pc:docMk/>
            <pc:sldMk cId="2993979339" sldId="348"/>
            <ac:spMk id="8" creationId="{9D341BA3-0088-5128-C89F-0BA364FBBBC1}"/>
          </ac:spMkLst>
        </pc:spChg>
        <pc:picChg chg="add mod">
          <ac:chgData name="Khaza Ahmed (PG Research)" userId="e606b0a9-72ee-43ac-a8f5-368b09304c72" providerId="ADAL" clId="{B747AD50-D86E-47A9-A35E-37963AE4E2B1}" dt="2022-06-07T23:26:02.516" v="1126" actId="1076"/>
          <ac:picMkLst>
            <pc:docMk/>
            <pc:sldMk cId="2993979339" sldId="348"/>
            <ac:picMk id="6" creationId="{CBFE89BF-6D39-4097-DFEE-511BCB9F672F}"/>
          </ac:picMkLst>
        </pc:picChg>
      </pc:sldChg>
      <pc:sldChg chg="addSp delSp modSp new mod">
        <pc:chgData name="Khaza Ahmed (PG Research)" userId="e606b0a9-72ee-43ac-a8f5-368b09304c72" providerId="ADAL" clId="{B747AD50-D86E-47A9-A35E-37963AE4E2B1}" dt="2022-06-07T23:34:49.932" v="1204" actId="1035"/>
        <pc:sldMkLst>
          <pc:docMk/>
          <pc:sldMk cId="3144038094" sldId="349"/>
        </pc:sldMkLst>
        <pc:spChg chg="mod">
          <ac:chgData name="Khaza Ahmed (PG Research)" userId="e606b0a9-72ee-43ac-a8f5-368b09304c72" providerId="ADAL" clId="{B747AD50-D86E-47A9-A35E-37963AE4E2B1}" dt="2022-06-07T23:32:06.782" v="1174" actId="27636"/>
          <ac:spMkLst>
            <pc:docMk/>
            <pc:sldMk cId="3144038094" sldId="349"/>
            <ac:spMk id="2" creationId="{5545B55B-71FD-5142-17D0-2C9AED2AEAC9}"/>
          </ac:spMkLst>
        </pc:spChg>
        <pc:spChg chg="del">
          <ac:chgData name="Khaza Ahmed (PG Research)" userId="e606b0a9-72ee-43ac-a8f5-368b09304c72" providerId="ADAL" clId="{B747AD50-D86E-47A9-A35E-37963AE4E2B1}" dt="2022-06-07T23:31:25.840" v="1163" actId="478"/>
          <ac:spMkLst>
            <pc:docMk/>
            <pc:sldMk cId="3144038094" sldId="349"/>
            <ac:spMk id="3" creationId="{9980FA6C-AC33-54F0-F101-98867AEDEE92}"/>
          </ac:spMkLst>
        </pc:spChg>
        <pc:spChg chg="add mod">
          <ac:chgData name="Khaza Ahmed (PG Research)" userId="e606b0a9-72ee-43ac-a8f5-368b09304c72" providerId="ADAL" clId="{B747AD50-D86E-47A9-A35E-37963AE4E2B1}" dt="2022-06-07T23:33:16.015" v="1186" actId="1035"/>
          <ac:spMkLst>
            <pc:docMk/>
            <pc:sldMk cId="3144038094" sldId="349"/>
            <ac:spMk id="7" creationId="{5F387607-57A9-A275-BD5A-810374EFE976}"/>
          </ac:spMkLst>
        </pc:spChg>
        <pc:spChg chg="add mod">
          <ac:chgData name="Khaza Ahmed (PG Research)" userId="e606b0a9-72ee-43ac-a8f5-368b09304c72" providerId="ADAL" clId="{B747AD50-D86E-47A9-A35E-37963AE4E2B1}" dt="2022-06-07T23:34:49.932" v="1204" actId="1035"/>
          <ac:spMkLst>
            <pc:docMk/>
            <pc:sldMk cId="3144038094" sldId="349"/>
            <ac:spMk id="8" creationId="{321A1343-4283-FDE8-7B27-2309D003CC25}"/>
          </ac:spMkLst>
        </pc:spChg>
        <pc:picChg chg="add mod modCrop">
          <ac:chgData name="Khaza Ahmed (PG Research)" userId="e606b0a9-72ee-43ac-a8f5-368b09304c72" providerId="ADAL" clId="{B747AD50-D86E-47A9-A35E-37963AE4E2B1}" dt="2022-06-07T23:33:10.831" v="1184" actId="1035"/>
          <ac:picMkLst>
            <pc:docMk/>
            <pc:sldMk cId="3144038094" sldId="349"/>
            <ac:picMk id="6" creationId="{F28A15C8-CCD6-3E34-71EE-1A43C96E1997}"/>
          </ac:picMkLst>
        </pc:picChg>
      </pc:sldChg>
      <pc:sldChg chg="addSp delSp modSp new mod">
        <pc:chgData name="Khaza Ahmed (PG Research)" userId="e606b0a9-72ee-43ac-a8f5-368b09304c72" providerId="ADAL" clId="{B747AD50-D86E-47A9-A35E-37963AE4E2B1}" dt="2022-06-07T23:43:49.260" v="1278" actId="1076"/>
        <pc:sldMkLst>
          <pc:docMk/>
          <pc:sldMk cId="1683268966" sldId="350"/>
        </pc:sldMkLst>
        <pc:spChg chg="add del mod">
          <ac:chgData name="Khaza Ahmed (PG Research)" userId="e606b0a9-72ee-43ac-a8f5-368b09304c72" providerId="ADAL" clId="{B747AD50-D86E-47A9-A35E-37963AE4E2B1}" dt="2022-06-07T23:39:08.908" v="1226" actId="27636"/>
          <ac:spMkLst>
            <pc:docMk/>
            <pc:sldMk cId="1683268966" sldId="350"/>
            <ac:spMk id="2" creationId="{F5FD5047-AE7C-7612-9E9F-4759F4DB02EF}"/>
          </ac:spMkLst>
        </pc:spChg>
        <pc:spChg chg="del">
          <ac:chgData name="Khaza Ahmed (PG Research)" userId="e606b0a9-72ee-43ac-a8f5-368b09304c72" providerId="ADAL" clId="{B747AD50-D86E-47A9-A35E-37963AE4E2B1}" dt="2022-06-07T23:36:58.015" v="1206" actId="478"/>
          <ac:spMkLst>
            <pc:docMk/>
            <pc:sldMk cId="1683268966" sldId="350"/>
            <ac:spMk id="3" creationId="{FBD06641-FCAD-AB58-4674-ED3538384204}"/>
          </ac:spMkLst>
        </pc:spChg>
        <pc:spChg chg="mod ord">
          <ac:chgData name="Khaza Ahmed (PG Research)" userId="e606b0a9-72ee-43ac-a8f5-368b09304c72" providerId="ADAL" clId="{B747AD50-D86E-47A9-A35E-37963AE4E2B1}" dt="2022-06-07T23:37:05.585" v="1209" actId="26606"/>
          <ac:spMkLst>
            <pc:docMk/>
            <pc:sldMk cId="1683268966" sldId="350"/>
            <ac:spMk id="4" creationId="{486D87C4-9DBE-43D0-A807-DEBCE91CC373}"/>
          </ac:spMkLst>
        </pc:spChg>
        <pc:spChg chg="add del">
          <ac:chgData name="Khaza Ahmed (PG Research)" userId="e606b0a9-72ee-43ac-a8f5-368b09304c72" providerId="ADAL" clId="{B747AD50-D86E-47A9-A35E-37963AE4E2B1}" dt="2022-06-07T23:38:15.094" v="1215"/>
          <ac:spMkLst>
            <pc:docMk/>
            <pc:sldMk cId="1683268966" sldId="350"/>
            <ac:spMk id="5" creationId="{60BB444A-F25D-CD69-D9CC-3441B39A034A}"/>
          </ac:spMkLst>
        </pc:spChg>
        <pc:spChg chg="add del">
          <ac:chgData name="Khaza Ahmed (PG Research)" userId="e606b0a9-72ee-43ac-a8f5-368b09304c72" providerId="ADAL" clId="{B747AD50-D86E-47A9-A35E-37963AE4E2B1}" dt="2022-06-07T23:38:17.382" v="1217"/>
          <ac:spMkLst>
            <pc:docMk/>
            <pc:sldMk cId="1683268966" sldId="350"/>
            <ac:spMk id="6" creationId="{F710440B-64D8-5C12-2F62-44123780484C}"/>
          </ac:spMkLst>
        </pc:spChg>
        <pc:spChg chg="add del">
          <ac:chgData name="Khaza Ahmed (PG Research)" userId="e606b0a9-72ee-43ac-a8f5-368b09304c72" providerId="ADAL" clId="{B747AD50-D86E-47A9-A35E-37963AE4E2B1}" dt="2022-06-07T23:38:28.093" v="1219" actId="478"/>
          <ac:spMkLst>
            <pc:docMk/>
            <pc:sldMk cId="1683268966" sldId="350"/>
            <ac:spMk id="7" creationId="{16657518-31D9-4D4B-7239-35BE5458076F}"/>
          </ac:spMkLst>
        </pc:spChg>
        <pc:spChg chg="add mod">
          <ac:chgData name="Khaza Ahmed (PG Research)" userId="e606b0a9-72ee-43ac-a8f5-368b09304c72" providerId="ADAL" clId="{B747AD50-D86E-47A9-A35E-37963AE4E2B1}" dt="2022-06-07T23:40:09.020" v="1230" actId="1076"/>
          <ac:spMkLst>
            <pc:docMk/>
            <pc:sldMk cId="1683268966" sldId="350"/>
            <ac:spMk id="14" creationId="{C1C03803-1CB3-DA74-E3FC-7A0CBD0A3DE6}"/>
          </ac:spMkLst>
        </pc:spChg>
        <pc:spChg chg="add mod">
          <ac:chgData name="Khaza Ahmed (PG Research)" userId="e606b0a9-72ee-43ac-a8f5-368b09304c72" providerId="ADAL" clId="{B747AD50-D86E-47A9-A35E-37963AE4E2B1}" dt="2022-06-07T23:43:49.260" v="1278" actId="1076"/>
          <ac:spMkLst>
            <pc:docMk/>
            <pc:sldMk cId="1683268966" sldId="350"/>
            <ac:spMk id="15" creationId="{E4D307B4-CB3A-C2EE-F2D8-4DA0F9E7409F}"/>
          </ac:spMkLst>
        </pc:spChg>
        <pc:spChg chg="add del">
          <ac:chgData name="Khaza Ahmed (PG Research)" userId="e606b0a9-72ee-43ac-a8f5-368b09304c72" providerId="ADAL" clId="{B747AD50-D86E-47A9-A35E-37963AE4E2B1}" dt="2022-06-07T23:37:05.585" v="1209" actId="26606"/>
          <ac:spMkLst>
            <pc:docMk/>
            <pc:sldMk cId="1683268966" sldId="350"/>
            <ac:spMk id="1031" creationId="{5BA0CFAD-F746-B1BA-3B5D-E673709DE3F4}"/>
          </ac:spMkLst>
        </pc:spChg>
        <pc:picChg chg="add mod">
          <ac:chgData name="Khaza Ahmed (PG Research)" userId="e606b0a9-72ee-43ac-a8f5-368b09304c72" providerId="ADAL" clId="{B747AD50-D86E-47A9-A35E-37963AE4E2B1}" dt="2022-06-07T23:40:01.756" v="1228" actId="1076"/>
          <ac:picMkLst>
            <pc:docMk/>
            <pc:sldMk cId="1683268966" sldId="350"/>
            <ac:picMk id="9" creationId="{D284EAAF-A219-049D-3A1B-A0A6D8278561}"/>
          </ac:picMkLst>
        </pc:picChg>
        <pc:picChg chg="add del mod">
          <ac:chgData name="Khaza Ahmed (PG Research)" userId="e606b0a9-72ee-43ac-a8f5-368b09304c72" providerId="ADAL" clId="{B747AD50-D86E-47A9-A35E-37963AE4E2B1}" dt="2022-06-07T23:37:06.848" v="1210"/>
          <ac:picMkLst>
            <pc:docMk/>
            <pc:sldMk cId="1683268966" sldId="350"/>
            <ac:picMk id="1026" creationId="{60FD5AD4-536A-C162-8093-29703ADDC572}"/>
          </ac:picMkLst>
        </pc:picChg>
        <pc:picChg chg="add del mod">
          <ac:chgData name="Khaza Ahmed (PG Research)" userId="e606b0a9-72ee-43ac-a8f5-368b09304c72" providerId="ADAL" clId="{B747AD50-D86E-47A9-A35E-37963AE4E2B1}" dt="2022-06-07T23:37:38.148" v="1213" actId="478"/>
          <ac:picMkLst>
            <pc:docMk/>
            <pc:sldMk cId="1683268966" sldId="350"/>
            <ac:picMk id="1028" creationId="{9234BEE3-7D90-0F6A-C729-A9B9A083DBF1}"/>
          </ac:picMkLst>
        </pc:picChg>
      </pc:sldChg>
      <pc:sldChg chg="delSp modSp new mod">
        <pc:chgData name="Khaza Ahmed (PG Research)" userId="e606b0a9-72ee-43ac-a8f5-368b09304c72" providerId="ADAL" clId="{B747AD50-D86E-47A9-A35E-37963AE4E2B1}" dt="2022-06-07T23:45:35.560" v="1306" actId="20577"/>
        <pc:sldMkLst>
          <pc:docMk/>
          <pc:sldMk cId="2659808802" sldId="351"/>
        </pc:sldMkLst>
        <pc:spChg chg="mod">
          <ac:chgData name="Khaza Ahmed (PG Research)" userId="e606b0a9-72ee-43ac-a8f5-368b09304c72" providerId="ADAL" clId="{B747AD50-D86E-47A9-A35E-37963AE4E2B1}" dt="2022-06-07T23:45:35.560" v="1306" actId="20577"/>
          <ac:spMkLst>
            <pc:docMk/>
            <pc:sldMk cId="2659808802" sldId="351"/>
            <ac:spMk id="2" creationId="{CB929760-8252-8611-A742-5603B942C8FD}"/>
          </ac:spMkLst>
        </pc:spChg>
        <pc:spChg chg="del">
          <ac:chgData name="Khaza Ahmed (PG Research)" userId="e606b0a9-72ee-43ac-a8f5-368b09304c72" providerId="ADAL" clId="{B747AD50-D86E-47A9-A35E-37963AE4E2B1}" dt="2022-06-07T23:45:11.423" v="1280" actId="478"/>
          <ac:spMkLst>
            <pc:docMk/>
            <pc:sldMk cId="2659808802" sldId="351"/>
            <ac:spMk id="3" creationId="{B876C2DE-2DA7-D7C0-AC25-10CB1F513374}"/>
          </ac:spMkLst>
        </pc:spChg>
      </pc:sldChg>
      <pc:sldChg chg="addSp delSp modSp new mod">
        <pc:chgData name="Khaza Ahmed (PG Research)" userId="e606b0a9-72ee-43ac-a8f5-368b09304c72" providerId="ADAL" clId="{B747AD50-D86E-47A9-A35E-37963AE4E2B1}" dt="2022-06-07T23:47:02.428" v="1316" actId="1076"/>
        <pc:sldMkLst>
          <pc:docMk/>
          <pc:sldMk cId="49113666" sldId="352"/>
        </pc:sldMkLst>
        <pc:spChg chg="del">
          <ac:chgData name="Khaza Ahmed (PG Research)" userId="e606b0a9-72ee-43ac-a8f5-368b09304c72" providerId="ADAL" clId="{B747AD50-D86E-47A9-A35E-37963AE4E2B1}" dt="2022-06-07T23:46:36.607" v="1310" actId="478"/>
          <ac:spMkLst>
            <pc:docMk/>
            <pc:sldMk cId="49113666" sldId="352"/>
            <ac:spMk id="2" creationId="{271420F3-20C8-D37B-3D3E-96CC9E833B40}"/>
          </ac:spMkLst>
        </pc:spChg>
        <pc:spChg chg="del">
          <ac:chgData name="Khaza Ahmed (PG Research)" userId="e606b0a9-72ee-43ac-a8f5-368b09304c72" providerId="ADAL" clId="{B747AD50-D86E-47A9-A35E-37963AE4E2B1}" dt="2022-06-07T23:46:29.152" v="1308" actId="478"/>
          <ac:spMkLst>
            <pc:docMk/>
            <pc:sldMk cId="49113666" sldId="352"/>
            <ac:spMk id="3" creationId="{20F092ED-7D3F-207C-9EED-3A7D2FCC1E18}"/>
          </ac:spMkLst>
        </pc:spChg>
        <pc:spChg chg="add mod">
          <ac:chgData name="Khaza Ahmed (PG Research)" userId="e606b0a9-72ee-43ac-a8f5-368b09304c72" providerId="ADAL" clId="{B747AD50-D86E-47A9-A35E-37963AE4E2B1}" dt="2022-06-07T23:47:02.428" v="1316" actId="1076"/>
          <ac:spMkLst>
            <pc:docMk/>
            <pc:sldMk cId="49113666" sldId="352"/>
            <ac:spMk id="7" creationId="{2C82A3A4-4700-9367-8F28-D76BFA0B2379}"/>
          </ac:spMkLst>
        </pc:spChg>
        <pc:picChg chg="add mod">
          <ac:chgData name="Khaza Ahmed (PG Research)" userId="e606b0a9-72ee-43ac-a8f5-368b09304c72" providerId="ADAL" clId="{B747AD50-D86E-47A9-A35E-37963AE4E2B1}" dt="2022-06-07T23:46:51.700" v="1314" actId="1076"/>
          <ac:picMkLst>
            <pc:docMk/>
            <pc:sldMk cId="49113666" sldId="352"/>
            <ac:picMk id="6" creationId="{7339F084-46A5-C3E3-40B4-098116AA92D4}"/>
          </ac:picMkLst>
        </pc:picChg>
      </pc:sldChg>
    </pc:docChg>
  </pc:docChgLst>
  <pc:docChgLst>
    <pc:chgData name="Dale Clarke" userId="953221c1-2389-4d09-8ed5-cc95cf4e3593" providerId="ADAL" clId="{FB623C11-2F2E-412E-8CD3-B46963F54A74}"/>
    <pc:docChg chg="modSld">
      <pc:chgData name="Dale Clarke" userId="953221c1-2389-4d09-8ed5-cc95cf4e3593" providerId="ADAL" clId="{FB623C11-2F2E-412E-8CD3-B46963F54A74}" dt="2022-02-11T14:24:00.491" v="40" actId="20577"/>
      <pc:docMkLst>
        <pc:docMk/>
      </pc:docMkLst>
      <pc:sldChg chg="modSp mod">
        <pc:chgData name="Dale Clarke" userId="953221c1-2389-4d09-8ed5-cc95cf4e3593" providerId="ADAL" clId="{FB623C11-2F2E-412E-8CD3-B46963F54A74}" dt="2022-02-11T14:24:00.491" v="40" actId="20577"/>
        <pc:sldMkLst>
          <pc:docMk/>
          <pc:sldMk cId="2634310805" sldId="346"/>
        </pc:sldMkLst>
        <pc:spChg chg="mod">
          <ac:chgData name="Dale Clarke" userId="953221c1-2389-4d09-8ed5-cc95cf4e3593" providerId="ADAL" clId="{FB623C11-2F2E-412E-8CD3-B46963F54A74}" dt="2022-02-11T14:24:00.491" v="40" actId="20577"/>
          <ac:spMkLst>
            <pc:docMk/>
            <pc:sldMk cId="2634310805" sldId="346"/>
            <ac:spMk id="3" creationId="{94F1C369-0360-4812-AE7B-4FB1224C7B4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07/06/2022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6/7/2022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BAC28696-2494-481B-AB21-726FEC1F5EB0}" type="datetime1">
              <a:rPr lang="en-GB" smtClean="0"/>
              <a:t>07/06/2022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99B0C3F-FF33-4742-84C7-49159C9F92A9}" type="datetime1">
              <a:rPr lang="en-GB" smtClean="0"/>
              <a:t>07/06/2022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6AB1BB-F1FA-4979-A26C-88FFEF436469}" type="datetime1">
              <a:rPr lang="en-GB" smtClean="0"/>
              <a:t>07/06/2022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474CDF-5B4A-46D1-A082-4190757DF7FB}" type="datetime1">
              <a:rPr lang="en-GB" smtClean="0"/>
              <a:t>07/06/2022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E2142B6-85C8-4454-9550-3C4C8D7188CE}" type="datetime1">
              <a:rPr lang="en-GB" smtClean="0"/>
              <a:t>07/06/2022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8C829B3-753B-41A5-A177-F8A885AB8937}" type="datetime1">
              <a:rPr lang="en-GB" smtClean="0"/>
              <a:t>07/06/2022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1FC513-D3B7-4C9D-BD8E-142FC361B2ED}" type="datetime1">
              <a:rPr lang="en-GB" smtClean="0"/>
              <a:t>07/06/2022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63DD249-0C08-4042-9F75-09B5FF7B9C5A}" type="datetime1">
              <a:rPr lang="en-GB" smtClean="0"/>
              <a:t>07/06/2022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A1854C-D8EF-4696-84FD-C7A612168C0A}" type="datetime1">
              <a:rPr lang="en-GB" smtClean="0"/>
              <a:t>07/06/2022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A0A14BD-B5C9-405D-B470-AE2B81A6B41F}" type="datetime1">
              <a:rPr lang="en-GB" smtClean="0"/>
              <a:t>07/06/2022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88D9807-2BCC-42C2-B986-5C045E773032}" type="datetime1">
              <a:rPr lang="en-GB" smtClean="0"/>
              <a:t>07/06/2022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EE0EBF8-E66B-49F1-96E1-871CE417A662}" type="datetime1">
              <a:rPr lang="en-GB" smtClean="0"/>
              <a:t>07/06/2022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weforum.org/agenda/2021/04/worlds-most-innovative-companie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US" sz="3600" b="1" dirty="0">
                <a:solidFill>
                  <a:schemeClr val="accent2">
                    <a:lumMod val="20000"/>
                    <a:lumOff val="80000"/>
                  </a:schemeClr>
                </a:solidFill>
              </a:rPr>
              <a:t>Developing Innovation and Creativity for Business Advantage</a:t>
            </a:r>
            <a:br>
              <a:rPr lang="en-GB" sz="2800" b="1" dirty="0">
                <a:solidFill>
                  <a:schemeClr val="accent2">
                    <a:lumMod val="20000"/>
                    <a:lumOff val="80000"/>
                  </a:schemeClr>
                </a:solidFill>
              </a:rPr>
            </a:br>
            <a:r>
              <a:rPr lang="en-GB" sz="2800" b="1" dirty="0">
                <a:solidFill>
                  <a:schemeClr val="accent2">
                    <a:lumMod val="20000"/>
                    <a:lumOff val="80000"/>
                  </a:schemeClr>
                </a:solidFill>
              </a:rPr>
              <a:t>(BMSW6102)</a:t>
            </a:r>
            <a:br>
              <a:rPr lang="en-GB" sz="2800" b="1" dirty="0">
                <a:solidFill>
                  <a:schemeClr val="accent2">
                    <a:lumMod val="20000"/>
                    <a:lumOff val="80000"/>
                  </a:schemeClr>
                </a:solidFill>
              </a:rPr>
            </a:br>
            <a:br>
              <a:rPr lang="en-GB" sz="2800" b="1" dirty="0">
                <a:solidFill>
                  <a:schemeClr val="accent2">
                    <a:lumMod val="20000"/>
                    <a:lumOff val="80000"/>
                  </a:schemeClr>
                </a:solidFill>
              </a:rPr>
            </a:br>
            <a:br>
              <a:rPr lang="en-GB" sz="2800" b="1" dirty="0">
                <a:solidFill>
                  <a:schemeClr val="accent2">
                    <a:lumMod val="20000"/>
                    <a:lumOff val="80000"/>
                  </a:schemeClr>
                </a:solidFill>
              </a:rPr>
            </a:br>
            <a:r>
              <a:rPr lang="en-US" sz="2800" b="1" dirty="0">
                <a:solidFill>
                  <a:schemeClr val="accent2">
                    <a:lumMod val="20000"/>
                    <a:lumOff val="80000"/>
                  </a:schemeClr>
                </a:solidFill>
              </a:rPr>
              <a:t>THE PROCESS OF INNOVATION MANAGEMENT AND MODELS</a:t>
            </a:r>
            <a:endParaRPr lang="en-GB" altLang="en-US" sz="2800" dirty="0">
              <a:solidFill>
                <a:schemeClr val="accent2">
                  <a:lumMod val="20000"/>
                  <a:lumOff val="80000"/>
                </a:schemeClr>
              </a:solidFill>
            </a:endParaRPr>
          </a:p>
        </p:txBody>
      </p:sp>
      <p:sp>
        <p:nvSpPr>
          <p:cNvPr id="3" name="Slide Number Placeholder 2">
            <a:extLst>
              <a:ext uri="{FF2B5EF4-FFF2-40B4-BE49-F238E27FC236}">
                <a16:creationId xmlns:a16="http://schemas.microsoft.com/office/drawing/2014/main" id="{8803AF93-101F-8B44-5618-727B6A6B3DDF}"/>
              </a:ext>
            </a:extLst>
          </p:cNvPr>
          <p:cNvSpPr>
            <a:spLocks noGrp="1"/>
          </p:cNvSpPr>
          <p:nvPr>
            <p:ph type="sldNum" sz="quarter" idx="12"/>
          </p:nvPr>
        </p:nvSpPr>
        <p:spPr/>
        <p:txBody>
          <a:bodyPr/>
          <a:lstStyle/>
          <a:p>
            <a:fld id="{AC82685A-BD3A-4230-8D85-804689F67293}" type="slidenum">
              <a:rPr lang="en-GB" smtClean="0"/>
              <a:t>1</a:t>
            </a:fld>
            <a:endParaRPr lang="en-GB"/>
          </a:p>
        </p:txBody>
      </p:sp>
      <p:sp>
        <p:nvSpPr>
          <p:cNvPr id="4" name="Rectangle 3">
            <a:extLst>
              <a:ext uri="{FF2B5EF4-FFF2-40B4-BE49-F238E27FC236}">
                <a16:creationId xmlns:a16="http://schemas.microsoft.com/office/drawing/2014/main" id="{04A9E167-A935-BD87-2A5D-942505A76C53}"/>
              </a:ext>
            </a:extLst>
          </p:cNvPr>
          <p:cNvSpPr/>
          <p:nvPr/>
        </p:nvSpPr>
        <p:spPr>
          <a:xfrm>
            <a:off x="6156176" y="5503116"/>
            <a:ext cx="3895328" cy="369332"/>
          </a:xfrm>
          <a:prstGeom prst="rect">
            <a:avLst/>
          </a:prstGeom>
          <a:noFill/>
        </p:spPr>
        <p:txBody>
          <a:bodyPr wrap="square" lIns="91440" tIns="45720" rIns="91440" bIns="45720">
            <a:spAutoFit/>
          </a:bodyPr>
          <a:lstStyle/>
          <a:p>
            <a:pPr algn="ctr"/>
            <a:r>
              <a:rPr lang="en-US" dirty="0">
                <a:ln w="0"/>
                <a:solidFill>
                  <a:srgbClr val="FF0000"/>
                </a:solidFill>
                <a:effectLst>
                  <a:outerShdw blurRad="38100" dist="25400" dir="5400000" algn="ctr" rotWithShape="0">
                    <a:srgbClr val="6E747A">
                      <a:alpha val="43000"/>
                    </a:srgbClr>
                  </a:outerShdw>
                </a:effectLst>
              </a:rPr>
              <a:t>Khaza Ahmed</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33C08C-50F9-48FD-B7E3-FB4756F4B2AD}"/>
              </a:ext>
            </a:extLst>
          </p:cNvPr>
          <p:cNvSpPr>
            <a:spLocks noGrp="1"/>
          </p:cNvSpPr>
          <p:nvPr>
            <p:ph idx="1"/>
          </p:nvPr>
        </p:nvSpPr>
        <p:spPr/>
        <p:txBody>
          <a:bodyPr>
            <a:normAutofit fontScale="92500" lnSpcReduction="20000"/>
          </a:bodyPr>
          <a:lstStyle/>
          <a:p>
            <a:r>
              <a:rPr lang="en-GB" dirty="0"/>
              <a:t>Drivers of innovation</a:t>
            </a:r>
          </a:p>
          <a:p>
            <a:r>
              <a:rPr lang="en-GB" dirty="0"/>
              <a:t>Sources of innovation</a:t>
            </a:r>
          </a:p>
          <a:p>
            <a:r>
              <a:rPr lang="en-GB" dirty="0"/>
              <a:t>Stage-Gate model</a:t>
            </a:r>
          </a:p>
          <a:p>
            <a:r>
              <a:rPr lang="en-GB" dirty="0"/>
              <a:t>Key features of innovative organisations</a:t>
            </a:r>
          </a:p>
          <a:p>
            <a:r>
              <a:rPr lang="en-GB" dirty="0"/>
              <a:t>Various platforms for innovation</a:t>
            </a:r>
          </a:p>
          <a:p>
            <a:r>
              <a:rPr lang="en-GB" dirty="0"/>
              <a:t>Open market innovation</a:t>
            </a:r>
          </a:p>
          <a:p>
            <a:r>
              <a:rPr lang="en-US" dirty="0"/>
              <a:t>Where good ideas come from</a:t>
            </a:r>
          </a:p>
          <a:p>
            <a:r>
              <a:rPr lang="en-GB" dirty="0"/>
              <a:t>Schumpeter creative destruction theory</a:t>
            </a:r>
          </a:p>
        </p:txBody>
      </p:sp>
      <p:sp>
        <p:nvSpPr>
          <p:cNvPr id="4" name="Title 1">
            <a:extLst>
              <a:ext uri="{FF2B5EF4-FFF2-40B4-BE49-F238E27FC236}">
                <a16:creationId xmlns:a16="http://schemas.microsoft.com/office/drawing/2014/main" id="{5AB81160-987C-4630-B0AA-26E1BED48B54}"/>
              </a:ext>
            </a:extLst>
          </p:cNvPr>
          <p:cNvSpPr txBox="1">
            <a:spLocks/>
          </p:cNvSpPr>
          <p:nvPr/>
        </p:nvSpPr>
        <p:spPr>
          <a:xfrm>
            <a:off x="609600" y="4270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So far…..</a:t>
            </a:r>
          </a:p>
        </p:txBody>
      </p:sp>
      <p:sp>
        <p:nvSpPr>
          <p:cNvPr id="2" name="Slide Number Placeholder 1">
            <a:extLst>
              <a:ext uri="{FF2B5EF4-FFF2-40B4-BE49-F238E27FC236}">
                <a16:creationId xmlns:a16="http://schemas.microsoft.com/office/drawing/2014/main" id="{B1ED21FF-A5B7-EEC9-34CA-DCFBE7362D17}"/>
              </a:ext>
            </a:extLst>
          </p:cNvPr>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1150337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a:xfrm>
            <a:off x="457200" y="548680"/>
            <a:ext cx="8229600" cy="562074"/>
          </a:xfrm>
        </p:spPr>
        <p:txBody>
          <a:bodyPr>
            <a:normAutofit fontScale="90000"/>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457200" y="1470484"/>
            <a:ext cx="8229600" cy="3917032"/>
          </a:xfrm>
        </p:spPr>
        <p:txBody>
          <a:bodyPr>
            <a:normAutofit/>
          </a:bodyPr>
          <a:lstStyle/>
          <a:p>
            <a:r>
              <a:rPr lang="en-US" dirty="0"/>
              <a:t>Importance of Innovation (context of business)</a:t>
            </a:r>
          </a:p>
          <a:p>
            <a:r>
              <a:rPr lang="en-US" dirty="0"/>
              <a:t>Innovation or Invention?</a:t>
            </a:r>
          </a:p>
          <a:p>
            <a:r>
              <a:rPr lang="en-US" dirty="0"/>
              <a:t>Typology of innovation</a:t>
            </a:r>
          </a:p>
          <a:p>
            <a:r>
              <a:rPr lang="en-US" dirty="0"/>
              <a:t>List of innovative firms</a:t>
            </a:r>
          </a:p>
          <a:p>
            <a:r>
              <a:rPr lang="en-US" dirty="0"/>
              <a:t>Various models of innovation</a:t>
            </a:r>
            <a:endParaRPr lang="en-GB" dirty="0"/>
          </a:p>
        </p:txBody>
      </p:sp>
      <p:sp>
        <p:nvSpPr>
          <p:cNvPr id="2" name="Slide Number Placeholder 1">
            <a:extLst>
              <a:ext uri="{FF2B5EF4-FFF2-40B4-BE49-F238E27FC236}">
                <a16:creationId xmlns:a16="http://schemas.microsoft.com/office/drawing/2014/main" id="{1BFB9916-3DE2-5356-D5F4-00F1C1F63157}"/>
              </a:ext>
            </a:extLst>
          </p:cNvPr>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3EDC4-8414-5165-F8FB-C0CEC696CF1C}"/>
              </a:ext>
            </a:extLst>
          </p:cNvPr>
          <p:cNvSpPr>
            <a:spLocks noGrp="1"/>
          </p:cNvSpPr>
          <p:nvPr>
            <p:ph type="title"/>
          </p:nvPr>
        </p:nvSpPr>
        <p:spPr/>
        <p:txBody>
          <a:bodyPr/>
          <a:lstStyle/>
          <a:p>
            <a:r>
              <a:rPr lang="en-GB" dirty="0"/>
              <a:t>The importance of innovation</a:t>
            </a:r>
          </a:p>
        </p:txBody>
      </p:sp>
      <p:sp>
        <p:nvSpPr>
          <p:cNvPr id="3" name="Content Placeholder 2">
            <a:extLst>
              <a:ext uri="{FF2B5EF4-FFF2-40B4-BE49-F238E27FC236}">
                <a16:creationId xmlns:a16="http://schemas.microsoft.com/office/drawing/2014/main" id="{9164B0EB-2229-4516-FDCE-364BDC9D2704}"/>
              </a:ext>
            </a:extLst>
          </p:cNvPr>
          <p:cNvSpPr>
            <a:spLocks noGrp="1"/>
          </p:cNvSpPr>
          <p:nvPr>
            <p:ph idx="1"/>
          </p:nvPr>
        </p:nvSpPr>
        <p:spPr/>
        <p:txBody>
          <a:bodyPr/>
          <a:lstStyle/>
          <a:p>
            <a:pPr>
              <a:lnSpc>
                <a:spcPct val="150000"/>
              </a:lnSpc>
              <a:spcBef>
                <a:spcPts val="0"/>
              </a:spcBef>
            </a:pPr>
            <a:r>
              <a:rPr lang="en-US" sz="2000" dirty="0"/>
              <a:t>Corporations must be able to adapt and evolve if they wish to survive.</a:t>
            </a:r>
          </a:p>
          <a:p>
            <a:pPr>
              <a:lnSpc>
                <a:spcPct val="150000"/>
              </a:lnSpc>
              <a:spcBef>
                <a:spcPts val="0"/>
              </a:spcBef>
            </a:pPr>
            <a:endParaRPr lang="en-US" sz="2000" dirty="0"/>
          </a:p>
          <a:p>
            <a:pPr>
              <a:lnSpc>
                <a:spcPct val="150000"/>
              </a:lnSpc>
              <a:spcBef>
                <a:spcPts val="0"/>
              </a:spcBef>
            </a:pPr>
            <a:r>
              <a:rPr lang="en-US" sz="2000" dirty="0"/>
              <a:t>To what extent do we fully understand the concept of innovation?</a:t>
            </a:r>
          </a:p>
          <a:p>
            <a:pPr>
              <a:lnSpc>
                <a:spcPct val="150000"/>
              </a:lnSpc>
              <a:spcBef>
                <a:spcPts val="0"/>
              </a:spcBef>
            </a:pPr>
            <a:endParaRPr lang="en-US" sz="2000" dirty="0"/>
          </a:p>
          <a:p>
            <a:pPr>
              <a:lnSpc>
                <a:spcPct val="150000"/>
              </a:lnSpc>
              <a:spcBef>
                <a:spcPts val="0"/>
              </a:spcBef>
            </a:pPr>
            <a:r>
              <a:rPr lang="en-US" sz="2000" dirty="0"/>
              <a:t>Not all firms develop innovative new products, but they still seem to survive. Do they thrive?</a:t>
            </a:r>
          </a:p>
          <a:p>
            <a:pPr>
              <a:lnSpc>
                <a:spcPct val="150000"/>
              </a:lnSpc>
              <a:spcBef>
                <a:spcPts val="0"/>
              </a:spcBef>
            </a:pPr>
            <a:endParaRPr lang="en-US" sz="2000" dirty="0"/>
          </a:p>
          <a:p>
            <a:endParaRPr lang="en-GB" dirty="0"/>
          </a:p>
        </p:txBody>
      </p:sp>
      <p:sp>
        <p:nvSpPr>
          <p:cNvPr id="4" name="Slide Number Placeholder 3">
            <a:extLst>
              <a:ext uri="{FF2B5EF4-FFF2-40B4-BE49-F238E27FC236}">
                <a16:creationId xmlns:a16="http://schemas.microsoft.com/office/drawing/2014/main" id="{A88B8DEA-EA63-366A-7970-2CCA57457944}"/>
              </a:ext>
            </a:extLst>
          </p:cNvPr>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26611039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3EDC4-8414-5165-F8FB-C0CEC696CF1C}"/>
              </a:ext>
            </a:extLst>
          </p:cNvPr>
          <p:cNvSpPr>
            <a:spLocks noGrp="1"/>
          </p:cNvSpPr>
          <p:nvPr>
            <p:ph type="title"/>
          </p:nvPr>
        </p:nvSpPr>
        <p:spPr/>
        <p:txBody>
          <a:bodyPr/>
          <a:lstStyle/>
          <a:p>
            <a:r>
              <a:rPr lang="en-GB" dirty="0"/>
              <a:t>The importance of innovation</a:t>
            </a:r>
          </a:p>
        </p:txBody>
      </p:sp>
      <p:sp>
        <p:nvSpPr>
          <p:cNvPr id="3" name="Content Placeholder 2">
            <a:extLst>
              <a:ext uri="{FF2B5EF4-FFF2-40B4-BE49-F238E27FC236}">
                <a16:creationId xmlns:a16="http://schemas.microsoft.com/office/drawing/2014/main" id="{9164B0EB-2229-4516-FDCE-364BDC9D2704}"/>
              </a:ext>
            </a:extLst>
          </p:cNvPr>
          <p:cNvSpPr>
            <a:spLocks noGrp="1"/>
          </p:cNvSpPr>
          <p:nvPr>
            <p:ph idx="1"/>
          </p:nvPr>
        </p:nvSpPr>
        <p:spPr/>
        <p:txBody>
          <a:bodyPr>
            <a:normAutofit fontScale="92500" lnSpcReduction="20000"/>
          </a:bodyPr>
          <a:lstStyle/>
          <a:p>
            <a:pPr>
              <a:lnSpc>
                <a:spcPct val="150000"/>
              </a:lnSpc>
              <a:spcBef>
                <a:spcPts val="0"/>
              </a:spcBef>
            </a:pPr>
            <a:r>
              <a:rPr lang="en-US" sz="2000" dirty="0"/>
              <a:t>Schumpeter (1934, 1939, 1942) was among the first economists to emphasis the importance of new products as stimuli to economic growth. </a:t>
            </a:r>
          </a:p>
          <a:p>
            <a:pPr>
              <a:lnSpc>
                <a:spcPct val="150000"/>
              </a:lnSpc>
              <a:spcBef>
                <a:spcPts val="0"/>
              </a:spcBef>
            </a:pPr>
            <a:endParaRPr lang="en-US" sz="2000" dirty="0"/>
          </a:p>
          <a:p>
            <a:pPr>
              <a:lnSpc>
                <a:spcPct val="150000"/>
              </a:lnSpc>
              <a:spcBef>
                <a:spcPts val="0"/>
              </a:spcBef>
            </a:pPr>
            <a:r>
              <a:rPr lang="en-US" sz="2000" dirty="0"/>
              <a:t>The Schumpeterian view sees firms as different – it is the way a firm manages its resources over time and develops capabilities that influences its innovation performance.</a:t>
            </a:r>
          </a:p>
          <a:p>
            <a:pPr>
              <a:lnSpc>
                <a:spcPct val="150000"/>
              </a:lnSpc>
              <a:spcBef>
                <a:spcPts val="0"/>
              </a:spcBef>
            </a:pPr>
            <a:endParaRPr lang="en-US" sz="2000" dirty="0"/>
          </a:p>
          <a:p>
            <a:pPr>
              <a:lnSpc>
                <a:spcPct val="150000"/>
              </a:lnSpc>
              <a:spcBef>
                <a:spcPts val="0"/>
              </a:spcBef>
            </a:pPr>
            <a:r>
              <a:rPr lang="en-US" sz="2000" dirty="0"/>
              <a:t>Schumpeter argued that modern firms equipped with R&amp;D laboratories have become the central innovative actors.</a:t>
            </a:r>
          </a:p>
          <a:p>
            <a:endParaRPr lang="en-GB" dirty="0"/>
          </a:p>
        </p:txBody>
      </p:sp>
      <p:sp>
        <p:nvSpPr>
          <p:cNvPr id="4" name="Slide Number Placeholder 3">
            <a:extLst>
              <a:ext uri="{FF2B5EF4-FFF2-40B4-BE49-F238E27FC236}">
                <a16:creationId xmlns:a16="http://schemas.microsoft.com/office/drawing/2014/main" id="{A88B8DEA-EA63-366A-7970-2CCA57457944}"/>
              </a:ext>
            </a:extLst>
          </p:cNvPr>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339775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68A8C-BF28-0FCF-7721-69E2B9AB9617}"/>
              </a:ext>
            </a:extLst>
          </p:cNvPr>
          <p:cNvSpPr>
            <a:spLocks noGrp="1"/>
          </p:cNvSpPr>
          <p:nvPr>
            <p:ph type="title"/>
          </p:nvPr>
        </p:nvSpPr>
        <p:spPr>
          <a:xfrm>
            <a:off x="323528" y="2060848"/>
            <a:ext cx="8229600" cy="1143000"/>
          </a:xfrm>
        </p:spPr>
        <p:txBody>
          <a:bodyPr/>
          <a:lstStyle/>
          <a:p>
            <a:r>
              <a:rPr lang="en-GB" dirty="0">
                <a:solidFill>
                  <a:srgbClr val="FF0000"/>
                </a:solidFill>
              </a:rPr>
              <a:t>Innovation and Invention</a:t>
            </a:r>
          </a:p>
        </p:txBody>
      </p:sp>
      <p:sp>
        <p:nvSpPr>
          <p:cNvPr id="4" name="Slide Number Placeholder 3">
            <a:extLst>
              <a:ext uri="{FF2B5EF4-FFF2-40B4-BE49-F238E27FC236}">
                <a16:creationId xmlns:a16="http://schemas.microsoft.com/office/drawing/2014/main" id="{E92EE6E3-D5DD-9B7C-EE7F-23CAE57C9BC2}"/>
              </a:ext>
            </a:extLst>
          </p:cNvPr>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38061760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68A8C-BF28-0FCF-7721-69E2B9AB9617}"/>
              </a:ext>
            </a:extLst>
          </p:cNvPr>
          <p:cNvSpPr>
            <a:spLocks noGrp="1"/>
          </p:cNvSpPr>
          <p:nvPr>
            <p:ph type="title"/>
          </p:nvPr>
        </p:nvSpPr>
        <p:spPr/>
        <p:txBody>
          <a:bodyPr/>
          <a:lstStyle/>
          <a:p>
            <a:r>
              <a:rPr lang="en-GB" dirty="0"/>
              <a:t>Innovation and Invention</a:t>
            </a:r>
          </a:p>
        </p:txBody>
      </p:sp>
      <p:sp>
        <p:nvSpPr>
          <p:cNvPr id="4" name="Slide Number Placeholder 3">
            <a:extLst>
              <a:ext uri="{FF2B5EF4-FFF2-40B4-BE49-F238E27FC236}">
                <a16:creationId xmlns:a16="http://schemas.microsoft.com/office/drawing/2014/main" id="{E92EE6E3-D5DD-9B7C-EE7F-23CAE57C9BC2}"/>
              </a:ext>
            </a:extLst>
          </p:cNvPr>
          <p:cNvSpPr>
            <a:spLocks noGrp="1"/>
          </p:cNvSpPr>
          <p:nvPr>
            <p:ph type="sldNum" sz="quarter" idx="12"/>
          </p:nvPr>
        </p:nvSpPr>
        <p:spPr/>
        <p:txBody>
          <a:bodyPr/>
          <a:lstStyle/>
          <a:p>
            <a:fld id="{AC82685A-BD3A-4230-8D85-804689F67293}" type="slidenum">
              <a:rPr lang="en-GB" smtClean="0"/>
              <a:t>7</a:t>
            </a:fld>
            <a:endParaRPr lang="en-GB"/>
          </a:p>
        </p:txBody>
      </p:sp>
      <p:pic>
        <p:nvPicPr>
          <p:cNvPr id="5" name="Picture 4">
            <a:extLst>
              <a:ext uri="{FF2B5EF4-FFF2-40B4-BE49-F238E27FC236}">
                <a16:creationId xmlns:a16="http://schemas.microsoft.com/office/drawing/2014/main" id="{FA7AAF77-8D74-BE2A-CB0B-1E9CF862AF0B}"/>
              </a:ext>
            </a:extLst>
          </p:cNvPr>
          <p:cNvPicPr>
            <a:picLocks noChangeAspect="1"/>
          </p:cNvPicPr>
          <p:nvPr/>
        </p:nvPicPr>
        <p:blipFill rotWithShape="1">
          <a:blip r:embed="rId2"/>
          <a:srcRect b="14286"/>
          <a:stretch/>
        </p:blipFill>
        <p:spPr>
          <a:xfrm>
            <a:off x="1979712" y="1628800"/>
            <a:ext cx="5411970" cy="1728192"/>
          </a:xfrm>
          <a:prstGeom prst="rect">
            <a:avLst/>
          </a:prstGeom>
        </p:spPr>
      </p:pic>
      <p:sp>
        <p:nvSpPr>
          <p:cNvPr id="7" name="TextBox 6">
            <a:extLst>
              <a:ext uri="{FF2B5EF4-FFF2-40B4-BE49-F238E27FC236}">
                <a16:creationId xmlns:a16="http://schemas.microsoft.com/office/drawing/2014/main" id="{E122667F-A65B-FC83-035E-CF39872F1CD4}"/>
              </a:ext>
            </a:extLst>
          </p:cNvPr>
          <p:cNvSpPr txBox="1"/>
          <p:nvPr/>
        </p:nvSpPr>
        <p:spPr>
          <a:xfrm>
            <a:off x="179512" y="5201154"/>
            <a:ext cx="8784976" cy="369332"/>
          </a:xfrm>
          <a:prstGeom prst="rect">
            <a:avLst/>
          </a:prstGeom>
          <a:noFill/>
        </p:spPr>
        <p:txBody>
          <a:bodyPr wrap="square">
            <a:spAutoFit/>
          </a:bodyPr>
          <a:lstStyle/>
          <a:p>
            <a:r>
              <a:rPr lang="fr-FR" dirty="0"/>
              <a:t>Innovation = </a:t>
            </a:r>
            <a:r>
              <a:rPr lang="fr-FR" dirty="0" err="1"/>
              <a:t>theoretical</a:t>
            </a:r>
            <a:r>
              <a:rPr lang="fr-FR" dirty="0"/>
              <a:t> conception + </a:t>
            </a:r>
            <a:r>
              <a:rPr lang="fr-FR" dirty="0" err="1"/>
              <a:t>technical</a:t>
            </a:r>
            <a:r>
              <a:rPr lang="fr-FR" dirty="0"/>
              <a:t> invention + commercial exploitation</a:t>
            </a:r>
            <a:endParaRPr lang="en-GB" dirty="0"/>
          </a:p>
        </p:txBody>
      </p:sp>
      <p:sp>
        <p:nvSpPr>
          <p:cNvPr id="9" name="TextBox 8">
            <a:extLst>
              <a:ext uri="{FF2B5EF4-FFF2-40B4-BE49-F238E27FC236}">
                <a16:creationId xmlns:a16="http://schemas.microsoft.com/office/drawing/2014/main" id="{F3A934B6-AC20-565C-9594-4A0BF73A80EE}"/>
              </a:ext>
            </a:extLst>
          </p:cNvPr>
          <p:cNvSpPr txBox="1"/>
          <p:nvPr/>
        </p:nvSpPr>
        <p:spPr>
          <a:xfrm>
            <a:off x="426261" y="3658652"/>
            <a:ext cx="8229600" cy="1200329"/>
          </a:xfrm>
          <a:prstGeom prst="rect">
            <a:avLst/>
          </a:prstGeom>
          <a:noFill/>
        </p:spPr>
        <p:txBody>
          <a:bodyPr wrap="square">
            <a:spAutoFit/>
          </a:bodyPr>
          <a:lstStyle/>
          <a:p>
            <a:pPr algn="ctr"/>
            <a:r>
              <a:rPr lang="en-US" b="1" i="1" dirty="0"/>
              <a:t>Innovation is the management of all the activities involved in the process of idea generation, technology development, manufacturing and marketing of a new (or improved) product or manufacturing process or equipment. </a:t>
            </a:r>
            <a:r>
              <a:rPr lang="en-US" dirty="0"/>
              <a:t>(Trott, 2008)</a:t>
            </a:r>
            <a:endParaRPr lang="en-GB" dirty="0"/>
          </a:p>
        </p:txBody>
      </p:sp>
    </p:spTree>
    <p:extLst>
      <p:ext uri="{BB962C8B-B14F-4D97-AF65-F5344CB8AC3E}">
        <p14:creationId xmlns:p14="http://schemas.microsoft.com/office/powerpoint/2010/main" val="18235849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152FA-5A83-219D-A065-A37CC0CB3398}"/>
              </a:ext>
            </a:extLst>
          </p:cNvPr>
          <p:cNvSpPr>
            <a:spLocks noGrp="1"/>
          </p:cNvSpPr>
          <p:nvPr>
            <p:ph type="title"/>
          </p:nvPr>
        </p:nvSpPr>
        <p:spPr/>
        <p:txBody>
          <a:bodyPr/>
          <a:lstStyle/>
          <a:p>
            <a:r>
              <a:rPr lang="en-GB" dirty="0"/>
              <a:t>Typology of innovations</a:t>
            </a:r>
          </a:p>
        </p:txBody>
      </p:sp>
      <p:sp>
        <p:nvSpPr>
          <p:cNvPr id="4" name="Slide Number Placeholder 3">
            <a:extLst>
              <a:ext uri="{FF2B5EF4-FFF2-40B4-BE49-F238E27FC236}">
                <a16:creationId xmlns:a16="http://schemas.microsoft.com/office/drawing/2014/main" id="{161A48BC-93F2-CEA6-3874-B6280F055B44}"/>
              </a:ext>
            </a:extLst>
          </p:cNvPr>
          <p:cNvSpPr>
            <a:spLocks noGrp="1"/>
          </p:cNvSpPr>
          <p:nvPr>
            <p:ph type="sldNum" sz="quarter" idx="12"/>
          </p:nvPr>
        </p:nvSpPr>
        <p:spPr/>
        <p:txBody>
          <a:bodyPr/>
          <a:lstStyle/>
          <a:p>
            <a:fld id="{AC82685A-BD3A-4230-8D85-804689F67293}" type="slidenum">
              <a:rPr lang="en-GB" smtClean="0"/>
              <a:t>8</a:t>
            </a:fld>
            <a:endParaRPr lang="en-GB"/>
          </a:p>
        </p:txBody>
      </p:sp>
      <p:pic>
        <p:nvPicPr>
          <p:cNvPr id="8" name="Picture 7">
            <a:extLst>
              <a:ext uri="{FF2B5EF4-FFF2-40B4-BE49-F238E27FC236}">
                <a16:creationId xmlns:a16="http://schemas.microsoft.com/office/drawing/2014/main" id="{7EE50EAF-0D00-132F-B45F-AC1F74D6B91A}"/>
              </a:ext>
            </a:extLst>
          </p:cNvPr>
          <p:cNvPicPr>
            <a:picLocks noChangeAspect="1"/>
          </p:cNvPicPr>
          <p:nvPr/>
        </p:nvPicPr>
        <p:blipFill>
          <a:blip r:embed="rId2"/>
          <a:stretch>
            <a:fillRect/>
          </a:stretch>
        </p:blipFill>
        <p:spPr>
          <a:xfrm>
            <a:off x="1043608" y="1484784"/>
            <a:ext cx="7056784" cy="3888431"/>
          </a:xfrm>
          <a:prstGeom prst="rect">
            <a:avLst/>
          </a:prstGeom>
        </p:spPr>
      </p:pic>
      <p:sp>
        <p:nvSpPr>
          <p:cNvPr id="10" name="TextBox 9">
            <a:extLst>
              <a:ext uri="{FF2B5EF4-FFF2-40B4-BE49-F238E27FC236}">
                <a16:creationId xmlns:a16="http://schemas.microsoft.com/office/drawing/2014/main" id="{3E3962E6-6FF9-7B09-DA78-084C9725B87D}"/>
              </a:ext>
            </a:extLst>
          </p:cNvPr>
          <p:cNvSpPr txBox="1"/>
          <p:nvPr/>
        </p:nvSpPr>
        <p:spPr>
          <a:xfrm>
            <a:off x="2915816" y="5339071"/>
            <a:ext cx="4320480" cy="369332"/>
          </a:xfrm>
          <a:prstGeom prst="rect">
            <a:avLst/>
          </a:prstGeom>
          <a:noFill/>
        </p:spPr>
        <p:txBody>
          <a:bodyPr wrap="square" rtlCol="0">
            <a:spAutoFit/>
          </a:bodyPr>
          <a:lstStyle/>
          <a:p>
            <a:r>
              <a:rPr lang="en-US" i="1" dirty="0"/>
              <a:t>Adapted from Trott (2008)</a:t>
            </a:r>
            <a:endParaRPr lang="en-GB" i="1" dirty="0"/>
          </a:p>
        </p:txBody>
      </p:sp>
    </p:spTree>
    <p:extLst>
      <p:ext uri="{BB962C8B-B14F-4D97-AF65-F5344CB8AC3E}">
        <p14:creationId xmlns:p14="http://schemas.microsoft.com/office/powerpoint/2010/main" val="12210431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BB153E8-2E65-F096-A796-BD3256885709}"/>
              </a:ext>
            </a:extLst>
          </p:cNvPr>
          <p:cNvSpPr>
            <a:spLocks noGrp="1"/>
          </p:cNvSpPr>
          <p:nvPr>
            <p:ph type="sldNum" sz="quarter" idx="12"/>
          </p:nvPr>
        </p:nvSpPr>
        <p:spPr/>
        <p:txBody>
          <a:bodyPr/>
          <a:lstStyle/>
          <a:p>
            <a:fld id="{AC82685A-BD3A-4230-8D85-804689F67293}" type="slidenum">
              <a:rPr lang="en-GB" smtClean="0"/>
              <a:t>9</a:t>
            </a:fld>
            <a:endParaRPr lang="en-GB"/>
          </a:p>
        </p:txBody>
      </p:sp>
      <p:pic>
        <p:nvPicPr>
          <p:cNvPr id="5" name="Picture 4">
            <a:extLst>
              <a:ext uri="{FF2B5EF4-FFF2-40B4-BE49-F238E27FC236}">
                <a16:creationId xmlns:a16="http://schemas.microsoft.com/office/drawing/2014/main" id="{EA030A02-3E1B-C2DC-64E0-5A61B3475A37}"/>
              </a:ext>
            </a:extLst>
          </p:cNvPr>
          <p:cNvPicPr>
            <a:picLocks noChangeAspect="1"/>
          </p:cNvPicPr>
          <p:nvPr/>
        </p:nvPicPr>
        <p:blipFill rotWithShape="1">
          <a:blip r:embed="rId2"/>
          <a:srcRect l="-537" t="12570" r="537" b="-12570"/>
          <a:stretch/>
        </p:blipFill>
        <p:spPr>
          <a:xfrm>
            <a:off x="1008780" y="260648"/>
            <a:ext cx="7312808" cy="4948503"/>
          </a:xfrm>
          <a:prstGeom prst="rect">
            <a:avLst/>
          </a:prstGeom>
        </p:spPr>
      </p:pic>
      <p:sp>
        <p:nvSpPr>
          <p:cNvPr id="6" name="TextBox 5">
            <a:extLst>
              <a:ext uri="{FF2B5EF4-FFF2-40B4-BE49-F238E27FC236}">
                <a16:creationId xmlns:a16="http://schemas.microsoft.com/office/drawing/2014/main" id="{CEC4CD7A-1630-3689-177F-9BDD19FE3D7C}"/>
              </a:ext>
            </a:extLst>
          </p:cNvPr>
          <p:cNvSpPr txBox="1"/>
          <p:nvPr/>
        </p:nvSpPr>
        <p:spPr>
          <a:xfrm>
            <a:off x="2771800" y="4590776"/>
            <a:ext cx="4320480" cy="369332"/>
          </a:xfrm>
          <a:prstGeom prst="rect">
            <a:avLst/>
          </a:prstGeom>
          <a:noFill/>
        </p:spPr>
        <p:txBody>
          <a:bodyPr wrap="square" rtlCol="0">
            <a:spAutoFit/>
          </a:bodyPr>
          <a:lstStyle/>
          <a:p>
            <a:r>
              <a:rPr lang="en-US" dirty="0"/>
              <a:t>Image: Boston Consultancy Group</a:t>
            </a:r>
            <a:endParaRPr lang="en-GB" dirty="0"/>
          </a:p>
        </p:txBody>
      </p:sp>
      <p:sp>
        <p:nvSpPr>
          <p:cNvPr id="7" name="TextBox 6">
            <a:extLst>
              <a:ext uri="{FF2B5EF4-FFF2-40B4-BE49-F238E27FC236}">
                <a16:creationId xmlns:a16="http://schemas.microsoft.com/office/drawing/2014/main" id="{E9862376-F76A-D141-653E-731E64BEFDF9}"/>
              </a:ext>
            </a:extLst>
          </p:cNvPr>
          <p:cNvSpPr txBox="1"/>
          <p:nvPr/>
        </p:nvSpPr>
        <p:spPr>
          <a:xfrm>
            <a:off x="5652120" y="5301208"/>
            <a:ext cx="4320480" cy="369332"/>
          </a:xfrm>
          <a:prstGeom prst="rect">
            <a:avLst/>
          </a:prstGeom>
          <a:noFill/>
        </p:spPr>
        <p:txBody>
          <a:bodyPr wrap="square" rtlCol="0">
            <a:spAutoFit/>
          </a:bodyPr>
          <a:lstStyle/>
          <a:p>
            <a:r>
              <a:rPr lang="en-US" i="1" dirty="0"/>
              <a:t>Source: World Economic Forum</a:t>
            </a:r>
            <a:endParaRPr lang="en-GB" i="1" dirty="0"/>
          </a:p>
        </p:txBody>
      </p:sp>
    </p:spTree>
    <p:extLst>
      <p:ext uri="{BB962C8B-B14F-4D97-AF65-F5344CB8AC3E}">
        <p14:creationId xmlns:p14="http://schemas.microsoft.com/office/powerpoint/2010/main" val="9304396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B3209-D68B-A993-8FD9-DF9464601540}"/>
              </a:ext>
            </a:extLst>
          </p:cNvPr>
          <p:cNvSpPr>
            <a:spLocks noGrp="1"/>
          </p:cNvSpPr>
          <p:nvPr>
            <p:ph type="title"/>
          </p:nvPr>
        </p:nvSpPr>
        <p:spPr/>
        <p:txBody>
          <a:bodyPr/>
          <a:lstStyle/>
          <a:p>
            <a:r>
              <a:rPr lang="en-US" dirty="0"/>
              <a:t>Group activity (45 minutes)</a:t>
            </a:r>
            <a:endParaRPr lang="en-GB" dirty="0"/>
          </a:p>
        </p:txBody>
      </p:sp>
      <p:sp>
        <p:nvSpPr>
          <p:cNvPr id="3" name="Content Placeholder 2">
            <a:extLst>
              <a:ext uri="{FF2B5EF4-FFF2-40B4-BE49-F238E27FC236}">
                <a16:creationId xmlns:a16="http://schemas.microsoft.com/office/drawing/2014/main" id="{8DFC56C6-576F-CEC2-49D9-D1A627F18294}"/>
              </a:ext>
            </a:extLst>
          </p:cNvPr>
          <p:cNvSpPr>
            <a:spLocks noGrp="1"/>
          </p:cNvSpPr>
          <p:nvPr>
            <p:ph idx="1"/>
          </p:nvPr>
        </p:nvSpPr>
        <p:spPr>
          <a:xfrm>
            <a:off x="457200" y="1340768"/>
            <a:ext cx="8229600" cy="3917032"/>
          </a:xfrm>
        </p:spPr>
        <p:txBody>
          <a:bodyPr>
            <a:normAutofit/>
          </a:bodyPr>
          <a:lstStyle/>
          <a:p>
            <a:r>
              <a:rPr lang="en-US" sz="2000" dirty="0"/>
              <a:t>Choose an innovative firm</a:t>
            </a:r>
          </a:p>
          <a:p>
            <a:endParaRPr lang="en-US" sz="1800" dirty="0"/>
          </a:p>
          <a:p>
            <a:pPr marL="514350" indent="-514350">
              <a:buFont typeface="+mj-lt"/>
              <a:buAutoNum type="arabicPeriod"/>
            </a:pPr>
            <a:r>
              <a:rPr lang="en-US" sz="2000" dirty="0"/>
              <a:t>What innovative product or services they sell? Why this product/services are important?</a:t>
            </a:r>
          </a:p>
          <a:p>
            <a:pPr marL="514350" indent="-514350">
              <a:buFont typeface="+mj-lt"/>
              <a:buAutoNum type="arabicPeriod"/>
            </a:pPr>
            <a:endParaRPr lang="en-US" sz="2000" dirty="0"/>
          </a:p>
          <a:p>
            <a:pPr marL="514350" indent="-514350">
              <a:buFont typeface="+mj-lt"/>
              <a:buAutoNum type="arabicPeriod"/>
            </a:pPr>
            <a:r>
              <a:rPr lang="en-US" sz="2000" dirty="0"/>
              <a:t>Who are their customers? How they sell the product/services?</a:t>
            </a:r>
          </a:p>
          <a:p>
            <a:pPr marL="514350" indent="-514350">
              <a:buFont typeface="+mj-lt"/>
              <a:buAutoNum type="arabicPeriod"/>
            </a:pPr>
            <a:endParaRPr lang="en-US" sz="2000" dirty="0"/>
          </a:p>
          <a:p>
            <a:pPr marL="514350" indent="-514350">
              <a:buFont typeface="+mj-lt"/>
              <a:buAutoNum type="arabicPeriod"/>
            </a:pPr>
            <a:r>
              <a:rPr lang="en-US" sz="2000" dirty="0"/>
              <a:t>Any rivals/competitors? Competitive advantage? </a:t>
            </a:r>
          </a:p>
          <a:p>
            <a:pPr marL="0" indent="0">
              <a:buNone/>
            </a:pPr>
            <a:endParaRPr lang="en-US" sz="2000" dirty="0"/>
          </a:p>
          <a:p>
            <a:pPr marL="0" indent="0" algn="ctr">
              <a:buNone/>
            </a:pPr>
            <a:r>
              <a:rPr lang="en-US" sz="2000" b="1" dirty="0"/>
              <a:t>Write 80-100 words for each question and email me</a:t>
            </a:r>
          </a:p>
          <a:p>
            <a:pPr marL="0" indent="0">
              <a:buNone/>
            </a:pPr>
            <a:endParaRPr lang="en-GB" dirty="0"/>
          </a:p>
        </p:txBody>
      </p:sp>
      <p:sp>
        <p:nvSpPr>
          <p:cNvPr id="4" name="Slide Number Placeholder 3">
            <a:extLst>
              <a:ext uri="{FF2B5EF4-FFF2-40B4-BE49-F238E27FC236}">
                <a16:creationId xmlns:a16="http://schemas.microsoft.com/office/drawing/2014/main" id="{87CBE477-8B1C-DCEE-3F37-8525F9161C91}"/>
              </a:ext>
            </a:extLst>
          </p:cNvPr>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5631637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29760-8252-8611-A742-5603B942C8FD}"/>
              </a:ext>
            </a:extLst>
          </p:cNvPr>
          <p:cNvSpPr>
            <a:spLocks noGrp="1"/>
          </p:cNvSpPr>
          <p:nvPr>
            <p:ph type="title"/>
          </p:nvPr>
        </p:nvSpPr>
        <p:spPr>
          <a:xfrm>
            <a:off x="421752" y="2286000"/>
            <a:ext cx="8229600" cy="1143000"/>
          </a:xfrm>
        </p:spPr>
        <p:txBody>
          <a:bodyPr>
            <a:normAutofit fontScale="90000"/>
          </a:bodyPr>
          <a:lstStyle/>
          <a:p>
            <a:r>
              <a:rPr lang="en-GB" b="1" dirty="0">
                <a:solidFill>
                  <a:srgbClr val="FF0000"/>
                </a:solidFill>
              </a:rPr>
              <a:t>Managing innovation – is that possible?</a:t>
            </a:r>
          </a:p>
        </p:txBody>
      </p:sp>
      <p:sp>
        <p:nvSpPr>
          <p:cNvPr id="4" name="Slide Number Placeholder 3">
            <a:extLst>
              <a:ext uri="{FF2B5EF4-FFF2-40B4-BE49-F238E27FC236}">
                <a16:creationId xmlns:a16="http://schemas.microsoft.com/office/drawing/2014/main" id="{86188E2B-67AF-3A68-2108-8903B26A0338}"/>
              </a:ext>
            </a:extLst>
          </p:cNvPr>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2659808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92142-0BAC-81CC-24F0-B578747B5871}"/>
              </a:ext>
            </a:extLst>
          </p:cNvPr>
          <p:cNvSpPr>
            <a:spLocks noGrp="1"/>
          </p:cNvSpPr>
          <p:nvPr>
            <p:ph type="title"/>
          </p:nvPr>
        </p:nvSpPr>
        <p:spPr/>
        <p:txBody>
          <a:bodyPr>
            <a:normAutofit fontScale="90000"/>
          </a:bodyPr>
          <a:lstStyle/>
          <a:p>
            <a:r>
              <a:rPr lang="en-GB" dirty="0"/>
              <a:t>Models of innovation management</a:t>
            </a:r>
          </a:p>
        </p:txBody>
      </p:sp>
      <p:sp>
        <p:nvSpPr>
          <p:cNvPr id="3" name="Content Placeholder 2">
            <a:extLst>
              <a:ext uri="{FF2B5EF4-FFF2-40B4-BE49-F238E27FC236}">
                <a16:creationId xmlns:a16="http://schemas.microsoft.com/office/drawing/2014/main" id="{75F525A8-B786-3393-7F38-EDBECADA012A}"/>
              </a:ext>
            </a:extLst>
          </p:cNvPr>
          <p:cNvSpPr>
            <a:spLocks noGrp="1"/>
          </p:cNvSpPr>
          <p:nvPr>
            <p:ph idx="1"/>
          </p:nvPr>
        </p:nvSpPr>
        <p:spPr/>
        <p:txBody>
          <a:bodyPr>
            <a:normAutofit fontScale="92500" lnSpcReduction="10000"/>
          </a:bodyPr>
          <a:lstStyle/>
          <a:p>
            <a:pPr algn="just"/>
            <a:r>
              <a:rPr lang="en-US" sz="2000" dirty="0"/>
              <a:t>Still there is a great deal of debate and disagreement about precisely what activities influence innovation and, more importantly, the internal processes that affect a company’s ability to innovate.</a:t>
            </a:r>
          </a:p>
          <a:p>
            <a:pPr algn="just"/>
            <a:endParaRPr lang="en-US" sz="2000" dirty="0"/>
          </a:p>
          <a:p>
            <a:pPr algn="just"/>
            <a:r>
              <a:rPr lang="en-US" sz="2000" dirty="0"/>
              <a:t>It was not until the 1970s that new studies of actual innovations suggested that the role of the marketplace was influential in the innovation process (von Hippel, 1978).</a:t>
            </a:r>
          </a:p>
          <a:p>
            <a:pPr algn="just"/>
            <a:endParaRPr lang="en-US" sz="2000" dirty="0"/>
          </a:p>
          <a:p>
            <a:pPr algn="just"/>
            <a:r>
              <a:rPr lang="en-GB" sz="2000" dirty="0"/>
              <a:t>Technology-driven model (technology push)</a:t>
            </a:r>
          </a:p>
          <a:p>
            <a:pPr algn="just"/>
            <a:r>
              <a:rPr lang="en-GB" sz="2000" dirty="0"/>
              <a:t>Market-pull</a:t>
            </a:r>
          </a:p>
          <a:p>
            <a:pPr marL="0" indent="0" algn="just">
              <a:buNone/>
            </a:pPr>
            <a:endParaRPr lang="en-GB" sz="2000" dirty="0"/>
          </a:p>
          <a:p>
            <a:pPr marL="0" indent="0" algn="ctr">
              <a:buNone/>
            </a:pPr>
            <a:r>
              <a:rPr lang="en-US" sz="2000" b="1" dirty="0"/>
              <a:t>In fast-moving consumer goods industries, the role of the market and the customer remains powerful and very influential.</a:t>
            </a:r>
            <a:endParaRPr lang="en-GB" sz="2000" b="1" dirty="0"/>
          </a:p>
          <a:p>
            <a:pPr algn="just"/>
            <a:endParaRPr lang="en-GB" sz="2000" dirty="0"/>
          </a:p>
        </p:txBody>
      </p:sp>
      <p:sp>
        <p:nvSpPr>
          <p:cNvPr id="4" name="Slide Number Placeholder 3">
            <a:extLst>
              <a:ext uri="{FF2B5EF4-FFF2-40B4-BE49-F238E27FC236}">
                <a16:creationId xmlns:a16="http://schemas.microsoft.com/office/drawing/2014/main" id="{99E35752-F63F-F951-74EE-482BE2DA39AB}"/>
              </a:ext>
            </a:extLst>
          </p:cNvPr>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1431786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830A0-6123-D610-9023-CA0BC156B8D9}"/>
              </a:ext>
            </a:extLst>
          </p:cNvPr>
          <p:cNvSpPr>
            <a:spLocks noGrp="1"/>
          </p:cNvSpPr>
          <p:nvPr>
            <p:ph type="title"/>
          </p:nvPr>
        </p:nvSpPr>
        <p:spPr/>
        <p:txBody>
          <a:bodyPr>
            <a:normAutofit fontScale="90000"/>
          </a:bodyPr>
          <a:lstStyle/>
          <a:p>
            <a:r>
              <a:rPr lang="en-GB" dirty="0"/>
              <a:t>Models of innovation management</a:t>
            </a:r>
          </a:p>
        </p:txBody>
      </p:sp>
      <p:sp>
        <p:nvSpPr>
          <p:cNvPr id="4" name="Slide Number Placeholder 3">
            <a:extLst>
              <a:ext uri="{FF2B5EF4-FFF2-40B4-BE49-F238E27FC236}">
                <a16:creationId xmlns:a16="http://schemas.microsoft.com/office/drawing/2014/main" id="{1197E0D4-D8B4-1A21-8E67-A3664BD7B47B}"/>
              </a:ext>
            </a:extLst>
          </p:cNvPr>
          <p:cNvSpPr>
            <a:spLocks noGrp="1"/>
          </p:cNvSpPr>
          <p:nvPr>
            <p:ph type="sldNum" sz="quarter" idx="12"/>
          </p:nvPr>
        </p:nvSpPr>
        <p:spPr/>
        <p:txBody>
          <a:bodyPr/>
          <a:lstStyle/>
          <a:p>
            <a:fld id="{AC82685A-BD3A-4230-8D85-804689F67293}" type="slidenum">
              <a:rPr lang="en-GB" smtClean="0"/>
              <a:t>13</a:t>
            </a:fld>
            <a:endParaRPr lang="en-GB"/>
          </a:p>
        </p:txBody>
      </p:sp>
      <p:pic>
        <p:nvPicPr>
          <p:cNvPr id="6" name="Picture 5">
            <a:extLst>
              <a:ext uri="{FF2B5EF4-FFF2-40B4-BE49-F238E27FC236}">
                <a16:creationId xmlns:a16="http://schemas.microsoft.com/office/drawing/2014/main" id="{CF42215D-ADCD-18BB-D867-BB5D7D8BC2A5}"/>
              </a:ext>
            </a:extLst>
          </p:cNvPr>
          <p:cNvPicPr>
            <a:picLocks noChangeAspect="1"/>
          </p:cNvPicPr>
          <p:nvPr/>
        </p:nvPicPr>
        <p:blipFill>
          <a:blip r:embed="rId2"/>
          <a:stretch>
            <a:fillRect/>
          </a:stretch>
        </p:blipFill>
        <p:spPr>
          <a:xfrm>
            <a:off x="457200" y="1333818"/>
            <a:ext cx="8229600" cy="3980846"/>
          </a:xfrm>
          <a:prstGeom prst="rect">
            <a:avLst/>
          </a:prstGeom>
        </p:spPr>
      </p:pic>
      <p:sp>
        <p:nvSpPr>
          <p:cNvPr id="7" name="TextBox 6">
            <a:extLst>
              <a:ext uri="{FF2B5EF4-FFF2-40B4-BE49-F238E27FC236}">
                <a16:creationId xmlns:a16="http://schemas.microsoft.com/office/drawing/2014/main" id="{0B1DFA95-A9BB-384B-EDB0-8D8FBEC62B16}"/>
              </a:ext>
            </a:extLst>
          </p:cNvPr>
          <p:cNvSpPr txBox="1"/>
          <p:nvPr/>
        </p:nvSpPr>
        <p:spPr>
          <a:xfrm>
            <a:off x="3059832" y="5176546"/>
            <a:ext cx="4320480" cy="369332"/>
          </a:xfrm>
          <a:prstGeom prst="rect">
            <a:avLst/>
          </a:prstGeom>
          <a:noFill/>
        </p:spPr>
        <p:txBody>
          <a:bodyPr wrap="square" rtlCol="0">
            <a:spAutoFit/>
          </a:bodyPr>
          <a:lstStyle/>
          <a:p>
            <a:r>
              <a:rPr lang="en-US" i="1" dirty="0"/>
              <a:t>Adapted from Trott (2008)</a:t>
            </a:r>
            <a:endParaRPr lang="en-GB" i="1" dirty="0"/>
          </a:p>
        </p:txBody>
      </p:sp>
    </p:spTree>
    <p:extLst>
      <p:ext uri="{BB962C8B-B14F-4D97-AF65-F5344CB8AC3E}">
        <p14:creationId xmlns:p14="http://schemas.microsoft.com/office/powerpoint/2010/main" val="30493172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DB37F-3369-A651-E99C-7E5FB46747F8}"/>
              </a:ext>
            </a:extLst>
          </p:cNvPr>
          <p:cNvSpPr>
            <a:spLocks noGrp="1"/>
          </p:cNvSpPr>
          <p:nvPr>
            <p:ph type="title"/>
          </p:nvPr>
        </p:nvSpPr>
        <p:spPr/>
        <p:txBody>
          <a:bodyPr>
            <a:normAutofit fontScale="90000"/>
          </a:bodyPr>
          <a:lstStyle/>
          <a:p>
            <a:r>
              <a:rPr lang="en-GB" dirty="0"/>
              <a:t>Models of innovation management</a:t>
            </a:r>
          </a:p>
        </p:txBody>
      </p:sp>
      <p:sp>
        <p:nvSpPr>
          <p:cNvPr id="4" name="Slide Number Placeholder 3">
            <a:extLst>
              <a:ext uri="{FF2B5EF4-FFF2-40B4-BE49-F238E27FC236}">
                <a16:creationId xmlns:a16="http://schemas.microsoft.com/office/drawing/2014/main" id="{F712BB92-662B-3B67-307F-A4832951A1F4}"/>
              </a:ext>
            </a:extLst>
          </p:cNvPr>
          <p:cNvSpPr>
            <a:spLocks noGrp="1"/>
          </p:cNvSpPr>
          <p:nvPr>
            <p:ph type="sldNum" sz="quarter" idx="12"/>
          </p:nvPr>
        </p:nvSpPr>
        <p:spPr/>
        <p:txBody>
          <a:bodyPr/>
          <a:lstStyle/>
          <a:p>
            <a:fld id="{AC82685A-BD3A-4230-8D85-804689F67293}" type="slidenum">
              <a:rPr lang="en-GB" smtClean="0"/>
              <a:t>14</a:t>
            </a:fld>
            <a:endParaRPr lang="en-GB"/>
          </a:p>
        </p:txBody>
      </p:sp>
      <p:pic>
        <p:nvPicPr>
          <p:cNvPr id="6" name="Picture 5">
            <a:extLst>
              <a:ext uri="{FF2B5EF4-FFF2-40B4-BE49-F238E27FC236}">
                <a16:creationId xmlns:a16="http://schemas.microsoft.com/office/drawing/2014/main" id="{CBFE89BF-6D39-4097-DFEE-511BCB9F672F}"/>
              </a:ext>
            </a:extLst>
          </p:cNvPr>
          <p:cNvPicPr>
            <a:picLocks noChangeAspect="1"/>
          </p:cNvPicPr>
          <p:nvPr/>
        </p:nvPicPr>
        <p:blipFill>
          <a:blip r:embed="rId2"/>
          <a:stretch>
            <a:fillRect/>
          </a:stretch>
        </p:blipFill>
        <p:spPr>
          <a:xfrm>
            <a:off x="1403648" y="1390214"/>
            <a:ext cx="6102424" cy="2538891"/>
          </a:xfrm>
          <a:prstGeom prst="rect">
            <a:avLst/>
          </a:prstGeom>
        </p:spPr>
      </p:pic>
      <p:sp>
        <p:nvSpPr>
          <p:cNvPr id="7" name="TextBox 6">
            <a:extLst>
              <a:ext uri="{FF2B5EF4-FFF2-40B4-BE49-F238E27FC236}">
                <a16:creationId xmlns:a16="http://schemas.microsoft.com/office/drawing/2014/main" id="{497DB6A5-85FC-6593-E0EF-A9868CC718D0}"/>
              </a:ext>
            </a:extLst>
          </p:cNvPr>
          <p:cNvSpPr txBox="1"/>
          <p:nvPr/>
        </p:nvSpPr>
        <p:spPr>
          <a:xfrm>
            <a:off x="3211864" y="3929105"/>
            <a:ext cx="4320480" cy="369332"/>
          </a:xfrm>
          <a:prstGeom prst="rect">
            <a:avLst/>
          </a:prstGeom>
          <a:noFill/>
        </p:spPr>
        <p:txBody>
          <a:bodyPr wrap="square" rtlCol="0">
            <a:spAutoFit/>
          </a:bodyPr>
          <a:lstStyle/>
          <a:p>
            <a:r>
              <a:rPr lang="en-US" i="1" dirty="0"/>
              <a:t>Adapted from Trott (2008)</a:t>
            </a:r>
            <a:endParaRPr lang="en-GB" i="1" dirty="0"/>
          </a:p>
        </p:txBody>
      </p:sp>
      <p:sp>
        <p:nvSpPr>
          <p:cNvPr id="8" name="TextBox 7">
            <a:extLst>
              <a:ext uri="{FF2B5EF4-FFF2-40B4-BE49-F238E27FC236}">
                <a16:creationId xmlns:a16="http://schemas.microsoft.com/office/drawing/2014/main" id="{9D341BA3-0088-5128-C89F-0BA364FBBBC1}"/>
              </a:ext>
            </a:extLst>
          </p:cNvPr>
          <p:cNvSpPr txBox="1"/>
          <p:nvPr/>
        </p:nvSpPr>
        <p:spPr>
          <a:xfrm>
            <a:off x="251520" y="4444516"/>
            <a:ext cx="8640960" cy="1200329"/>
          </a:xfrm>
          <a:prstGeom prst="rect">
            <a:avLst/>
          </a:prstGeom>
          <a:noFill/>
        </p:spPr>
        <p:txBody>
          <a:bodyPr wrap="square" rtlCol="0">
            <a:spAutoFit/>
          </a:bodyPr>
          <a:lstStyle/>
          <a:p>
            <a:pPr algn="just"/>
            <a:r>
              <a:rPr lang="en-US" dirty="0"/>
              <a:t>The linear model is only able to offer, where the trigger for the idea or need was initiated. The simultaneous coupling model is the result of the simultaneous coupling of the knowledge within all three functions that will foster innovation. Furthermore, the point of commencement for innovation is not known in advance.</a:t>
            </a:r>
            <a:endParaRPr lang="en-GB" dirty="0"/>
          </a:p>
        </p:txBody>
      </p:sp>
    </p:spTree>
    <p:extLst>
      <p:ext uri="{BB962C8B-B14F-4D97-AF65-F5344CB8AC3E}">
        <p14:creationId xmlns:p14="http://schemas.microsoft.com/office/powerpoint/2010/main" val="29939793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5B55B-71FD-5142-17D0-2C9AED2AEAC9}"/>
              </a:ext>
            </a:extLst>
          </p:cNvPr>
          <p:cNvSpPr>
            <a:spLocks noGrp="1"/>
          </p:cNvSpPr>
          <p:nvPr>
            <p:ph type="title"/>
          </p:nvPr>
        </p:nvSpPr>
        <p:spPr/>
        <p:txBody>
          <a:bodyPr>
            <a:normAutofit fontScale="90000"/>
          </a:bodyPr>
          <a:lstStyle/>
          <a:p>
            <a:r>
              <a:rPr lang="en-GB" dirty="0"/>
              <a:t>Models of innovation management</a:t>
            </a:r>
          </a:p>
        </p:txBody>
      </p:sp>
      <p:sp>
        <p:nvSpPr>
          <p:cNvPr id="4" name="Slide Number Placeholder 3">
            <a:extLst>
              <a:ext uri="{FF2B5EF4-FFF2-40B4-BE49-F238E27FC236}">
                <a16:creationId xmlns:a16="http://schemas.microsoft.com/office/drawing/2014/main" id="{5B50A833-B69D-169D-9C62-3A33C6B4A7F7}"/>
              </a:ext>
            </a:extLst>
          </p:cNvPr>
          <p:cNvSpPr>
            <a:spLocks noGrp="1"/>
          </p:cNvSpPr>
          <p:nvPr>
            <p:ph type="sldNum" sz="quarter" idx="12"/>
          </p:nvPr>
        </p:nvSpPr>
        <p:spPr/>
        <p:txBody>
          <a:bodyPr/>
          <a:lstStyle/>
          <a:p>
            <a:fld id="{AC82685A-BD3A-4230-8D85-804689F67293}" type="slidenum">
              <a:rPr lang="en-GB" smtClean="0"/>
              <a:t>15</a:t>
            </a:fld>
            <a:endParaRPr lang="en-GB"/>
          </a:p>
        </p:txBody>
      </p:sp>
      <p:pic>
        <p:nvPicPr>
          <p:cNvPr id="6" name="Picture 5">
            <a:extLst>
              <a:ext uri="{FF2B5EF4-FFF2-40B4-BE49-F238E27FC236}">
                <a16:creationId xmlns:a16="http://schemas.microsoft.com/office/drawing/2014/main" id="{F28A15C8-CCD6-3E34-71EE-1A43C96E1997}"/>
              </a:ext>
            </a:extLst>
          </p:cNvPr>
          <p:cNvPicPr>
            <a:picLocks noChangeAspect="1"/>
          </p:cNvPicPr>
          <p:nvPr/>
        </p:nvPicPr>
        <p:blipFill rotWithShape="1">
          <a:blip r:embed="rId2"/>
          <a:srcRect t="1927" b="7121"/>
          <a:stretch/>
        </p:blipFill>
        <p:spPr>
          <a:xfrm>
            <a:off x="755576" y="1268760"/>
            <a:ext cx="7848872" cy="3168352"/>
          </a:xfrm>
          <a:prstGeom prst="rect">
            <a:avLst/>
          </a:prstGeom>
        </p:spPr>
      </p:pic>
      <p:sp>
        <p:nvSpPr>
          <p:cNvPr id="7" name="TextBox 6">
            <a:extLst>
              <a:ext uri="{FF2B5EF4-FFF2-40B4-BE49-F238E27FC236}">
                <a16:creationId xmlns:a16="http://schemas.microsoft.com/office/drawing/2014/main" id="{5F387607-57A9-A275-BD5A-810374EFE976}"/>
              </a:ext>
            </a:extLst>
          </p:cNvPr>
          <p:cNvSpPr txBox="1"/>
          <p:nvPr/>
        </p:nvSpPr>
        <p:spPr>
          <a:xfrm>
            <a:off x="3347864" y="4365104"/>
            <a:ext cx="4320480" cy="369332"/>
          </a:xfrm>
          <a:prstGeom prst="rect">
            <a:avLst/>
          </a:prstGeom>
          <a:noFill/>
        </p:spPr>
        <p:txBody>
          <a:bodyPr wrap="square" rtlCol="0">
            <a:spAutoFit/>
          </a:bodyPr>
          <a:lstStyle/>
          <a:p>
            <a:r>
              <a:rPr lang="en-US" i="1" dirty="0"/>
              <a:t>Adapted from Trott (2008)</a:t>
            </a:r>
            <a:endParaRPr lang="en-GB" i="1" dirty="0"/>
          </a:p>
        </p:txBody>
      </p:sp>
      <p:sp>
        <p:nvSpPr>
          <p:cNvPr id="8" name="TextBox 7">
            <a:extLst>
              <a:ext uri="{FF2B5EF4-FFF2-40B4-BE49-F238E27FC236}">
                <a16:creationId xmlns:a16="http://schemas.microsoft.com/office/drawing/2014/main" id="{321A1343-4283-FDE8-7B27-2309D003CC25}"/>
              </a:ext>
            </a:extLst>
          </p:cNvPr>
          <p:cNvSpPr txBox="1"/>
          <p:nvPr/>
        </p:nvSpPr>
        <p:spPr>
          <a:xfrm>
            <a:off x="145184" y="4797152"/>
            <a:ext cx="8819304" cy="923330"/>
          </a:xfrm>
          <a:prstGeom prst="rect">
            <a:avLst/>
          </a:prstGeom>
          <a:noFill/>
          <a:ln>
            <a:solidFill>
              <a:schemeClr val="tx1"/>
            </a:solidFill>
          </a:ln>
        </p:spPr>
        <p:txBody>
          <a:bodyPr wrap="square" rtlCol="0">
            <a:spAutoFit/>
          </a:bodyPr>
          <a:lstStyle/>
          <a:p>
            <a:r>
              <a:rPr lang="en-US" dirty="0"/>
              <a:t>The interactive model links together the technology-push and market-pull models. It </a:t>
            </a:r>
            <a:r>
              <a:rPr lang="en-US" dirty="0" err="1"/>
              <a:t>emphasises</a:t>
            </a:r>
            <a:r>
              <a:rPr lang="en-US" dirty="0"/>
              <a:t> that innovations occur as the result of the interaction of the marketplace, the science base and the </a:t>
            </a:r>
            <a:r>
              <a:rPr lang="en-US" dirty="0" err="1"/>
              <a:t>organisation’s</a:t>
            </a:r>
            <a:r>
              <a:rPr lang="en-US" dirty="0"/>
              <a:t> capabilities.</a:t>
            </a:r>
            <a:endParaRPr lang="en-GB" dirty="0"/>
          </a:p>
        </p:txBody>
      </p:sp>
    </p:spTree>
    <p:extLst>
      <p:ext uri="{BB962C8B-B14F-4D97-AF65-F5344CB8AC3E}">
        <p14:creationId xmlns:p14="http://schemas.microsoft.com/office/powerpoint/2010/main" val="31440380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D5047-AE7C-7612-9E9F-4759F4DB02EF}"/>
              </a:ext>
            </a:extLst>
          </p:cNvPr>
          <p:cNvSpPr>
            <a:spLocks noGrp="1"/>
          </p:cNvSpPr>
          <p:nvPr>
            <p:ph type="title"/>
          </p:nvPr>
        </p:nvSpPr>
        <p:spPr/>
        <p:txBody>
          <a:bodyPr>
            <a:normAutofit fontScale="90000"/>
          </a:bodyPr>
          <a:lstStyle/>
          <a:p>
            <a:r>
              <a:rPr lang="en-GB" dirty="0"/>
              <a:t>Models of innovation management</a:t>
            </a:r>
          </a:p>
        </p:txBody>
      </p:sp>
      <p:sp>
        <p:nvSpPr>
          <p:cNvPr id="4" name="Slide Number Placeholder 3">
            <a:extLst>
              <a:ext uri="{FF2B5EF4-FFF2-40B4-BE49-F238E27FC236}">
                <a16:creationId xmlns:a16="http://schemas.microsoft.com/office/drawing/2014/main" id="{486D87C4-9DBE-43D0-A807-DEBCE91CC373}"/>
              </a:ext>
            </a:extLst>
          </p:cNvPr>
          <p:cNvSpPr>
            <a:spLocks noGrp="1"/>
          </p:cNvSpPr>
          <p:nvPr>
            <p:ph type="sldNum" sz="quarter" idx="12"/>
          </p:nvPr>
        </p:nvSpPr>
        <p:spPr/>
        <p:txBody>
          <a:bodyPr/>
          <a:lstStyle/>
          <a:p>
            <a:fld id="{AC82685A-BD3A-4230-8D85-804689F67293}" type="slidenum">
              <a:rPr lang="en-GB" smtClean="0"/>
              <a:t>16</a:t>
            </a:fld>
            <a:endParaRPr lang="en-GB"/>
          </a:p>
        </p:txBody>
      </p:sp>
      <p:pic>
        <p:nvPicPr>
          <p:cNvPr id="9" name="Picture 8">
            <a:extLst>
              <a:ext uri="{FF2B5EF4-FFF2-40B4-BE49-F238E27FC236}">
                <a16:creationId xmlns:a16="http://schemas.microsoft.com/office/drawing/2014/main" id="{D284EAAF-A219-049D-3A1B-A0A6D8278561}"/>
              </a:ext>
            </a:extLst>
          </p:cNvPr>
          <p:cNvPicPr>
            <a:picLocks noChangeAspect="1"/>
          </p:cNvPicPr>
          <p:nvPr/>
        </p:nvPicPr>
        <p:blipFill>
          <a:blip r:embed="rId2"/>
          <a:stretch>
            <a:fillRect/>
          </a:stretch>
        </p:blipFill>
        <p:spPr>
          <a:xfrm>
            <a:off x="1471652" y="1700808"/>
            <a:ext cx="6498468" cy="3223609"/>
          </a:xfrm>
          <a:prstGeom prst="rect">
            <a:avLst/>
          </a:prstGeom>
        </p:spPr>
      </p:pic>
      <p:sp>
        <p:nvSpPr>
          <p:cNvPr id="14" name="TextBox 13">
            <a:extLst>
              <a:ext uri="{FF2B5EF4-FFF2-40B4-BE49-F238E27FC236}">
                <a16:creationId xmlns:a16="http://schemas.microsoft.com/office/drawing/2014/main" id="{C1C03803-1CB3-DA74-E3FC-7A0CBD0A3DE6}"/>
              </a:ext>
            </a:extLst>
          </p:cNvPr>
          <p:cNvSpPr txBox="1"/>
          <p:nvPr/>
        </p:nvSpPr>
        <p:spPr>
          <a:xfrm>
            <a:off x="2434886" y="1374557"/>
            <a:ext cx="4572000" cy="369332"/>
          </a:xfrm>
          <a:prstGeom prst="rect">
            <a:avLst/>
          </a:prstGeom>
          <a:noFill/>
        </p:spPr>
        <p:txBody>
          <a:bodyPr wrap="square">
            <a:spAutoFit/>
          </a:bodyPr>
          <a:lstStyle/>
          <a:p>
            <a:r>
              <a:rPr lang="en-US" sz="1800" b="1" i="0" u="none" strike="noStrike" baseline="0" dirty="0">
                <a:latin typeface="Berkeley-Bold"/>
              </a:rPr>
              <a:t>Simplified model of the innovation process</a:t>
            </a:r>
            <a:endParaRPr lang="en-GB" dirty="0"/>
          </a:p>
        </p:txBody>
      </p:sp>
      <p:sp>
        <p:nvSpPr>
          <p:cNvPr id="15" name="TextBox 14">
            <a:extLst>
              <a:ext uri="{FF2B5EF4-FFF2-40B4-BE49-F238E27FC236}">
                <a16:creationId xmlns:a16="http://schemas.microsoft.com/office/drawing/2014/main" id="{E4D307B4-CB3A-C2EE-F2D8-4DA0F9E7409F}"/>
              </a:ext>
            </a:extLst>
          </p:cNvPr>
          <p:cNvSpPr txBox="1"/>
          <p:nvPr/>
        </p:nvSpPr>
        <p:spPr>
          <a:xfrm>
            <a:off x="2686406" y="4787860"/>
            <a:ext cx="4320480" cy="369332"/>
          </a:xfrm>
          <a:prstGeom prst="rect">
            <a:avLst/>
          </a:prstGeom>
          <a:noFill/>
        </p:spPr>
        <p:txBody>
          <a:bodyPr wrap="square" rtlCol="0">
            <a:spAutoFit/>
          </a:bodyPr>
          <a:lstStyle/>
          <a:p>
            <a:r>
              <a:rPr lang="en-US" i="1" dirty="0"/>
              <a:t>Adapted from Tidd and Bessant (2009)</a:t>
            </a:r>
            <a:endParaRPr lang="en-GB" i="1" dirty="0"/>
          </a:p>
        </p:txBody>
      </p:sp>
    </p:spTree>
    <p:extLst>
      <p:ext uri="{BB962C8B-B14F-4D97-AF65-F5344CB8AC3E}">
        <p14:creationId xmlns:p14="http://schemas.microsoft.com/office/powerpoint/2010/main" val="16832689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D52C99D-DD6E-11D1-0676-B94C869EB5BB}"/>
              </a:ext>
            </a:extLst>
          </p:cNvPr>
          <p:cNvSpPr>
            <a:spLocks noGrp="1"/>
          </p:cNvSpPr>
          <p:nvPr>
            <p:ph type="sldNum" sz="quarter" idx="12"/>
          </p:nvPr>
        </p:nvSpPr>
        <p:spPr/>
        <p:txBody>
          <a:bodyPr/>
          <a:lstStyle/>
          <a:p>
            <a:fld id="{AC82685A-BD3A-4230-8D85-804689F67293}" type="slidenum">
              <a:rPr lang="en-GB" smtClean="0"/>
              <a:t>17</a:t>
            </a:fld>
            <a:endParaRPr lang="en-GB"/>
          </a:p>
        </p:txBody>
      </p:sp>
      <p:pic>
        <p:nvPicPr>
          <p:cNvPr id="6" name="Picture 5">
            <a:extLst>
              <a:ext uri="{FF2B5EF4-FFF2-40B4-BE49-F238E27FC236}">
                <a16:creationId xmlns:a16="http://schemas.microsoft.com/office/drawing/2014/main" id="{7339F084-46A5-C3E3-40B4-098116AA92D4}"/>
              </a:ext>
            </a:extLst>
          </p:cNvPr>
          <p:cNvPicPr>
            <a:picLocks noChangeAspect="1"/>
          </p:cNvPicPr>
          <p:nvPr/>
        </p:nvPicPr>
        <p:blipFill>
          <a:blip r:embed="rId2"/>
          <a:stretch>
            <a:fillRect/>
          </a:stretch>
        </p:blipFill>
        <p:spPr>
          <a:xfrm>
            <a:off x="1057998" y="25160"/>
            <a:ext cx="7230414" cy="5391746"/>
          </a:xfrm>
          <a:prstGeom prst="rect">
            <a:avLst/>
          </a:prstGeom>
        </p:spPr>
      </p:pic>
      <p:sp>
        <p:nvSpPr>
          <p:cNvPr id="7" name="TextBox 6">
            <a:extLst>
              <a:ext uri="{FF2B5EF4-FFF2-40B4-BE49-F238E27FC236}">
                <a16:creationId xmlns:a16="http://schemas.microsoft.com/office/drawing/2014/main" id="{2C82A3A4-4700-9367-8F28-D76BFA0B2379}"/>
              </a:ext>
            </a:extLst>
          </p:cNvPr>
          <p:cNvSpPr txBox="1"/>
          <p:nvPr/>
        </p:nvSpPr>
        <p:spPr>
          <a:xfrm>
            <a:off x="3419872" y="5348357"/>
            <a:ext cx="4320480" cy="369332"/>
          </a:xfrm>
          <a:prstGeom prst="rect">
            <a:avLst/>
          </a:prstGeom>
          <a:noFill/>
        </p:spPr>
        <p:txBody>
          <a:bodyPr wrap="square" rtlCol="0">
            <a:spAutoFit/>
          </a:bodyPr>
          <a:lstStyle/>
          <a:p>
            <a:r>
              <a:rPr lang="en-US" i="1" dirty="0"/>
              <a:t>Adapted from Trott (2008)</a:t>
            </a:r>
            <a:endParaRPr lang="en-GB" i="1" dirty="0"/>
          </a:p>
        </p:txBody>
      </p:sp>
    </p:spTree>
    <p:extLst>
      <p:ext uri="{BB962C8B-B14F-4D97-AF65-F5344CB8AC3E}">
        <p14:creationId xmlns:p14="http://schemas.microsoft.com/office/powerpoint/2010/main" val="491136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F29D1-71D9-47FF-B014-E67AD0475DB3}"/>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04B593E2-BF3C-4E97-A4D2-B2F376248E9C}"/>
              </a:ext>
            </a:extLst>
          </p:cNvPr>
          <p:cNvSpPr>
            <a:spLocks noGrp="1"/>
          </p:cNvSpPr>
          <p:nvPr>
            <p:ph idx="1"/>
          </p:nvPr>
        </p:nvSpPr>
        <p:spPr/>
        <p:txBody>
          <a:bodyPr>
            <a:normAutofit/>
          </a:bodyPr>
          <a:lstStyle/>
          <a:p>
            <a:r>
              <a:rPr lang="en-US" sz="1800" dirty="0">
                <a:latin typeface="Arial" panose="020B0604020202020204" pitchFamily="34" charset="0"/>
                <a:cs typeface="Arial" panose="020B0604020202020204" pitchFamily="34" charset="0"/>
              </a:rPr>
              <a:t>Trott, P. (2008), </a:t>
            </a:r>
            <a:r>
              <a:rPr lang="en-US" sz="1800" i="1" dirty="0">
                <a:latin typeface="Arial" panose="020B0604020202020204" pitchFamily="34" charset="0"/>
                <a:cs typeface="Arial" panose="020B0604020202020204" pitchFamily="34" charset="0"/>
              </a:rPr>
              <a:t>Innovation Management and New Product Development</a:t>
            </a:r>
            <a:r>
              <a:rPr lang="en-US" sz="1800" dirty="0">
                <a:latin typeface="Arial" panose="020B0604020202020204" pitchFamily="34" charset="0"/>
                <a:cs typeface="Arial" panose="020B0604020202020204" pitchFamily="34" charset="0"/>
              </a:rPr>
              <a:t>, 4th ed, Harlow: FT Prentice Hall.</a:t>
            </a:r>
          </a:p>
          <a:p>
            <a:r>
              <a:rPr lang="en-US" sz="1800" dirty="0">
                <a:latin typeface="Arial" panose="020B0604020202020204" pitchFamily="34" charset="0"/>
                <a:cs typeface="Arial" panose="020B0604020202020204" pitchFamily="34" charset="0"/>
              </a:rPr>
              <a:t>World Economic Forum – web link: </a:t>
            </a:r>
            <a:r>
              <a:rPr lang="en-US" sz="1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https://www.weforum.org/agenda/2021/04/worlds-most-innovative-companies/</a:t>
            </a: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Tidd, J. and Bessant, J. (2009), Managing </a:t>
            </a:r>
            <a:r>
              <a:rPr lang="en-US" sz="1800" dirty="0" err="1">
                <a:latin typeface="Arial" panose="020B0604020202020204" pitchFamily="34" charset="0"/>
                <a:cs typeface="Arial" panose="020B0604020202020204" pitchFamily="34" charset="0"/>
              </a:rPr>
              <a:t>Innovation:</a:t>
            </a:r>
            <a:r>
              <a:rPr lang="en-US" sz="1800" i="1" dirty="0" err="1">
                <a:latin typeface="Arial" panose="020B0604020202020204" pitchFamily="34" charset="0"/>
                <a:cs typeface="Arial" panose="020B0604020202020204" pitchFamily="34" charset="0"/>
              </a:rPr>
              <a:t>Integrating</a:t>
            </a:r>
            <a:r>
              <a:rPr lang="en-US" sz="1800" i="1" dirty="0">
                <a:latin typeface="Arial" panose="020B0604020202020204" pitchFamily="34" charset="0"/>
                <a:cs typeface="Arial" panose="020B0604020202020204" pitchFamily="34" charset="0"/>
              </a:rPr>
              <a:t> Technological, Market and Organizational Change</a:t>
            </a:r>
            <a:r>
              <a:rPr lang="en-US" sz="1800" dirty="0">
                <a:latin typeface="Arial" panose="020B0604020202020204" pitchFamily="34" charset="0"/>
                <a:cs typeface="Arial" panose="020B0604020202020204" pitchFamily="34" charset="0"/>
              </a:rPr>
              <a:t>, 2nd ed, Chichester: John Wiley.</a:t>
            </a:r>
          </a:p>
          <a:p>
            <a:r>
              <a:rPr lang="en-US" sz="1800" b="0" i="0" u="none" strike="noStrike" baseline="0" dirty="0">
                <a:latin typeface="Arial" panose="020B0604020202020204" pitchFamily="34" charset="0"/>
                <a:cs typeface="Arial" panose="020B0604020202020204" pitchFamily="34" charset="0"/>
              </a:rPr>
              <a:t>von Hippel, E. (1978) ‘Users as innovators’, </a:t>
            </a:r>
            <a:r>
              <a:rPr lang="en-US" sz="1800" b="0" i="1" u="none" strike="noStrike" baseline="0" dirty="0">
                <a:latin typeface="Arial" panose="020B0604020202020204" pitchFamily="34" charset="0"/>
                <a:cs typeface="Arial" panose="020B0604020202020204" pitchFamily="34" charset="0"/>
              </a:rPr>
              <a:t>Technology Review</a:t>
            </a:r>
            <a:r>
              <a:rPr lang="en-US" sz="1800" b="0" i="0" u="none" strike="noStrike" baseline="0" dirty="0">
                <a:latin typeface="Arial" panose="020B0604020202020204" pitchFamily="34" charset="0"/>
                <a:cs typeface="Arial" panose="020B0604020202020204" pitchFamily="34" charset="0"/>
              </a:rPr>
              <a:t>, Vol. 80, No. 3, 30–4.</a:t>
            </a:r>
            <a:endParaRPr lang="en-US" sz="1800" dirty="0">
              <a:latin typeface="Arial" panose="020B0604020202020204" pitchFamily="34" charset="0"/>
              <a:cs typeface="Arial" panose="020B0604020202020204" pitchFamily="34" charset="0"/>
            </a:endParaRPr>
          </a:p>
          <a:p>
            <a:r>
              <a:rPr lang="pt-BR" sz="1800" dirty="0">
                <a:latin typeface="Arial" panose="020B0604020202020204" pitchFamily="34" charset="0"/>
                <a:cs typeface="Arial" panose="020B0604020202020204" pitchFamily="34" charset="0"/>
              </a:rPr>
              <a:t>The R&amp;D Society: www.rdsoc.org</a:t>
            </a:r>
            <a:endParaRPr lang="en-GB" sz="18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9388E5F-5584-AFB4-93D6-A38E5664C989}"/>
              </a:ext>
            </a:extLst>
          </p:cNvPr>
          <p:cNvSpPr>
            <a:spLocks noGrp="1"/>
          </p:cNvSpPr>
          <p:nvPr>
            <p:ph type="sldNum" sz="quarter" idx="12"/>
          </p:nvPr>
        </p:nvSpPr>
        <p:spPr/>
        <p:txBody>
          <a:bodyPr/>
          <a:lstStyle/>
          <a:p>
            <a:fld id="{AC82685A-BD3A-4230-8D85-804689F67293}" type="slidenum">
              <a:rPr lang="en-GB" smtClean="0"/>
              <a:t>18</a:t>
            </a:fld>
            <a:endParaRPr lang="en-GB"/>
          </a:p>
        </p:txBody>
      </p:sp>
    </p:spTree>
    <p:extLst>
      <p:ext uri="{BB962C8B-B14F-4D97-AF65-F5344CB8AC3E}">
        <p14:creationId xmlns:p14="http://schemas.microsoft.com/office/powerpoint/2010/main" val="5263137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p:txBody>
          <a:bodyPr/>
          <a:lstStyle/>
          <a:p>
            <a:pPr marL="0" indent="0" algn="ctr">
              <a:buNone/>
            </a:pPr>
            <a:r>
              <a:rPr lang="en-GB" sz="6000" b="1" dirty="0"/>
              <a:t>Thank you </a:t>
            </a:r>
          </a:p>
          <a:p>
            <a:pPr marL="0" indent="0">
              <a:buNone/>
            </a:pPr>
            <a:endParaRPr lang="en-GB" dirty="0"/>
          </a:p>
        </p:txBody>
      </p:sp>
      <p:sp>
        <p:nvSpPr>
          <p:cNvPr id="4" name="Slide Number Placeholder 3">
            <a:extLst>
              <a:ext uri="{FF2B5EF4-FFF2-40B4-BE49-F238E27FC236}">
                <a16:creationId xmlns:a16="http://schemas.microsoft.com/office/drawing/2014/main" id="{FBE4E717-941D-DA60-2286-38AC85194413}"/>
              </a:ext>
            </a:extLst>
          </p:cNvPr>
          <p:cNvSpPr>
            <a:spLocks noGrp="1"/>
          </p:cNvSpPr>
          <p:nvPr>
            <p:ph type="sldNum" sz="quarter" idx="12"/>
          </p:nvPr>
        </p:nvSpPr>
        <p:spPr/>
        <p:txBody>
          <a:bodyPr/>
          <a:lstStyle/>
          <a:p>
            <a:fld id="{AC82685A-BD3A-4230-8D85-804689F67293}" type="slidenum">
              <a:rPr lang="en-GB" smtClean="0"/>
              <a:t>19</a:t>
            </a:fld>
            <a:endParaRPr lang="en-GB"/>
          </a:p>
        </p:txBody>
      </p:sp>
      <p:pic>
        <p:nvPicPr>
          <p:cNvPr id="8" name="Picture 7" descr="Thank You Teodor the Cat">
            <a:extLst>
              <a:ext uri="{FF2B5EF4-FFF2-40B4-BE49-F238E27FC236}">
                <a16:creationId xmlns:a16="http://schemas.microsoft.com/office/drawing/2014/main" id="{3CF79BFC-B2FB-452A-973E-CC341E9E8C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66356" y="2996952"/>
            <a:ext cx="2011288" cy="2011288"/>
          </a:xfrm>
          <a:prstGeom prst="rect">
            <a:avLst/>
          </a:prstGeom>
        </p:spPr>
      </p:pic>
    </p:spTree>
    <p:extLst>
      <p:ext uri="{BB962C8B-B14F-4D97-AF65-F5344CB8AC3E}">
        <p14:creationId xmlns:p14="http://schemas.microsoft.com/office/powerpoint/2010/main" val="3155882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purl.org/dc/elements/1.1/"/>
    <ds:schemaRef ds:uri="http://schemas.microsoft.com/office/2006/documentManagement/types"/>
    <ds:schemaRef ds:uri="http://schemas.microsoft.com/office/2006/metadata/properties"/>
    <ds:schemaRef ds:uri="http://schemas.openxmlformats.org/package/2006/metadata/core-properties"/>
    <ds:schemaRef ds:uri="http://schemas.microsoft.com/office/infopath/2007/PartnerControls"/>
    <ds:schemaRef ds:uri="303dbf9b-b85b-46a0-94f1-894078c07ecd"/>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1496</TotalTime>
  <Words>719</Words>
  <Application>Microsoft Office PowerPoint</Application>
  <PresentationFormat>On-screen Show (4:3)</PresentationFormat>
  <Paragraphs>95</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Berkeley-Bold</vt:lpstr>
      <vt:lpstr>Calibri</vt:lpstr>
      <vt:lpstr>Myriad Pro</vt:lpstr>
      <vt:lpstr>Rockwell Condensed</vt:lpstr>
      <vt:lpstr>20140311PresentationUWTSDTemplate</vt:lpstr>
      <vt:lpstr>Developing Innovation and Creativity for Business Advantage (BMSW6102)   THE PROCESS OF INNOVATION MANAGEMENT AND MODELS</vt:lpstr>
      <vt:lpstr>PowerPoint Presentation</vt:lpstr>
      <vt:lpstr>In this session…..</vt:lpstr>
      <vt:lpstr>The importance of innovation</vt:lpstr>
      <vt:lpstr>The importance of innovation</vt:lpstr>
      <vt:lpstr>Innovation and Invention</vt:lpstr>
      <vt:lpstr>Innovation and Invention</vt:lpstr>
      <vt:lpstr>Typology of innovations</vt:lpstr>
      <vt:lpstr>PowerPoint Presentation</vt:lpstr>
      <vt:lpstr>Group activity (45 minutes)</vt:lpstr>
      <vt:lpstr>Managing innovation – is that possible?</vt:lpstr>
      <vt:lpstr>Models of innovation management</vt:lpstr>
      <vt:lpstr>Models of innovation management</vt:lpstr>
      <vt:lpstr>Models of innovation management</vt:lpstr>
      <vt:lpstr>Models of innovation management</vt:lpstr>
      <vt:lpstr>Models of innovation management</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Creating Effective Teams</dc:title>
  <dc:creator>Buddhi Pathak</dc:creator>
  <cp:lastModifiedBy>Khaza Ahmed (PG Research)</cp:lastModifiedBy>
  <cp:revision>21</cp:revision>
  <dcterms:created xsi:type="dcterms:W3CDTF">2020-06-28T09:39:14Z</dcterms:created>
  <dcterms:modified xsi:type="dcterms:W3CDTF">2022-06-07T23:51:36Z</dcterms:modified>
</cp:coreProperties>
</file>