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Baumans" panose="02000506020000020003" pitchFamily="2" charset="0"/>
      <p:regular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141" d="100"/>
          <a:sy n="141" d="100"/>
        </p:scale>
        <p:origin x="800"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18f910d8a6f_0_1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18f910d8a6f_0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14d9cc46355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14d9cc46355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18f910d8a6f_0_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18f910d8a6f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18f910d8a6f_0_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18f910d8a6f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18f910d8a6f_0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18f910d8a6f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8f910d8a6f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8f910d8a6f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4d9cc46355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4d9cc46355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8f910d8a6f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8f910d8a6f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8f910d8a6f_0_1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8f910d8a6f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8f910d8a6f_0_1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8f910d8a6f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8f910d8a6f_0_1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8f910d8a6f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18f910d8a6f_0_1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18f910d8a6f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14d9cc46355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14d9cc46355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19acb5dd073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19acb5dd07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19acb5dd073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19acb5dd07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9acb5dd073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9acb5dd073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19acb5dd073_1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19acb5dd073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19acb5dd073_1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19acb5dd073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27b561aa00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27b561aa00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dur="15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times.co.uk/article/25-best-secret-beaches-in-europe-q0q7zbh2g"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times.co.uk/article/25-best-secret-beaches-in-europe-q0q7zbh2g" TargetMode="External"/><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times.co.uk/article/25-best-secret-beaches-in-europe-q0q7zbh2g"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times.co.uk/article/25-best-secret-beaches-in-europe-q0q7zbh2g" TargetMode="External"/><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3"/>
        <p:cNvGrpSpPr/>
        <p:nvPr/>
      </p:nvGrpSpPr>
      <p:grpSpPr>
        <a:xfrm>
          <a:off x="0" y="0"/>
          <a:ext cx="0" cy="0"/>
          <a:chOff x="0" y="0"/>
          <a:chExt cx="0" cy="0"/>
        </a:xfrm>
      </p:grpSpPr>
      <p:sp>
        <p:nvSpPr>
          <p:cNvPr id="54" name="Google Shape;54;p13"/>
          <p:cNvSpPr txBox="1"/>
          <p:nvPr/>
        </p:nvSpPr>
        <p:spPr>
          <a:xfrm>
            <a:off x="1002175" y="781100"/>
            <a:ext cx="6607500" cy="46077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sz="3700">
                <a:solidFill>
                  <a:srgbClr val="FFFF00"/>
                </a:solidFill>
                <a:latin typeface="Baumans"/>
                <a:ea typeface="Baumans"/>
                <a:cs typeface="Baumans"/>
                <a:sym typeface="Baumans"/>
              </a:rPr>
              <a:t>5 Pillars Of Consent </a:t>
            </a:r>
            <a:endParaRPr sz="3700">
              <a:solidFill>
                <a:srgbClr val="FFFF00"/>
              </a:solidFill>
              <a:latin typeface="Baumans"/>
              <a:ea typeface="Baumans"/>
              <a:cs typeface="Baumans"/>
              <a:sym typeface="Baumans"/>
            </a:endParaRPr>
          </a:p>
          <a:p>
            <a:pPr marL="0" lvl="0" indent="0" algn="ctr" rtl="0">
              <a:lnSpc>
                <a:spcPct val="115000"/>
              </a:lnSpc>
              <a:spcBef>
                <a:spcPts val="0"/>
              </a:spcBef>
              <a:spcAft>
                <a:spcPts val="0"/>
              </a:spcAft>
              <a:buNone/>
            </a:pPr>
            <a:endParaRPr sz="2400">
              <a:solidFill>
                <a:srgbClr val="FFFF00"/>
              </a:solidFill>
              <a:latin typeface="Baumans"/>
              <a:ea typeface="Baumans"/>
              <a:cs typeface="Baumans"/>
              <a:sym typeface="Baumans"/>
            </a:endParaRPr>
          </a:p>
          <a:p>
            <a:pPr marL="0" lvl="0" indent="0" algn="ctr" rtl="0">
              <a:lnSpc>
                <a:spcPct val="115000"/>
              </a:lnSpc>
              <a:spcBef>
                <a:spcPts val="0"/>
              </a:spcBef>
              <a:spcAft>
                <a:spcPts val="0"/>
              </a:spcAft>
              <a:buNone/>
            </a:pPr>
            <a:r>
              <a:rPr lang="en-GB" sz="2400">
                <a:solidFill>
                  <a:srgbClr val="FFFF00"/>
                </a:solidFill>
                <a:latin typeface="Baumans"/>
                <a:ea typeface="Baumans"/>
                <a:cs typeface="Baumans"/>
                <a:sym typeface="Baumans"/>
              </a:rPr>
              <a:t>Intimacy Directors International </a:t>
            </a:r>
            <a:endParaRPr sz="2400">
              <a:solidFill>
                <a:srgbClr val="FFFF00"/>
              </a:solidFill>
              <a:latin typeface="Baumans"/>
              <a:ea typeface="Baumans"/>
              <a:cs typeface="Baumans"/>
              <a:sym typeface="Baumans"/>
            </a:endParaRPr>
          </a:p>
          <a:p>
            <a:pPr marL="0" lvl="0" indent="0" algn="ctr" rtl="0">
              <a:lnSpc>
                <a:spcPct val="115000"/>
              </a:lnSpc>
              <a:spcBef>
                <a:spcPts val="0"/>
              </a:spcBef>
              <a:spcAft>
                <a:spcPts val="0"/>
              </a:spcAft>
              <a:buNone/>
            </a:pPr>
            <a:endParaRPr sz="2400">
              <a:solidFill>
                <a:srgbClr val="FFFF00"/>
              </a:solidFill>
              <a:latin typeface="Baumans"/>
              <a:ea typeface="Baumans"/>
              <a:cs typeface="Baumans"/>
              <a:sym typeface="Baumans"/>
            </a:endParaRPr>
          </a:p>
          <a:p>
            <a:pPr marL="0" lvl="0" indent="0" algn="ctr" rtl="0">
              <a:lnSpc>
                <a:spcPct val="115000"/>
              </a:lnSpc>
              <a:spcBef>
                <a:spcPts val="0"/>
              </a:spcBef>
              <a:spcAft>
                <a:spcPts val="0"/>
              </a:spcAft>
              <a:buNone/>
            </a:pPr>
            <a:r>
              <a:rPr lang="en-GB" sz="2400">
                <a:solidFill>
                  <a:srgbClr val="FFFF00"/>
                </a:solidFill>
                <a:latin typeface="Baumans"/>
                <a:ea typeface="Baumans"/>
                <a:cs typeface="Baumans"/>
                <a:sym typeface="Baumans"/>
              </a:rPr>
              <a:t>(Tonia Sinia,  Alicia Rodi, and Siobhan Richardson).</a:t>
            </a:r>
            <a:endParaRPr sz="2400">
              <a:solidFill>
                <a:srgbClr val="FFFF00"/>
              </a:solidFill>
              <a:latin typeface="Baumans"/>
              <a:ea typeface="Baumans"/>
              <a:cs typeface="Baumans"/>
              <a:sym typeface="Baumans"/>
            </a:endParaRPr>
          </a:p>
          <a:p>
            <a:pPr marL="0" lvl="0" indent="0" algn="l" rtl="0">
              <a:lnSpc>
                <a:spcPct val="115000"/>
              </a:lnSpc>
              <a:spcBef>
                <a:spcPts val="0"/>
              </a:spcBef>
              <a:spcAft>
                <a:spcPts val="0"/>
              </a:spcAft>
              <a:buNone/>
            </a:pPr>
            <a:endParaRPr sz="2400">
              <a:solidFill>
                <a:srgbClr val="FFFF00"/>
              </a:solidFill>
              <a:latin typeface="Baumans"/>
              <a:ea typeface="Baumans"/>
              <a:cs typeface="Baumans"/>
              <a:sym typeface="Baumans"/>
            </a:endParaRPr>
          </a:p>
          <a:p>
            <a:pPr marL="0" lvl="0" indent="0" algn="l" rtl="0">
              <a:lnSpc>
                <a:spcPct val="115000"/>
              </a:lnSpc>
              <a:spcBef>
                <a:spcPts val="0"/>
              </a:spcBef>
              <a:spcAft>
                <a:spcPts val="0"/>
              </a:spcAft>
              <a:buNone/>
            </a:pPr>
            <a:endParaRPr sz="2400">
              <a:solidFill>
                <a:srgbClr val="FFFF00"/>
              </a:solidFill>
              <a:latin typeface="Baumans"/>
              <a:ea typeface="Baumans"/>
              <a:cs typeface="Baumans"/>
              <a:sym typeface="Baumans"/>
            </a:endParaRPr>
          </a:p>
          <a:p>
            <a:pPr marL="0" lvl="0" indent="0" algn="l" rtl="0">
              <a:lnSpc>
                <a:spcPct val="115000"/>
              </a:lnSpc>
              <a:spcBef>
                <a:spcPts val="0"/>
              </a:spcBef>
              <a:spcAft>
                <a:spcPts val="0"/>
              </a:spcAft>
              <a:buNone/>
            </a:pPr>
            <a:endParaRPr sz="2400">
              <a:solidFill>
                <a:srgbClr val="FFFF00"/>
              </a:solidFill>
              <a:latin typeface="Baumans"/>
              <a:ea typeface="Baumans"/>
              <a:cs typeface="Baumans"/>
              <a:sym typeface="Baumans"/>
            </a:endParaRPr>
          </a:p>
          <a:p>
            <a:pPr marL="0" lvl="0" indent="0" algn="l" rtl="0">
              <a:lnSpc>
                <a:spcPct val="115000"/>
              </a:lnSpc>
              <a:spcBef>
                <a:spcPts val="0"/>
              </a:spcBef>
              <a:spcAft>
                <a:spcPts val="0"/>
              </a:spcAft>
              <a:buClr>
                <a:schemeClr val="dk1"/>
              </a:buClr>
              <a:buSzPts val="1100"/>
              <a:buFont typeface="Arial"/>
              <a:buNone/>
            </a:pPr>
            <a:endParaRPr sz="2400">
              <a:solidFill>
                <a:srgbClr val="FFFF00"/>
              </a:solidFill>
              <a:latin typeface="Baumans"/>
              <a:ea typeface="Baumans"/>
              <a:cs typeface="Baumans"/>
              <a:sym typeface="Baum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8"/>
        <p:cNvGrpSpPr/>
        <p:nvPr/>
      </p:nvGrpSpPr>
      <p:grpSpPr>
        <a:xfrm>
          <a:off x="0" y="0"/>
          <a:ext cx="0" cy="0"/>
          <a:chOff x="0" y="0"/>
          <a:chExt cx="0" cy="0"/>
        </a:xfrm>
      </p:grpSpPr>
      <p:sp>
        <p:nvSpPr>
          <p:cNvPr id="59" name="Google Shape;59;p14"/>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60" name="Google Shape;60;p14"/>
          <p:cNvPicPr preferRelativeResize="0"/>
          <p:nvPr/>
        </p:nvPicPr>
        <p:blipFill>
          <a:blip r:embed="rId3">
            <a:alphaModFix/>
          </a:blip>
          <a:stretch>
            <a:fillRect/>
          </a:stretch>
        </p:blipFill>
        <p:spPr>
          <a:xfrm>
            <a:off x="100175" y="1238500"/>
            <a:ext cx="2074525" cy="3904988"/>
          </a:xfrm>
          <a:prstGeom prst="rect">
            <a:avLst/>
          </a:prstGeom>
          <a:noFill/>
          <a:ln>
            <a:noFill/>
          </a:ln>
        </p:spPr>
      </p:pic>
      <p:sp>
        <p:nvSpPr>
          <p:cNvPr id="61" name="Google Shape;61;p14"/>
          <p:cNvSpPr txBox="1"/>
          <p:nvPr/>
        </p:nvSpPr>
        <p:spPr>
          <a:xfrm>
            <a:off x="457975" y="1462025"/>
            <a:ext cx="2184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CONTEXT</a:t>
            </a:r>
            <a:endParaRPr sz="2000">
              <a:latin typeface="Baumans"/>
              <a:ea typeface="Baumans"/>
              <a:cs typeface="Baumans"/>
              <a:sym typeface="Baumans"/>
            </a:endParaRPr>
          </a:p>
        </p:txBody>
      </p:sp>
      <p:sp>
        <p:nvSpPr>
          <p:cNvPr id="62" name="Google Shape;62;p14"/>
          <p:cNvSpPr txBox="1"/>
          <p:nvPr/>
        </p:nvSpPr>
        <p:spPr>
          <a:xfrm>
            <a:off x="5032425"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600">
              <a:solidFill>
                <a:schemeClr val="accent6"/>
              </a:solidFill>
              <a:latin typeface="Baumans"/>
              <a:ea typeface="Baumans"/>
              <a:cs typeface="Baumans"/>
              <a:sym typeface="Baumans"/>
            </a:endParaRPr>
          </a:p>
        </p:txBody>
      </p:sp>
      <p:sp>
        <p:nvSpPr>
          <p:cNvPr id="63" name="Google Shape;63;p14"/>
          <p:cNvSpPr txBox="1"/>
          <p:nvPr/>
        </p:nvSpPr>
        <p:spPr>
          <a:xfrm>
            <a:off x="1445588"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600">
              <a:solidFill>
                <a:schemeClr val="dk1"/>
              </a:solidFill>
              <a:latin typeface="Baumans"/>
              <a:ea typeface="Baumans"/>
              <a:cs typeface="Baumans"/>
              <a:sym typeface="Baumans"/>
            </a:endParaRPr>
          </a:p>
        </p:txBody>
      </p:sp>
      <p:sp>
        <p:nvSpPr>
          <p:cNvPr id="64" name="Google Shape;64;p14"/>
          <p:cNvSpPr txBox="1"/>
          <p:nvPr/>
        </p:nvSpPr>
        <p:spPr>
          <a:xfrm>
            <a:off x="2982100" y="209925"/>
            <a:ext cx="3391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600">
              <a:solidFill>
                <a:schemeClr val="dk1"/>
              </a:solidFill>
              <a:latin typeface="Baumans"/>
              <a:ea typeface="Baumans"/>
              <a:cs typeface="Baumans"/>
              <a:sym typeface="Baumans"/>
            </a:endParaRPr>
          </a:p>
        </p:txBody>
      </p:sp>
      <p:sp>
        <p:nvSpPr>
          <p:cNvPr id="65" name="Google Shape;65;p14"/>
          <p:cNvSpPr txBox="1"/>
          <p:nvPr/>
        </p:nvSpPr>
        <p:spPr>
          <a:xfrm>
            <a:off x="7327725" y="1462025"/>
            <a:ext cx="22899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69"/>
        <p:cNvGrpSpPr/>
        <p:nvPr/>
      </p:nvGrpSpPr>
      <p:grpSpPr>
        <a:xfrm>
          <a:off x="0" y="0"/>
          <a:ext cx="0" cy="0"/>
          <a:chOff x="0" y="0"/>
          <a:chExt cx="0" cy="0"/>
        </a:xfrm>
      </p:grpSpPr>
      <p:sp>
        <p:nvSpPr>
          <p:cNvPr id="70" name="Google Shape;70;p15"/>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71" name="Google Shape;71;p15"/>
          <p:cNvPicPr preferRelativeResize="0"/>
          <p:nvPr/>
        </p:nvPicPr>
        <p:blipFill>
          <a:blip r:embed="rId3">
            <a:alphaModFix/>
          </a:blip>
          <a:stretch>
            <a:fillRect/>
          </a:stretch>
        </p:blipFill>
        <p:spPr>
          <a:xfrm>
            <a:off x="100175" y="1238500"/>
            <a:ext cx="2074525" cy="3904988"/>
          </a:xfrm>
          <a:prstGeom prst="rect">
            <a:avLst/>
          </a:prstGeom>
          <a:noFill/>
          <a:ln>
            <a:noFill/>
          </a:ln>
        </p:spPr>
      </p:pic>
      <p:pic>
        <p:nvPicPr>
          <p:cNvPr id="72" name="Google Shape;72;p15"/>
          <p:cNvPicPr preferRelativeResize="0"/>
          <p:nvPr/>
        </p:nvPicPr>
        <p:blipFill rotWithShape="1">
          <a:blip r:embed="rId3">
            <a:alphaModFix/>
          </a:blip>
          <a:srcRect t="-2930" b="2929"/>
          <a:stretch/>
        </p:blipFill>
        <p:spPr>
          <a:xfrm>
            <a:off x="1908338" y="505000"/>
            <a:ext cx="2074525" cy="3904988"/>
          </a:xfrm>
          <a:prstGeom prst="rect">
            <a:avLst/>
          </a:prstGeom>
          <a:noFill/>
          <a:ln>
            <a:noFill/>
          </a:ln>
        </p:spPr>
      </p:pic>
      <p:sp>
        <p:nvSpPr>
          <p:cNvPr id="73" name="Google Shape;73;p15"/>
          <p:cNvSpPr txBox="1"/>
          <p:nvPr/>
        </p:nvSpPr>
        <p:spPr>
          <a:xfrm>
            <a:off x="457975" y="1462025"/>
            <a:ext cx="2184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CONTEXT</a:t>
            </a:r>
            <a:endParaRPr sz="2000">
              <a:latin typeface="Baumans"/>
              <a:ea typeface="Baumans"/>
              <a:cs typeface="Baumans"/>
              <a:sym typeface="Baumans"/>
            </a:endParaRPr>
          </a:p>
        </p:txBody>
      </p:sp>
      <p:sp>
        <p:nvSpPr>
          <p:cNvPr id="74" name="Google Shape;74;p15"/>
          <p:cNvSpPr txBox="1"/>
          <p:nvPr/>
        </p:nvSpPr>
        <p:spPr>
          <a:xfrm>
            <a:off x="5032425" y="892625"/>
            <a:ext cx="3000000" cy="492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000">
                <a:solidFill>
                  <a:schemeClr val="accent6"/>
                </a:solidFill>
                <a:latin typeface="Baumans"/>
                <a:ea typeface="Baumans"/>
                <a:cs typeface="Baumans"/>
                <a:sym typeface="Baumans"/>
              </a:rPr>
              <a:t> </a:t>
            </a:r>
            <a:endParaRPr sz="2600">
              <a:solidFill>
                <a:schemeClr val="accent6"/>
              </a:solidFill>
              <a:latin typeface="Baumans"/>
              <a:ea typeface="Baumans"/>
              <a:cs typeface="Baumans"/>
              <a:sym typeface="Baumans"/>
            </a:endParaRPr>
          </a:p>
        </p:txBody>
      </p:sp>
      <p:sp>
        <p:nvSpPr>
          <p:cNvPr id="75" name="Google Shape;75;p15"/>
          <p:cNvSpPr txBox="1"/>
          <p:nvPr/>
        </p:nvSpPr>
        <p:spPr>
          <a:xfrm>
            <a:off x="1445588"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COMMUNICATION</a:t>
            </a:r>
            <a:endParaRPr sz="2600">
              <a:solidFill>
                <a:schemeClr val="dk1"/>
              </a:solidFill>
              <a:latin typeface="Baumans"/>
              <a:ea typeface="Baumans"/>
              <a:cs typeface="Baumans"/>
              <a:sym typeface="Baumans"/>
            </a:endParaRPr>
          </a:p>
        </p:txBody>
      </p:sp>
      <p:sp>
        <p:nvSpPr>
          <p:cNvPr id="76" name="Google Shape;76;p15"/>
          <p:cNvSpPr txBox="1"/>
          <p:nvPr/>
        </p:nvSpPr>
        <p:spPr>
          <a:xfrm>
            <a:off x="2982100" y="209925"/>
            <a:ext cx="3391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600">
              <a:solidFill>
                <a:schemeClr val="dk1"/>
              </a:solidFill>
              <a:latin typeface="Baumans"/>
              <a:ea typeface="Baumans"/>
              <a:cs typeface="Baumans"/>
              <a:sym typeface="Baumans"/>
            </a:endParaRPr>
          </a:p>
        </p:txBody>
      </p:sp>
      <p:sp>
        <p:nvSpPr>
          <p:cNvPr id="77" name="Google Shape;77;p15"/>
          <p:cNvSpPr txBox="1"/>
          <p:nvPr/>
        </p:nvSpPr>
        <p:spPr>
          <a:xfrm>
            <a:off x="7327725" y="1462025"/>
            <a:ext cx="22899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81"/>
        <p:cNvGrpSpPr/>
        <p:nvPr/>
      </p:nvGrpSpPr>
      <p:grpSpPr>
        <a:xfrm>
          <a:off x="0" y="0"/>
          <a:ext cx="0" cy="0"/>
          <a:chOff x="0" y="0"/>
          <a:chExt cx="0" cy="0"/>
        </a:xfrm>
      </p:grpSpPr>
      <p:sp>
        <p:nvSpPr>
          <p:cNvPr id="82" name="Google Shape;82;p16"/>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83" name="Google Shape;83;p16"/>
          <p:cNvPicPr preferRelativeResize="0"/>
          <p:nvPr/>
        </p:nvPicPr>
        <p:blipFill>
          <a:blip r:embed="rId3">
            <a:alphaModFix/>
          </a:blip>
          <a:stretch>
            <a:fillRect/>
          </a:stretch>
        </p:blipFill>
        <p:spPr>
          <a:xfrm>
            <a:off x="100175" y="1238500"/>
            <a:ext cx="2074525" cy="3904988"/>
          </a:xfrm>
          <a:prstGeom prst="rect">
            <a:avLst/>
          </a:prstGeom>
          <a:noFill/>
          <a:ln>
            <a:noFill/>
          </a:ln>
        </p:spPr>
      </p:pic>
      <p:pic>
        <p:nvPicPr>
          <p:cNvPr id="84" name="Google Shape;84;p16"/>
          <p:cNvPicPr preferRelativeResize="0"/>
          <p:nvPr/>
        </p:nvPicPr>
        <p:blipFill rotWithShape="1">
          <a:blip r:embed="rId3">
            <a:alphaModFix/>
          </a:blip>
          <a:srcRect t="-2930" b="2929"/>
          <a:stretch/>
        </p:blipFill>
        <p:spPr>
          <a:xfrm>
            <a:off x="1908338" y="505000"/>
            <a:ext cx="2074525" cy="3904988"/>
          </a:xfrm>
          <a:prstGeom prst="rect">
            <a:avLst/>
          </a:prstGeom>
          <a:noFill/>
          <a:ln>
            <a:noFill/>
          </a:ln>
        </p:spPr>
      </p:pic>
      <p:pic>
        <p:nvPicPr>
          <p:cNvPr id="85" name="Google Shape;85;p16"/>
          <p:cNvPicPr preferRelativeResize="0"/>
          <p:nvPr/>
        </p:nvPicPr>
        <p:blipFill rotWithShape="1">
          <a:blip r:embed="rId3">
            <a:alphaModFix/>
          </a:blip>
          <a:srcRect t="2710" b="-2710"/>
          <a:stretch/>
        </p:blipFill>
        <p:spPr>
          <a:xfrm>
            <a:off x="3534750" y="86625"/>
            <a:ext cx="2074500" cy="3904998"/>
          </a:xfrm>
          <a:prstGeom prst="rect">
            <a:avLst/>
          </a:prstGeom>
          <a:noFill/>
          <a:ln>
            <a:noFill/>
          </a:ln>
        </p:spPr>
      </p:pic>
      <p:sp>
        <p:nvSpPr>
          <p:cNvPr id="86" name="Google Shape;86;p16"/>
          <p:cNvSpPr txBox="1"/>
          <p:nvPr/>
        </p:nvSpPr>
        <p:spPr>
          <a:xfrm>
            <a:off x="457975" y="1462025"/>
            <a:ext cx="2184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CONTEXT</a:t>
            </a:r>
            <a:endParaRPr sz="2000">
              <a:latin typeface="Baumans"/>
              <a:ea typeface="Baumans"/>
              <a:cs typeface="Baumans"/>
              <a:sym typeface="Baumans"/>
            </a:endParaRPr>
          </a:p>
        </p:txBody>
      </p:sp>
      <p:sp>
        <p:nvSpPr>
          <p:cNvPr id="87" name="Google Shape;87;p16"/>
          <p:cNvSpPr txBox="1"/>
          <p:nvPr/>
        </p:nvSpPr>
        <p:spPr>
          <a:xfrm>
            <a:off x="5032425"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600">
              <a:solidFill>
                <a:schemeClr val="accent6"/>
              </a:solidFill>
              <a:latin typeface="Baumans"/>
              <a:ea typeface="Baumans"/>
              <a:cs typeface="Baumans"/>
              <a:sym typeface="Baumans"/>
            </a:endParaRPr>
          </a:p>
        </p:txBody>
      </p:sp>
      <p:sp>
        <p:nvSpPr>
          <p:cNvPr id="88" name="Google Shape;88;p16"/>
          <p:cNvSpPr txBox="1"/>
          <p:nvPr/>
        </p:nvSpPr>
        <p:spPr>
          <a:xfrm>
            <a:off x="1445588"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COMMUNICATION</a:t>
            </a:r>
            <a:endParaRPr sz="2600">
              <a:solidFill>
                <a:schemeClr val="dk1"/>
              </a:solidFill>
              <a:latin typeface="Baumans"/>
              <a:ea typeface="Baumans"/>
              <a:cs typeface="Baumans"/>
              <a:sym typeface="Baumans"/>
            </a:endParaRPr>
          </a:p>
        </p:txBody>
      </p:sp>
      <p:sp>
        <p:nvSpPr>
          <p:cNvPr id="89" name="Google Shape;89;p16"/>
          <p:cNvSpPr txBox="1"/>
          <p:nvPr/>
        </p:nvSpPr>
        <p:spPr>
          <a:xfrm>
            <a:off x="2982100" y="209925"/>
            <a:ext cx="3391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CONSENT</a:t>
            </a:r>
            <a:endParaRPr sz="2600">
              <a:solidFill>
                <a:schemeClr val="dk1"/>
              </a:solidFill>
              <a:latin typeface="Baumans"/>
              <a:ea typeface="Baumans"/>
              <a:cs typeface="Baumans"/>
              <a:sym typeface="Baumans"/>
            </a:endParaRPr>
          </a:p>
        </p:txBody>
      </p:sp>
      <p:sp>
        <p:nvSpPr>
          <p:cNvPr id="90" name="Google Shape;90;p16"/>
          <p:cNvSpPr txBox="1"/>
          <p:nvPr/>
        </p:nvSpPr>
        <p:spPr>
          <a:xfrm>
            <a:off x="7327725" y="1462025"/>
            <a:ext cx="22899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4"/>
        <p:cNvGrpSpPr/>
        <p:nvPr/>
      </p:nvGrpSpPr>
      <p:grpSpPr>
        <a:xfrm>
          <a:off x="0" y="0"/>
          <a:ext cx="0" cy="0"/>
          <a:chOff x="0" y="0"/>
          <a:chExt cx="0" cy="0"/>
        </a:xfrm>
      </p:grpSpPr>
      <p:sp>
        <p:nvSpPr>
          <p:cNvPr id="95" name="Google Shape;95;p17"/>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96" name="Google Shape;96;p17"/>
          <p:cNvPicPr preferRelativeResize="0"/>
          <p:nvPr/>
        </p:nvPicPr>
        <p:blipFill>
          <a:blip r:embed="rId3">
            <a:alphaModFix/>
          </a:blip>
          <a:stretch>
            <a:fillRect/>
          </a:stretch>
        </p:blipFill>
        <p:spPr>
          <a:xfrm>
            <a:off x="100175" y="1238500"/>
            <a:ext cx="2074525" cy="3904988"/>
          </a:xfrm>
          <a:prstGeom prst="rect">
            <a:avLst/>
          </a:prstGeom>
          <a:noFill/>
          <a:ln>
            <a:noFill/>
          </a:ln>
        </p:spPr>
      </p:pic>
      <p:pic>
        <p:nvPicPr>
          <p:cNvPr id="97" name="Google Shape;97;p17"/>
          <p:cNvPicPr preferRelativeResize="0"/>
          <p:nvPr/>
        </p:nvPicPr>
        <p:blipFill rotWithShape="1">
          <a:blip r:embed="rId3">
            <a:alphaModFix/>
          </a:blip>
          <a:srcRect t="-2930" b="2929"/>
          <a:stretch/>
        </p:blipFill>
        <p:spPr>
          <a:xfrm>
            <a:off x="1908338" y="505000"/>
            <a:ext cx="2074525" cy="3904988"/>
          </a:xfrm>
          <a:prstGeom prst="rect">
            <a:avLst/>
          </a:prstGeom>
          <a:noFill/>
          <a:ln>
            <a:noFill/>
          </a:ln>
        </p:spPr>
      </p:pic>
      <p:pic>
        <p:nvPicPr>
          <p:cNvPr id="98" name="Google Shape;98;p17"/>
          <p:cNvPicPr preferRelativeResize="0"/>
          <p:nvPr/>
        </p:nvPicPr>
        <p:blipFill rotWithShape="1">
          <a:blip r:embed="rId3">
            <a:alphaModFix/>
          </a:blip>
          <a:srcRect t="2710" b="-2710"/>
          <a:stretch/>
        </p:blipFill>
        <p:spPr>
          <a:xfrm>
            <a:off x="3534750" y="86625"/>
            <a:ext cx="2074500" cy="3904998"/>
          </a:xfrm>
          <a:prstGeom prst="rect">
            <a:avLst/>
          </a:prstGeom>
          <a:noFill/>
          <a:ln>
            <a:noFill/>
          </a:ln>
        </p:spPr>
      </p:pic>
      <p:pic>
        <p:nvPicPr>
          <p:cNvPr id="99" name="Google Shape;99;p17"/>
          <p:cNvPicPr preferRelativeResize="0"/>
          <p:nvPr/>
        </p:nvPicPr>
        <p:blipFill rotWithShape="1">
          <a:blip r:embed="rId3">
            <a:alphaModFix/>
          </a:blip>
          <a:srcRect t="4100" b="-4100"/>
          <a:stretch/>
        </p:blipFill>
        <p:spPr>
          <a:xfrm>
            <a:off x="5253200" y="779325"/>
            <a:ext cx="2074525" cy="3904988"/>
          </a:xfrm>
          <a:prstGeom prst="rect">
            <a:avLst/>
          </a:prstGeom>
          <a:noFill/>
          <a:ln>
            <a:noFill/>
          </a:ln>
        </p:spPr>
      </p:pic>
      <p:sp>
        <p:nvSpPr>
          <p:cNvPr id="100" name="Google Shape;100;p17"/>
          <p:cNvSpPr txBox="1"/>
          <p:nvPr/>
        </p:nvSpPr>
        <p:spPr>
          <a:xfrm>
            <a:off x="457975" y="1462025"/>
            <a:ext cx="2184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CONTEXT</a:t>
            </a:r>
            <a:endParaRPr sz="2000">
              <a:latin typeface="Baumans"/>
              <a:ea typeface="Baumans"/>
              <a:cs typeface="Baumans"/>
              <a:sym typeface="Baumans"/>
            </a:endParaRPr>
          </a:p>
        </p:txBody>
      </p:sp>
      <p:sp>
        <p:nvSpPr>
          <p:cNvPr id="101" name="Google Shape;101;p17"/>
          <p:cNvSpPr txBox="1"/>
          <p:nvPr/>
        </p:nvSpPr>
        <p:spPr>
          <a:xfrm>
            <a:off x="5032425"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0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CHOREOGRAPHY</a:t>
            </a:r>
            <a:endParaRPr sz="2600">
              <a:solidFill>
                <a:schemeClr val="accent6"/>
              </a:solidFill>
              <a:latin typeface="Baumans"/>
              <a:ea typeface="Baumans"/>
              <a:cs typeface="Baumans"/>
              <a:sym typeface="Baumans"/>
            </a:endParaRPr>
          </a:p>
        </p:txBody>
      </p:sp>
      <p:sp>
        <p:nvSpPr>
          <p:cNvPr id="102" name="Google Shape;102;p17"/>
          <p:cNvSpPr txBox="1"/>
          <p:nvPr/>
        </p:nvSpPr>
        <p:spPr>
          <a:xfrm>
            <a:off x="1445588"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COMMUNICATION</a:t>
            </a:r>
            <a:endParaRPr sz="2600">
              <a:solidFill>
                <a:schemeClr val="dk1"/>
              </a:solidFill>
              <a:latin typeface="Baumans"/>
              <a:ea typeface="Baumans"/>
              <a:cs typeface="Baumans"/>
              <a:sym typeface="Baumans"/>
            </a:endParaRPr>
          </a:p>
        </p:txBody>
      </p:sp>
      <p:sp>
        <p:nvSpPr>
          <p:cNvPr id="103" name="Google Shape;103;p17"/>
          <p:cNvSpPr txBox="1"/>
          <p:nvPr/>
        </p:nvSpPr>
        <p:spPr>
          <a:xfrm>
            <a:off x="2982100" y="209925"/>
            <a:ext cx="3391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CONSENT</a:t>
            </a:r>
            <a:endParaRPr sz="2600">
              <a:solidFill>
                <a:schemeClr val="dk1"/>
              </a:solidFill>
              <a:latin typeface="Baumans"/>
              <a:ea typeface="Baumans"/>
              <a:cs typeface="Baumans"/>
              <a:sym typeface="Baumans"/>
            </a:endParaRPr>
          </a:p>
        </p:txBody>
      </p:sp>
      <p:sp>
        <p:nvSpPr>
          <p:cNvPr id="104" name="Google Shape;104;p17"/>
          <p:cNvSpPr txBox="1"/>
          <p:nvPr/>
        </p:nvSpPr>
        <p:spPr>
          <a:xfrm>
            <a:off x="7327725" y="1462025"/>
            <a:ext cx="22899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08"/>
        <p:cNvGrpSpPr/>
        <p:nvPr/>
      </p:nvGrpSpPr>
      <p:grpSpPr>
        <a:xfrm>
          <a:off x="0" y="0"/>
          <a:ext cx="0" cy="0"/>
          <a:chOff x="0" y="0"/>
          <a:chExt cx="0" cy="0"/>
        </a:xfrm>
      </p:grpSpPr>
      <p:sp>
        <p:nvSpPr>
          <p:cNvPr id="109" name="Google Shape;109;p18"/>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10" name="Google Shape;110;p18"/>
          <p:cNvPicPr preferRelativeResize="0"/>
          <p:nvPr/>
        </p:nvPicPr>
        <p:blipFill>
          <a:blip r:embed="rId3">
            <a:alphaModFix/>
          </a:blip>
          <a:stretch>
            <a:fillRect/>
          </a:stretch>
        </p:blipFill>
        <p:spPr>
          <a:xfrm>
            <a:off x="100175" y="1238500"/>
            <a:ext cx="2074525" cy="3904988"/>
          </a:xfrm>
          <a:prstGeom prst="rect">
            <a:avLst/>
          </a:prstGeom>
          <a:noFill/>
          <a:ln>
            <a:noFill/>
          </a:ln>
        </p:spPr>
      </p:pic>
      <p:pic>
        <p:nvPicPr>
          <p:cNvPr id="111" name="Google Shape;111;p18"/>
          <p:cNvPicPr preferRelativeResize="0"/>
          <p:nvPr/>
        </p:nvPicPr>
        <p:blipFill rotWithShape="1">
          <a:blip r:embed="rId3">
            <a:alphaModFix/>
          </a:blip>
          <a:srcRect t="-2930" b="2929"/>
          <a:stretch/>
        </p:blipFill>
        <p:spPr>
          <a:xfrm>
            <a:off x="1908338" y="505000"/>
            <a:ext cx="2074525" cy="3904988"/>
          </a:xfrm>
          <a:prstGeom prst="rect">
            <a:avLst/>
          </a:prstGeom>
          <a:noFill/>
          <a:ln>
            <a:noFill/>
          </a:ln>
        </p:spPr>
      </p:pic>
      <p:pic>
        <p:nvPicPr>
          <p:cNvPr id="112" name="Google Shape;112;p18"/>
          <p:cNvPicPr preferRelativeResize="0"/>
          <p:nvPr/>
        </p:nvPicPr>
        <p:blipFill rotWithShape="1">
          <a:blip r:embed="rId3">
            <a:alphaModFix/>
          </a:blip>
          <a:srcRect t="2710" b="-2710"/>
          <a:stretch/>
        </p:blipFill>
        <p:spPr>
          <a:xfrm>
            <a:off x="3534750" y="86625"/>
            <a:ext cx="2074500" cy="3904998"/>
          </a:xfrm>
          <a:prstGeom prst="rect">
            <a:avLst/>
          </a:prstGeom>
          <a:noFill/>
          <a:ln>
            <a:noFill/>
          </a:ln>
        </p:spPr>
      </p:pic>
      <p:pic>
        <p:nvPicPr>
          <p:cNvPr id="113" name="Google Shape;113;p18"/>
          <p:cNvPicPr preferRelativeResize="0"/>
          <p:nvPr/>
        </p:nvPicPr>
        <p:blipFill rotWithShape="1">
          <a:blip r:embed="rId3">
            <a:alphaModFix/>
          </a:blip>
          <a:srcRect t="4100" b="-4100"/>
          <a:stretch/>
        </p:blipFill>
        <p:spPr>
          <a:xfrm>
            <a:off x="5253200" y="779325"/>
            <a:ext cx="2074525" cy="3904988"/>
          </a:xfrm>
          <a:prstGeom prst="rect">
            <a:avLst/>
          </a:prstGeom>
          <a:noFill/>
          <a:ln>
            <a:noFill/>
          </a:ln>
        </p:spPr>
      </p:pic>
      <p:pic>
        <p:nvPicPr>
          <p:cNvPr id="114" name="Google Shape;114;p18"/>
          <p:cNvPicPr preferRelativeResize="0"/>
          <p:nvPr/>
        </p:nvPicPr>
        <p:blipFill>
          <a:blip r:embed="rId3">
            <a:alphaModFix/>
          </a:blip>
          <a:stretch>
            <a:fillRect/>
          </a:stretch>
        </p:blipFill>
        <p:spPr>
          <a:xfrm>
            <a:off x="6969300" y="1238500"/>
            <a:ext cx="2074525" cy="3904988"/>
          </a:xfrm>
          <a:prstGeom prst="rect">
            <a:avLst/>
          </a:prstGeom>
          <a:noFill/>
          <a:ln>
            <a:noFill/>
          </a:ln>
        </p:spPr>
      </p:pic>
      <p:sp>
        <p:nvSpPr>
          <p:cNvPr id="115" name="Google Shape;115;p18"/>
          <p:cNvSpPr txBox="1"/>
          <p:nvPr/>
        </p:nvSpPr>
        <p:spPr>
          <a:xfrm>
            <a:off x="457975" y="1462025"/>
            <a:ext cx="2184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CONTEXT</a:t>
            </a:r>
            <a:endParaRPr sz="2000">
              <a:latin typeface="Baumans"/>
              <a:ea typeface="Baumans"/>
              <a:cs typeface="Baumans"/>
              <a:sym typeface="Baumans"/>
            </a:endParaRPr>
          </a:p>
        </p:txBody>
      </p:sp>
      <p:sp>
        <p:nvSpPr>
          <p:cNvPr id="116" name="Google Shape;116;p18"/>
          <p:cNvSpPr txBox="1"/>
          <p:nvPr/>
        </p:nvSpPr>
        <p:spPr>
          <a:xfrm>
            <a:off x="5032425"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0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CHOREOGRAPHY</a:t>
            </a:r>
            <a:endParaRPr sz="2600">
              <a:solidFill>
                <a:schemeClr val="accent6"/>
              </a:solidFill>
              <a:latin typeface="Baumans"/>
              <a:ea typeface="Baumans"/>
              <a:cs typeface="Baumans"/>
              <a:sym typeface="Baumans"/>
            </a:endParaRPr>
          </a:p>
        </p:txBody>
      </p:sp>
      <p:sp>
        <p:nvSpPr>
          <p:cNvPr id="117" name="Google Shape;117;p18"/>
          <p:cNvSpPr txBox="1"/>
          <p:nvPr/>
        </p:nvSpPr>
        <p:spPr>
          <a:xfrm>
            <a:off x="1445588" y="892625"/>
            <a:ext cx="30000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COMMUNICATION</a:t>
            </a:r>
            <a:endParaRPr sz="2600">
              <a:solidFill>
                <a:schemeClr val="dk1"/>
              </a:solidFill>
              <a:latin typeface="Baumans"/>
              <a:ea typeface="Baumans"/>
              <a:cs typeface="Baumans"/>
              <a:sym typeface="Baumans"/>
            </a:endParaRPr>
          </a:p>
        </p:txBody>
      </p:sp>
      <p:sp>
        <p:nvSpPr>
          <p:cNvPr id="118" name="Google Shape;118;p18"/>
          <p:cNvSpPr txBox="1"/>
          <p:nvPr/>
        </p:nvSpPr>
        <p:spPr>
          <a:xfrm>
            <a:off x="2982100" y="209925"/>
            <a:ext cx="3391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solidFill>
                  <a:schemeClr val="accent6"/>
                </a:solidFill>
                <a:latin typeface="Baumans"/>
                <a:ea typeface="Baumans"/>
                <a:cs typeface="Baumans"/>
                <a:sym typeface="Baumans"/>
              </a:rPr>
              <a:t>            </a:t>
            </a:r>
            <a:r>
              <a:rPr lang="en-GB" sz="2600">
                <a:solidFill>
                  <a:schemeClr val="accent6"/>
                </a:solidFill>
                <a:latin typeface="Baumans"/>
                <a:ea typeface="Baumans"/>
                <a:cs typeface="Baumans"/>
                <a:sym typeface="Baumans"/>
              </a:rPr>
              <a:t>CONSENT</a:t>
            </a:r>
            <a:endParaRPr sz="2600">
              <a:solidFill>
                <a:schemeClr val="dk1"/>
              </a:solidFill>
              <a:latin typeface="Baumans"/>
              <a:ea typeface="Baumans"/>
              <a:cs typeface="Baumans"/>
              <a:sym typeface="Baumans"/>
            </a:endParaRPr>
          </a:p>
        </p:txBody>
      </p:sp>
      <p:sp>
        <p:nvSpPr>
          <p:cNvPr id="119" name="Google Shape;119;p18"/>
          <p:cNvSpPr txBox="1"/>
          <p:nvPr/>
        </p:nvSpPr>
        <p:spPr>
          <a:xfrm>
            <a:off x="7327725" y="1462025"/>
            <a:ext cx="22899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600">
                <a:solidFill>
                  <a:schemeClr val="accent6"/>
                </a:solidFill>
                <a:latin typeface="Baumans"/>
                <a:ea typeface="Baumans"/>
                <a:cs typeface="Baumans"/>
                <a:sym typeface="Baumans"/>
              </a:rPr>
              <a:t>CLOSURE</a:t>
            </a:r>
            <a:endParaRPr sz="15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23"/>
        <p:cNvGrpSpPr/>
        <p:nvPr/>
      </p:nvGrpSpPr>
      <p:grpSpPr>
        <a:xfrm>
          <a:off x="0" y="0"/>
          <a:ext cx="0" cy="0"/>
          <a:chOff x="0" y="0"/>
          <a:chExt cx="0" cy="0"/>
        </a:xfrm>
      </p:grpSpPr>
      <p:sp>
        <p:nvSpPr>
          <p:cNvPr id="124" name="Google Shape;124;p19"/>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25" name="Google Shape;125;p19"/>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26" name="Google Shape;126;p19"/>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27" name="Google Shape;127;p19"/>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a:t>
            </a:r>
            <a:endParaRPr sz="4000" b="1">
              <a:solidFill>
                <a:srgbClr val="FFFF00"/>
              </a:solidFill>
              <a:latin typeface="Baumans"/>
              <a:ea typeface="Baumans"/>
              <a:cs typeface="Baumans"/>
              <a:sym typeface="Baumans"/>
            </a:endParaRPr>
          </a:p>
        </p:txBody>
      </p:sp>
      <p:sp>
        <p:nvSpPr>
          <p:cNvPr id="128" name="Google Shape;128;p19"/>
          <p:cNvSpPr txBox="1"/>
          <p:nvPr/>
        </p:nvSpPr>
        <p:spPr>
          <a:xfrm>
            <a:off x="176850" y="4568725"/>
            <a:ext cx="42741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solidFill>
                  <a:schemeClr val="accent6"/>
                </a:solidFill>
                <a:latin typeface="Baumans"/>
                <a:ea typeface="Baumans"/>
                <a:cs typeface="Baumans"/>
                <a:sym typeface="Baumans"/>
              </a:rPr>
              <a:t>www.plannedparenthood.org</a:t>
            </a:r>
            <a:endParaRPr sz="1500">
              <a:solidFill>
                <a:schemeClr val="accent6"/>
              </a:solidFill>
              <a:latin typeface="Baumans"/>
              <a:ea typeface="Baumans"/>
              <a:cs typeface="Baumans"/>
              <a:sym typeface="Baum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32"/>
        <p:cNvGrpSpPr/>
        <p:nvPr/>
      </p:nvGrpSpPr>
      <p:grpSpPr>
        <a:xfrm>
          <a:off x="0" y="0"/>
          <a:ext cx="0" cy="0"/>
          <a:chOff x="0" y="0"/>
          <a:chExt cx="0" cy="0"/>
        </a:xfrm>
      </p:grpSpPr>
      <p:sp>
        <p:nvSpPr>
          <p:cNvPr id="133" name="Google Shape;133;p20"/>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34" name="Google Shape;134;p20"/>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35" name="Google Shape;135;p20"/>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36" name="Google Shape;136;p20"/>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Freely Given</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a:t>
            </a:r>
            <a:endParaRPr sz="4000" b="1">
              <a:solidFill>
                <a:srgbClr val="FFFF00"/>
              </a:solidFill>
              <a:latin typeface="Baumans"/>
              <a:ea typeface="Baumans"/>
              <a:cs typeface="Baumans"/>
              <a:sym typeface="Baum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0"/>
        <p:cNvGrpSpPr/>
        <p:nvPr/>
      </p:nvGrpSpPr>
      <p:grpSpPr>
        <a:xfrm>
          <a:off x="0" y="0"/>
          <a:ext cx="0" cy="0"/>
          <a:chOff x="0" y="0"/>
          <a:chExt cx="0" cy="0"/>
        </a:xfrm>
      </p:grpSpPr>
      <p:sp>
        <p:nvSpPr>
          <p:cNvPr id="141" name="Google Shape;141;p21"/>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42" name="Google Shape;142;p21"/>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43" name="Google Shape;143;p21"/>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44" name="Google Shape;144;p21"/>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Freely Given</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Reversible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a:t>
            </a:r>
            <a:endParaRPr sz="4000" b="1">
              <a:solidFill>
                <a:srgbClr val="FFFF00"/>
              </a:solidFill>
              <a:latin typeface="Baumans"/>
              <a:ea typeface="Baumans"/>
              <a:cs typeface="Baumans"/>
              <a:sym typeface="Baum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8"/>
        <p:cNvGrpSpPr/>
        <p:nvPr/>
      </p:nvGrpSpPr>
      <p:grpSpPr>
        <a:xfrm>
          <a:off x="0" y="0"/>
          <a:ext cx="0" cy="0"/>
          <a:chOff x="0" y="0"/>
          <a:chExt cx="0" cy="0"/>
        </a:xfrm>
      </p:grpSpPr>
      <p:sp>
        <p:nvSpPr>
          <p:cNvPr id="149" name="Google Shape;149;p22"/>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50" name="Google Shape;150;p22"/>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51" name="Google Shape;151;p22"/>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52" name="Google Shape;152;p22"/>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Freely Given</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Reversible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Informed</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a:t>
            </a:r>
            <a:endParaRPr sz="4000" b="1">
              <a:solidFill>
                <a:srgbClr val="FFFF00"/>
              </a:solidFill>
              <a:latin typeface="Baumans"/>
              <a:ea typeface="Baumans"/>
              <a:cs typeface="Baumans"/>
              <a:sym typeface="Baum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56"/>
        <p:cNvGrpSpPr/>
        <p:nvPr/>
      </p:nvGrpSpPr>
      <p:grpSpPr>
        <a:xfrm>
          <a:off x="0" y="0"/>
          <a:ext cx="0" cy="0"/>
          <a:chOff x="0" y="0"/>
          <a:chExt cx="0" cy="0"/>
        </a:xfrm>
      </p:grpSpPr>
      <p:sp>
        <p:nvSpPr>
          <p:cNvPr id="157" name="Google Shape;157;p23"/>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58" name="Google Shape;158;p23"/>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59" name="Google Shape;159;p23"/>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60" name="Google Shape;160;p23"/>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Freely Given</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Reversible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Informed</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Enthusiastic</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a:t>
            </a:r>
            <a:endParaRPr sz="4000" b="1">
              <a:solidFill>
                <a:srgbClr val="FFFF00"/>
              </a:solidFill>
              <a:latin typeface="Baumans"/>
              <a:ea typeface="Baumans"/>
              <a:cs typeface="Baumans"/>
              <a:sym typeface="Baum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64"/>
        <p:cNvGrpSpPr/>
        <p:nvPr/>
      </p:nvGrpSpPr>
      <p:grpSpPr>
        <a:xfrm>
          <a:off x="0" y="0"/>
          <a:ext cx="0" cy="0"/>
          <a:chOff x="0" y="0"/>
          <a:chExt cx="0" cy="0"/>
        </a:xfrm>
      </p:grpSpPr>
      <p:sp>
        <p:nvSpPr>
          <p:cNvPr id="165" name="Google Shape;165;p24"/>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pic>
        <p:nvPicPr>
          <p:cNvPr id="166" name="Google Shape;166;p24"/>
          <p:cNvPicPr preferRelativeResize="0"/>
          <p:nvPr/>
        </p:nvPicPr>
        <p:blipFill rotWithShape="1">
          <a:blip r:embed="rId3">
            <a:alphaModFix/>
          </a:blip>
          <a:srcRect t="23397" r="55879" b="18314"/>
          <a:stretch/>
        </p:blipFill>
        <p:spPr>
          <a:xfrm>
            <a:off x="1444400" y="1070796"/>
            <a:ext cx="1620550" cy="2140900"/>
          </a:xfrm>
          <a:prstGeom prst="rect">
            <a:avLst/>
          </a:prstGeom>
          <a:noFill/>
          <a:ln>
            <a:noFill/>
          </a:ln>
        </p:spPr>
      </p:pic>
      <p:sp>
        <p:nvSpPr>
          <p:cNvPr id="167" name="Google Shape;167;p24"/>
          <p:cNvSpPr txBox="1"/>
          <p:nvPr/>
        </p:nvSpPr>
        <p:spPr>
          <a:xfrm>
            <a:off x="2624600" y="1092125"/>
            <a:ext cx="59715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None/>
            </a:pPr>
            <a:endParaRPr>
              <a:highlight>
                <a:schemeClr val="lt1"/>
              </a:highlight>
            </a:endParaRPr>
          </a:p>
        </p:txBody>
      </p:sp>
      <p:sp>
        <p:nvSpPr>
          <p:cNvPr id="168" name="Google Shape;168;p24"/>
          <p:cNvSpPr txBox="1"/>
          <p:nvPr/>
        </p:nvSpPr>
        <p:spPr>
          <a:xfrm>
            <a:off x="4333225" y="757425"/>
            <a:ext cx="3840000" cy="326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000" b="1">
                <a:solidFill>
                  <a:srgbClr val="FFFF00"/>
                </a:solidFill>
                <a:latin typeface="Baumans"/>
                <a:ea typeface="Baumans"/>
                <a:cs typeface="Baumans"/>
                <a:sym typeface="Baumans"/>
              </a:rPr>
              <a:t>Freely Given</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Reversible</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Informed</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Enthusiastic</a:t>
            </a:r>
            <a:endParaRPr sz="4000" b="1">
              <a:solidFill>
                <a:srgbClr val="FFFF00"/>
              </a:solidFill>
              <a:latin typeface="Baumans"/>
              <a:ea typeface="Baumans"/>
              <a:cs typeface="Baumans"/>
              <a:sym typeface="Baumans"/>
            </a:endParaRPr>
          </a:p>
          <a:p>
            <a:pPr marL="0" lvl="0" indent="0" algn="l" rtl="0">
              <a:spcBef>
                <a:spcPts val="0"/>
              </a:spcBef>
              <a:spcAft>
                <a:spcPts val="0"/>
              </a:spcAft>
              <a:buNone/>
            </a:pPr>
            <a:r>
              <a:rPr lang="en-GB" sz="4000" b="1">
                <a:solidFill>
                  <a:srgbClr val="FFFF00"/>
                </a:solidFill>
                <a:latin typeface="Baumans"/>
                <a:ea typeface="Baumans"/>
                <a:cs typeface="Baumans"/>
                <a:sym typeface="Baumans"/>
              </a:rPr>
              <a:t>Specific</a:t>
            </a:r>
            <a:endParaRPr sz="4000" b="1">
              <a:solidFill>
                <a:srgbClr val="FFFF00"/>
              </a:solidFill>
              <a:latin typeface="Baumans"/>
              <a:ea typeface="Baumans"/>
              <a:cs typeface="Baumans"/>
              <a:sym typeface="Bauman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2"/>
        <p:cNvGrpSpPr/>
        <p:nvPr/>
      </p:nvGrpSpPr>
      <p:grpSpPr>
        <a:xfrm>
          <a:off x="0" y="0"/>
          <a:ext cx="0" cy="0"/>
          <a:chOff x="0" y="0"/>
          <a:chExt cx="0" cy="0"/>
        </a:xfrm>
      </p:grpSpPr>
      <p:sp>
        <p:nvSpPr>
          <p:cNvPr id="173" name="Google Shape;173;p25"/>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174" name="Google Shape;174;p25"/>
          <p:cNvSpPr txBox="1"/>
          <p:nvPr/>
        </p:nvSpPr>
        <p:spPr>
          <a:xfrm>
            <a:off x="375000" y="1124850"/>
            <a:ext cx="8394000" cy="2893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200">
                <a:solidFill>
                  <a:srgbClr val="FFFF00"/>
                </a:solidFill>
                <a:latin typeface="Baumans"/>
                <a:ea typeface="Baumans"/>
                <a:cs typeface="Baumans"/>
                <a:sym typeface="Baumans"/>
              </a:rPr>
              <a:t>Every single one of us working on this project is entitled to work in a safe space: a space free of fear, a space free of bullying and harassment of any kind. We will work together honouring our differences and celebrating the gifts we each bring to the table. We will treat one another with politeness and respect at all times and, if we are subjected to or witness bullying and harassment, we will speak out knowing that our voices will be heard and we will be taken seriously. Together we can create a Safe Space.</a:t>
            </a:r>
            <a:endParaRPr sz="2200">
              <a:solidFill>
                <a:srgbClr val="FFFF00"/>
              </a:solidFill>
              <a:latin typeface="Baumans"/>
              <a:ea typeface="Baumans"/>
              <a:cs typeface="Baumans"/>
              <a:sym typeface="Baum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178"/>
        <p:cNvGrpSpPr/>
        <p:nvPr/>
      </p:nvGrpSpPr>
      <p:grpSpPr>
        <a:xfrm>
          <a:off x="0" y="0"/>
          <a:ext cx="0" cy="0"/>
          <a:chOff x="0" y="0"/>
          <a:chExt cx="0" cy="0"/>
        </a:xfrm>
      </p:grpSpPr>
      <p:sp>
        <p:nvSpPr>
          <p:cNvPr id="179" name="Google Shape;179;p26"/>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180" name="Google Shape;180;p26"/>
          <p:cNvSpPr txBox="1"/>
          <p:nvPr/>
        </p:nvSpPr>
        <p:spPr>
          <a:xfrm>
            <a:off x="1031400" y="246600"/>
            <a:ext cx="7081200" cy="1169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b="1">
                <a:solidFill>
                  <a:srgbClr val="FF00FF"/>
                </a:solidFill>
                <a:latin typeface="Baumans"/>
                <a:ea typeface="Baumans"/>
                <a:cs typeface="Baumans"/>
                <a:sym typeface="Baumans"/>
              </a:rPr>
              <a:t>SEAN BEAN</a:t>
            </a:r>
            <a:endParaRPr sz="2400" b="1">
              <a:solidFill>
                <a:srgbClr val="FF00FF"/>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184"/>
        <p:cNvGrpSpPr/>
        <p:nvPr/>
      </p:nvGrpSpPr>
      <p:grpSpPr>
        <a:xfrm>
          <a:off x="0" y="0"/>
          <a:ext cx="0" cy="0"/>
          <a:chOff x="0" y="0"/>
          <a:chExt cx="0" cy="0"/>
        </a:xfrm>
      </p:grpSpPr>
      <p:sp>
        <p:nvSpPr>
          <p:cNvPr id="185" name="Google Shape;185;p27"/>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186" name="Google Shape;186;p27"/>
          <p:cNvSpPr txBox="1"/>
          <p:nvPr/>
        </p:nvSpPr>
        <p:spPr>
          <a:xfrm>
            <a:off x="1031400" y="246600"/>
            <a:ext cx="7081200" cy="2709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b="1">
                <a:solidFill>
                  <a:srgbClr val="FF00FF"/>
                </a:solidFill>
                <a:latin typeface="Baumans"/>
                <a:ea typeface="Baumans"/>
                <a:cs typeface="Baumans"/>
                <a:sym typeface="Baumans"/>
              </a:rPr>
              <a:t>SEAN BEAN</a:t>
            </a:r>
            <a:endParaRPr sz="2400" b="1">
              <a:solidFill>
                <a:srgbClr val="FF00FF"/>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“I think the natural way lovers behave would be ruined by someone bringing it right down to a technical exercise,” </a:t>
            </a:r>
            <a:r>
              <a:rPr lang="en-GB" sz="2000" b="1">
                <a:solidFill>
                  <a:srgbClr val="FFFF00"/>
                </a:solidFill>
                <a:uFill>
                  <a:noFill/>
                </a:uFill>
                <a:latin typeface="Baumans"/>
                <a:ea typeface="Baumans"/>
                <a:cs typeface="Baumans"/>
                <a:sym typeface="Baumans"/>
                <a:hlinkClick r:id="rId3">
                  <a:extLst>
                    <a:ext uri="{A12FA001-AC4F-418D-AE19-62706E023703}">
                      <ahyp:hlinkClr xmlns:ahyp="http://schemas.microsoft.com/office/drawing/2018/hyperlinkcolor" val="tx"/>
                    </a:ext>
                  </a:extLst>
                </a:hlinkClick>
              </a:rPr>
              <a:t>he said</a:t>
            </a:r>
            <a:r>
              <a:rPr lang="en-GB" sz="2000" b="1">
                <a:solidFill>
                  <a:srgbClr val="FFFF00"/>
                </a:solidFill>
                <a:latin typeface="Baumans"/>
                <a:ea typeface="Baumans"/>
                <a:cs typeface="Baumans"/>
                <a:sym typeface="Baumans"/>
              </a:rPr>
              <a:t>. “It would inhibit me more because it’s drawing attention to things. </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190"/>
        <p:cNvGrpSpPr/>
        <p:nvPr/>
      </p:nvGrpSpPr>
      <p:grpSpPr>
        <a:xfrm>
          <a:off x="0" y="0"/>
          <a:ext cx="0" cy="0"/>
          <a:chOff x="0" y="0"/>
          <a:chExt cx="0" cy="0"/>
        </a:xfrm>
      </p:grpSpPr>
      <p:sp>
        <p:nvSpPr>
          <p:cNvPr id="191" name="Google Shape;191;p28"/>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192" name="Google Shape;192;p28"/>
          <p:cNvSpPr txBox="1"/>
          <p:nvPr/>
        </p:nvSpPr>
        <p:spPr>
          <a:xfrm>
            <a:off x="1031400" y="246600"/>
            <a:ext cx="7081200" cy="3586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b="1">
                <a:solidFill>
                  <a:srgbClr val="FF00FF"/>
                </a:solidFill>
                <a:latin typeface="Baumans"/>
                <a:ea typeface="Baumans"/>
                <a:cs typeface="Baumans"/>
                <a:sym typeface="Baumans"/>
              </a:rPr>
              <a:t>SEAN BEAN</a:t>
            </a:r>
            <a:endParaRPr sz="2400" b="1">
              <a:solidFill>
                <a:srgbClr val="FF00FF"/>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“I think the natural way lovers behave would be ruined by someone bringing it right down to a technical exercise,” </a:t>
            </a:r>
            <a:r>
              <a:rPr lang="en-GB" sz="2000" b="1">
                <a:solidFill>
                  <a:srgbClr val="FFFF00"/>
                </a:solidFill>
                <a:uFill>
                  <a:noFill/>
                </a:uFill>
                <a:latin typeface="Baumans"/>
                <a:ea typeface="Baumans"/>
                <a:cs typeface="Baumans"/>
                <a:sym typeface="Baumans"/>
                <a:hlinkClick r:id="rId3">
                  <a:extLst>
                    <a:ext uri="{A12FA001-AC4F-418D-AE19-62706E023703}">
                      <ahyp:hlinkClr xmlns:ahyp="http://schemas.microsoft.com/office/drawing/2018/hyperlinkcolor" val="tx"/>
                    </a:ext>
                  </a:extLst>
                </a:hlinkClick>
              </a:rPr>
              <a:t>he said</a:t>
            </a:r>
            <a:r>
              <a:rPr lang="en-GB" sz="2000" b="1">
                <a:solidFill>
                  <a:srgbClr val="FFFF00"/>
                </a:solidFill>
                <a:latin typeface="Baumans"/>
                <a:ea typeface="Baumans"/>
                <a:cs typeface="Baumans"/>
                <a:sym typeface="Baumans"/>
              </a:rPr>
              <a:t>. “It would inhibit me more because it’s drawing attention to things. </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"[Hall] had a musical cabaret background, so she was up for anything."</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17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196"/>
        <p:cNvGrpSpPr/>
        <p:nvPr/>
      </p:nvGrpSpPr>
      <p:grpSpPr>
        <a:xfrm>
          <a:off x="0" y="0"/>
          <a:ext cx="0" cy="0"/>
          <a:chOff x="0" y="0"/>
          <a:chExt cx="0" cy="0"/>
        </a:xfrm>
      </p:grpSpPr>
      <p:sp>
        <p:nvSpPr>
          <p:cNvPr id="197" name="Google Shape;197;p29"/>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198" name="Google Shape;198;p29"/>
          <p:cNvSpPr txBox="1"/>
          <p:nvPr/>
        </p:nvSpPr>
        <p:spPr>
          <a:xfrm>
            <a:off x="1031400" y="246600"/>
            <a:ext cx="7081200" cy="42174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b="1">
                <a:solidFill>
                  <a:srgbClr val="FF00FF"/>
                </a:solidFill>
                <a:latin typeface="Baumans"/>
                <a:ea typeface="Baumans"/>
                <a:cs typeface="Baumans"/>
                <a:sym typeface="Baumans"/>
              </a:rPr>
              <a:t>SEAN BEAN</a:t>
            </a:r>
            <a:endParaRPr sz="2400" b="1">
              <a:solidFill>
                <a:srgbClr val="FF00FF"/>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“I think the natural way lovers behave would be ruined by someone bringing it right down to a technical exercise,” </a:t>
            </a:r>
            <a:r>
              <a:rPr lang="en-GB" sz="2000" b="1">
                <a:solidFill>
                  <a:srgbClr val="FFFF00"/>
                </a:solidFill>
                <a:uFill>
                  <a:noFill/>
                </a:uFill>
                <a:latin typeface="Baumans"/>
                <a:ea typeface="Baumans"/>
                <a:cs typeface="Baumans"/>
                <a:sym typeface="Baumans"/>
                <a:hlinkClick r:id="rId3">
                  <a:extLst>
                    <a:ext uri="{A12FA001-AC4F-418D-AE19-62706E023703}">
                      <ahyp:hlinkClr xmlns:ahyp="http://schemas.microsoft.com/office/drawing/2018/hyperlinkcolor" val="tx"/>
                    </a:ext>
                  </a:extLst>
                </a:hlinkClick>
              </a:rPr>
              <a:t>he said</a:t>
            </a:r>
            <a:r>
              <a:rPr lang="en-GB" sz="2000" b="1">
                <a:solidFill>
                  <a:srgbClr val="FFFF00"/>
                </a:solidFill>
                <a:latin typeface="Baumans"/>
                <a:ea typeface="Baumans"/>
                <a:cs typeface="Baumans"/>
                <a:sym typeface="Baumans"/>
              </a:rPr>
              <a:t>. “It would inhibit me more because it’s drawing attention to things. </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"[Hall] had a musical cabaret background, so she was up for anything."</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1700" b="1">
              <a:solidFill>
                <a:srgbClr val="FFFF00"/>
              </a:solidFill>
              <a:latin typeface="Baumans"/>
              <a:ea typeface="Baumans"/>
              <a:cs typeface="Baumans"/>
              <a:sym typeface="Baumans"/>
            </a:endParaRPr>
          </a:p>
          <a:p>
            <a:pPr marL="0" lvl="0" indent="0" algn="ctr" rtl="0">
              <a:spcBef>
                <a:spcPts val="0"/>
              </a:spcBef>
              <a:spcAft>
                <a:spcPts val="0"/>
              </a:spcAft>
              <a:buNone/>
            </a:pPr>
            <a:r>
              <a:rPr lang="en-GB" sz="2400" b="1">
                <a:solidFill>
                  <a:srgbClr val="FF00FF"/>
                </a:solidFill>
                <a:latin typeface="Baumans"/>
                <a:ea typeface="Baumans"/>
                <a:cs typeface="Baumans"/>
                <a:sym typeface="Baumans"/>
              </a:rPr>
              <a:t>LENA HALL</a:t>
            </a:r>
            <a:endParaRPr sz="2400" b="1">
              <a:solidFill>
                <a:srgbClr val="FF00FF"/>
              </a:solidFill>
              <a:latin typeface="Baumans"/>
              <a:ea typeface="Baumans"/>
              <a:cs typeface="Baumans"/>
              <a:sym typeface="Baumans"/>
            </a:endParaRPr>
          </a:p>
          <a:p>
            <a:pPr marL="0" lvl="0" indent="0" algn="l" rtl="0">
              <a:spcBef>
                <a:spcPts val="0"/>
              </a:spcBef>
              <a:spcAft>
                <a:spcPts val="0"/>
              </a:spcAft>
              <a:buNone/>
            </a:pPr>
            <a:endParaRPr sz="17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202"/>
        <p:cNvGrpSpPr/>
        <p:nvPr/>
      </p:nvGrpSpPr>
      <p:grpSpPr>
        <a:xfrm>
          <a:off x="0" y="0"/>
          <a:ext cx="0" cy="0"/>
          <a:chOff x="0" y="0"/>
          <a:chExt cx="0" cy="0"/>
        </a:xfrm>
      </p:grpSpPr>
      <p:sp>
        <p:nvSpPr>
          <p:cNvPr id="203" name="Google Shape;203;p30"/>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204" name="Google Shape;204;p30"/>
          <p:cNvSpPr txBox="1"/>
          <p:nvPr/>
        </p:nvSpPr>
        <p:spPr>
          <a:xfrm>
            <a:off x="1031400" y="246600"/>
            <a:ext cx="7081200" cy="4833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400" b="1">
                <a:solidFill>
                  <a:srgbClr val="FF00FF"/>
                </a:solidFill>
                <a:latin typeface="Baumans"/>
                <a:ea typeface="Baumans"/>
                <a:cs typeface="Baumans"/>
                <a:sym typeface="Baumans"/>
              </a:rPr>
              <a:t>SEAN BEAN</a:t>
            </a:r>
            <a:endParaRPr sz="2400" b="1">
              <a:solidFill>
                <a:srgbClr val="FF00FF"/>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“I think the natural way lovers behave would be ruined by someone bringing it right down to a technical exercise,” </a:t>
            </a:r>
            <a:r>
              <a:rPr lang="en-GB" sz="2000" b="1">
                <a:solidFill>
                  <a:srgbClr val="FFFF00"/>
                </a:solidFill>
                <a:uFill>
                  <a:noFill/>
                </a:uFill>
                <a:latin typeface="Baumans"/>
                <a:ea typeface="Baumans"/>
                <a:cs typeface="Baumans"/>
                <a:sym typeface="Baumans"/>
                <a:hlinkClick r:id="rId3">
                  <a:extLst>
                    <a:ext uri="{A12FA001-AC4F-418D-AE19-62706E023703}">
                      <ahyp:hlinkClr xmlns:ahyp="http://schemas.microsoft.com/office/drawing/2018/hyperlinkcolor" val="tx"/>
                    </a:ext>
                  </a:extLst>
                </a:hlinkClick>
              </a:rPr>
              <a:t>he said</a:t>
            </a:r>
            <a:r>
              <a:rPr lang="en-GB" sz="2000" b="1">
                <a:solidFill>
                  <a:srgbClr val="FFFF00"/>
                </a:solidFill>
                <a:latin typeface="Baumans"/>
                <a:ea typeface="Baumans"/>
                <a:cs typeface="Baumans"/>
                <a:sym typeface="Baumans"/>
              </a:rPr>
              <a:t>. “It would inhibit me more because it’s drawing attention to things. </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20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"[Hall] had a musical cabaret background, so she was up for anything."</a:t>
            </a:r>
            <a:endParaRPr sz="2000" b="1">
              <a:solidFill>
                <a:srgbClr val="FFFF00"/>
              </a:solidFill>
              <a:latin typeface="Baumans"/>
              <a:ea typeface="Baumans"/>
              <a:cs typeface="Baumans"/>
              <a:sym typeface="Baumans"/>
            </a:endParaRPr>
          </a:p>
          <a:p>
            <a:pPr marL="0" lvl="0" indent="0" algn="ctr" rtl="0">
              <a:spcBef>
                <a:spcPts val="0"/>
              </a:spcBef>
              <a:spcAft>
                <a:spcPts val="0"/>
              </a:spcAft>
              <a:buNone/>
            </a:pPr>
            <a:endParaRPr sz="1700" b="1">
              <a:solidFill>
                <a:srgbClr val="FFFF00"/>
              </a:solidFill>
              <a:latin typeface="Baumans"/>
              <a:ea typeface="Baumans"/>
              <a:cs typeface="Baumans"/>
              <a:sym typeface="Baumans"/>
            </a:endParaRPr>
          </a:p>
          <a:p>
            <a:pPr marL="0" lvl="0" indent="0" algn="ctr" rtl="0">
              <a:spcBef>
                <a:spcPts val="0"/>
              </a:spcBef>
              <a:spcAft>
                <a:spcPts val="0"/>
              </a:spcAft>
              <a:buNone/>
            </a:pPr>
            <a:r>
              <a:rPr lang="en-GB" sz="2400" b="1">
                <a:solidFill>
                  <a:srgbClr val="FF00FF"/>
                </a:solidFill>
                <a:latin typeface="Baumans"/>
                <a:ea typeface="Baumans"/>
                <a:cs typeface="Baumans"/>
                <a:sym typeface="Baumans"/>
              </a:rPr>
              <a:t>LENA HALL</a:t>
            </a:r>
            <a:endParaRPr sz="2400" b="1">
              <a:solidFill>
                <a:srgbClr val="FF00FF"/>
              </a:solidFill>
              <a:latin typeface="Baumans"/>
              <a:ea typeface="Baumans"/>
              <a:cs typeface="Baumans"/>
              <a:sym typeface="Baumans"/>
            </a:endParaRPr>
          </a:p>
          <a:p>
            <a:pPr marL="0" lvl="0" indent="0" algn="l" rtl="0">
              <a:spcBef>
                <a:spcPts val="0"/>
              </a:spcBef>
              <a:spcAft>
                <a:spcPts val="0"/>
              </a:spcAft>
              <a:buNone/>
            </a:pPr>
            <a:endParaRPr sz="1700" b="1">
              <a:solidFill>
                <a:srgbClr val="FFFF00"/>
              </a:solidFill>
              <a:latin typeface="Baumans"/>
              <a:ea typeface="Baumans"/>
              <a:cs typeface="Baumans"/>
              <a:sym typeface="Baumans"/>
            </a:endParaRPr>
          </a:p>
          <a:p>
            <a:pPr marL="0" lvl="0" indent="0" algn="ctr" rtl="0">
              <a:spcBef>
                <a:spcPts val="0"/>
              </a:spcBef>
              <a:spcAft>
                <a:spcPts val="0"/>
              </a:spcAft>
              <a:buNone/>
            </a:pPr>
            <a:r>
              <a:rPr lang="en-GB" sz="2000" b="1">
                <a:solidFill>
                  <a:srgbClr val="FFFF00"/>
                </a:solidFill>
                <a:latin typeface="Baumans"/>
                <a:ea typeface="Baumans"/>
                <a:cs typeface="Baumans"/>
                <a:sym typeface="Baumans"/>
              </a:rPr>
              <a:t>“Just because I am in theatre (not cabaret, but I do perform them every once in a while) does not mean that I am up for anything.”</a:t>
            </a:r>
            <a:endParaRPr sz="2000" b="1">
              <a:solidFill>
                <a:srgbClr val="FFFF00"/>
              </a:solidFill>
              <a:latin typeface="Baumans"/>
              <a:ea typeface="Baumans"/>
              <a:cs typeface="Baumans"/>
              <a:sym typeface="Bauman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Shape 208"/>
        <p:cNvGrpSpPr/>
        <p:nvPr/>
      </p:nvGrpSpPr>
      <p:grpSpPr>
        <a:xfrm>
          <a:off x="0" y="0"/>
          <a:ext cx="0" cy="0"/>
          <a:chOff x="0" y="0"/>
          <a:chExt cx="0" cy="0"/>
        </a:xfrm>
      </p:grpSpPr>
      <p:sp>
        <p:nvSpPr>
          <p:cNvPr id="209" name="Google Shape;209;p31"/>
          <p:cNvSpPr txBox="1"/>
          <p:nvPr/>
        </p:nvSpPr>
        <p:spPr>
          <a:xfrm>
            <a:off x="928475" y="751625"/>
            <a:ext cx="583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solidFill>
                <a:schemeClr val="accent6"/>
              </a:solidFill>
            </a:endParaRPr>
          </a:p>
        </p:txBody>
      </p:sp>
      <p:sp>
        <p:nvSpPr>
          <p:cNvPr id="210" name="Google Shape;210;p31"/>
          <p:cNvSpPr txBox="1"/>
          <p:nvPr/>
        </p:nvSpPr>
        <p:spPr>
          <a:xfrm>
            <a:off x="1031400" y="246600"/>
            <a:ext cx="70812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2000" b="1">
                <a:solidFill>
                  <a:srgbClr val="FFFF00"/>
                </a:solidFill>
                <a:latin typeface="Baumans"/>
                <a:ea typeface="Baumans"/>
                <a:cs typeface="Baumans"/>
                <a:sym typeface="Baumans"/>
              </a:rPr>
              <a:t>”</a:t>
            </a:r>
            <a:endParaRPr sz="2000" b="1">
              <a:solidFill>
                <a:srgbClr val="FFFF00"/>
              </a:solidFill>
              <a:latin typeface="Baumans"/>
              <a:ea typeface="Baumans"/>
              <a:cs typeface="Baumans"/>
              <a:sym typeface="Baumans"/>
            </a:endParaRPr>
          </a:p>
        </p:txBody>
      </p:sp>
      <p:pic>
        <p:nvPicPr>
          <p:cNvPr id="211" name="Google Shape;211;p31"/>
          <p:cNvPicPr preferRelativeResize="0"/>
          <p:nvPr/>
        </p:nvPicPr>
        <p:blipFill>
          <a:blip r:embed="rId3">
            <a:alphaModFix/>
          </a:blip>
          <a:stretch>
            <a:fillRect/>
          </a:stretch>
        </p:blipFill>
        <p:spPr>
          <a:xfrm>
            <a:off x="1653901" y="383167"/>
            <a:ext cx="5836201" cy="4377158"/>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434</Words>
  <Application>Microsoft Macintosh PowerPoint</Application>
  <PresentationFormat>On-screen Show (16:9)</PresentationFormat>
  <Paragraphs>81</Paragraphs>
  <Slides>19</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Baumans</vt:lpstr>
      <vt:lpstr>Arial</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Lynne Seymour</cp:lastModifiedBy>
  <cp:revision>1</cp:revision>
  <dcterms:modified xsi:type="dcterms:W3CDTF">2024-10-08T08:47:50Z</dcterms:modified>
</cp:coreProperties>
</file>