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8.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9.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0.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1.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theme/theme15.xml" ContentType="application/vnd.openxmlformats-officedocument.theme+xml"/>
  <Override PartName="/ppt/slideLayouts/slideLayout44.xml" ContentType="application/vnd.openxmlformats-officedocument.presentationml.slideLayout+xml"/>
  <Override PartName="/ppt/theme/theme16.xml" ContentType="application/vnd.openxmlformats-officedocument.theme+xml"/>
  <Override PartName="/ppt/slideLayouts/slideLayout45.xml" ContentType="application/vnd.openxmlformats-officedocument.presentationml.slideLayout+xml"/>
  <Override PartName="/ppt/theme/theme17.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8.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19.xml" ContentType="application/vnd.openxmlformats-officedocument.theme+xml"/>
  <Override PartName="/ppt/slideLayouts/slideLayout80.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6" r:id="rId10"/>
    <p:sldMasterId id="2147483658" r:id="rId11"/>
    <p:sldMasterId id="2147483659" r:id="rId12"/>
    <p:sldMasterId id="2147483758" r:id="rId13"/>
    <p:sldMasterId id="2147483750" r:id="rId14"/>
    <p:sldMasterId id="2147483664" r:id="rId15"/>
    <p:sldMasterId id="2147483762" r:id="rId16"/>
    <p:sldMasterId id="2147483666" r:id="rId17"/>
    <p:sldMasterId id="2147483673" r:id="rId18"/>
    <p:sldMasterId id="2147483670" r:id="rId19"/>
    <p:sldMasterId id="2147483671" r:id="rId20"/>
    <p:sldMasterId id="2147483680" r:id="rId21"/>
    <p:sldMasterId id="2147483749" r:id="rId22"/>
    <p:sldMasterId id="2147483760" r:id="rId23"/>
  </p:sldMasterIdLst>
  <p:notesMasterIdLst>
    <p:notesMasterId r:id="rId55"/>
  </p:notesMasterIdLst>
  <p:sldIdLst>
    <p:sldId id="673" r:id="rId24"/>
    <p:sldId id="609" r:id="rId25"/>
    <p:sldId id="670" r:id="rId26"/>
    <p:sldId id="611" r:id="rId27"/>
    <p:sldId id="619" r:id="rId28"/>
    <p:sldId id="621" r:id="rId29"/>
    <p:sldId id="622" r:id="rId30"/>
    <p:sldId id="620" r:id="rId31"/>
    <p:sldId id="531" r:id="rId32"/>
    <p:sldId id="583" r:id="rId33"/>
    <p:sldId id="617" r:id="rId34"/>
    <p:sldId id="618" r:id="rId35"/>
    <p:sldId id="608" r:id="rId36"/>
    <p:sldId id="614" r:id="rId37"/>
    <p:sldId id="672" r:id="rId38"/>
    <p:sldId id="623" r:id="rId39"/>
    <p:sldId id="624" r:id="rId40"/>
    <p:sldId id="612" r:id="rId41"/>
    <p:sldId id="661" r:id="rId42"/>
    <p:sldId id="631" r:id="rId43"/>
    <p:sldId id="675" r:id="rId44"/>
    <p:sldId id="529" r:id="rId45"/>
    <p:sldId id="628" r:id="rId46"/>
    <p:sldId id="629" r:id="rId47"/>
    <p:sldId id="625" r:id="rId48"/>
    <p:sldId id="630" r:id="rId49"/>
    <p:sldId id="626" r:id="rId50"/>
    <p:sldId id="627" r:id="rId51"/>
    <p:sldId id="674" r:id="rId52"/>
    <p:sldId id="632" r:id="rId53"/>
    <p:sldId id="606"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6487873-C578-AD48-47BB-53C029B459C4}" name="Laurence Thomas" initials="LT" userId="S::laurence.thomas@uwtsd.ac.uk::c79bbd7f-f93a-4619-8652-1aa89ca46a2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D47F"/>
    <a:srgbClr val="33CCCC"/>
    <a:srgbClr val="EDCA61"/>
    <a:srgbClr val="F7D85C"/>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FCF34E-C2E5-ECB3-9978-EBF3CCFD9D63}" v="1" dt="2024-06-10T06:44:13.9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theme" Target="theme/theme1.xml"/><Relationship Id="rId5" Type="http://schemas.openxmlformats.org/officeDocument/2006/relationships/slideMaster" Target="slideMasters/slideMaster2.xml"/><Relationship Id="rId61" Type="http://schemas.microsoft.com/office/2015/10/relationships/revisionInfo" Target="revisionInfo.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viewProps" Target="viewProps.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ilary Chivers" userId="S::hilary.chivers@uwtsd.ac.uk::3296c1d7-7d41-453e-a1fb-96f7616060ee" providerId="AD" clId="Web-{9B4820C5-E82B-40A0-BB6D-90AEBF925DC4}"/>
    <pc:docChg chg="modSld">
      <pc:chgData name="Hilary Chivers" userId="S::hilary.chivers@uwtsd.ac.uk::3296c1d7-7d41-453e-a1fb-96f7616060ee" providerId="AD" clId="Web-{9B4820C5-E82B-40A0-BB6D-90AEBF925DC4}" dt="2022-12-07T21:21:16.405" v="1254" actId="20577"/>
      <pc:docMkLst>
        <pc:docMk/>
      </pc:docMkLst>
      <pc:sldChg chg="addSp delSp modSp">
        <pc:chgData name="Hilary Chivers" userId="S::hilary.chivers@uwtsd.ac.uk::3296c1d7-7d41-453e-a1fb-96f7616060ee" providerId="AD" clId="Web-{9B4820C5-E82B-40A0-BB6D-90AEBF925DC4}" dt="2022-12-07T21:09:08.605" v="897" actId="20577"/>
        <pc:sldMkLst>
          <pc:docMk/>
          <pc:sldMk cId="4172979323" sldId="273"/>
        </pc:sldMkLst>
        <pc:spChg chg="add del mod">
          <ac:chgData name="Hilary Chivers" userId="S::hilary.chivers@uwtsd.ac.uk::3296c1d7-7d41-453e-a1fb-96f7616060ee" providerId="AD" clId="Web-{9B4820C5-E82B-40A0-BB6D-90AEBF925DC4}" dt="2022-12-07T21:09:08.605" v="897" actId="20577"/>
          <ac:spMkLst>
            <pc:docMk/>
            <pc:sldMk cId="4172979323" sldId="273"/>
            <ac:spMk id="2" creationId="{B4AC4D3C-3F90-03A6-84B6-8F28ED9292BE}"/>
          </ac:spMkLst>
        </pc:spChg>
        <pc:spChg chg="add del mod">
          <ac:chgData name="Hilary Chivers" userId="S::hilary.chivers@uwtsd.ac.uk::3296c1d7-7d41-453e-a1fb-96f7616060ee" providerId="AD" clId="Web-{9B4820C5-E82B-40A0-BB6D-90AEBF925DC4}" dt="2022-12-07T21:07:32.868" v="873"/>
          <ac:spMkLst>
            <pc:docMk/>
            <pc:sldMk cId="4172979323" sldId="273"/>
            <ac:spMk id="6" creationId="{83892BEE-9D4B-B968-8980-E2DDB47FF3B1}"/>
          </ac:spMkLst>
        </pc:spChg>
        <pc:picChg chg="add mod modCrop">
          <ac:chgData name="Hilary Chivers" userId="S::hilary.chivers@uwtsd.ac.uk::3296c1d7-7d41-453e-a1fb-96f7616060ee" providerId="AD" clId="Web-{9B4820C5-E82B-40A0-BB6D-90AEBF925DC4}" dt="2022-12-07T21:04:37.380" v="823" actId="1076"/>
          <ac:picMkLst>
            <pc:docMk/>
            <pc:sldMk cId="4172979323" sldId="273"/>
            <ac:picMk id="4" creationId="{42294DF2-7EAD-5700-0C5B-E66D84564F16}"/>
          </ac:picMkLst>
        </pc:picChg>
      </pc:sldChg>
      <pc:sldChg chg="modSp modNotes">
        <pc:chgData name="Hilary Chivers" userId="S::hilary.chivers@uwtsd.ac.uk::3296c1d7-7d41-453e-a1fb-96f7616060ee" providerId="AD" clId="Web-{9B4820C5-E82B-40A0-BB6D-90AEBF925DC4}" dt="2022-12-07T21:11:54.251" v="961"/>
        <pc:sldMkLst>
          <pc:docMk/>
          <pc:sldMk cId="3523014195" sldId="320"/>
        </pc:sldMkLst>
        <pc:spChg chg="mod">
          <ac:chgData name="Hilary Chivers" userId="S::hilary.chivers@uwtsd.ac.uk::3296c1d7-7d41-453e-a1fb-96f7616060ee" providerId="AD" clId="Web-{9B4820C5-E82B-40A0-BB6D-90AEBF925DC4}" dt="2022-12-07T21:10:40.248" v="908" actId="20577"/>
          <ac:spMkLst>
            <pc:docMk/>
            <pc:sldMk cId="3523014195" sldId="320"/>
            <ac:spMk id="4" creationId="{11EE23E4-96B2-3752-3573-B4D4973423B0}"/>
          </ac:spMkLst>
        </pc:spChg>
      </pc:sldChg>
      <pc:sldChg chg="modSp modNotes">
        <pc:chgData name="Hilary Chivers" userId="S::hilary.chivers@uwtsd.ac.uk::3296c1d7-7d41-453e-a1fb-96f7616060ee" providerId="AD" clId="Web-{9B4820C5-E82B-40A0-BB6D-90AEBF925DC4}" dt="2022-12-07T21:21:16.405" v="1254" actId="20577"/>
        <pc:sldMkLst>
          <pc:docMk/>
          <pc:sldMk cId="3947030654" sldId="516"/>
        </pc:sldMkLst>
        <pc:spChg chg="mod">
          <ac:chgData name="Hilary Chivers" userId="S::hilary.chivers@uwtsd.ac.uk::3296c1d7-7d41-453e-a1fb-96f7616060ee" providerId="AD" clId="Web-{9B4820C5-E82B-40A0-BB6D-90AEBF925DC4}" dt="2022-12-07T21:21:16.405" v="1254" actId="20577"/>
          <ac:spMkLst>
            <pc:docMk/>
            <pc:sldMk cId="3947030654" sldId="516"/>
            <ac:spMk id="3" creationId="{B4C06295-6301-9841-BD48-0D450141BD11}"/>
          </ac:spMkLst>
        </pc:spChg>
      </pc:sldChg>
      <pc:sldChg chg="modNotes">
        <pc:chgData name="Hilary Chivers" userId="S::hilary.chivers@uwtsd.ac.uk::3296c1d7-7d41-453e-a1fb-96f7616060ee" providerId="AD" clId="Web-{9B4820C5-E82B-40A0-BB6D-90AEBF925DC4}" dt="2022-12-07T20:59:42.123" v="816"/>
        <pc:sldMkLst>
          <pc:docMk/>
          <pc:sldMk cId="4153032387" sldId="522"/>
        </pc:sldMkLst>
      </pc:sldChg>
      <pc:sldChg chg="addSp delSp modSp modNotes">
        <pc:chgData name="Hilary Chivers" userId="S::hilary.chivers@uwtsd.ac.uk::3296c1d7-7d41-453e-a1fb-96f7616060ee" providerId="AD" clId="Web-{9B4820C5-E82B-40A0-BB6D-90AEBF925DC4}" dt="2022-12-07T20:28:08.608" v="524" actId="1076"/>
        <pc:sldMkLst>
          <pc:docMk/>
          <pc:sldMk cId="3341602397" sldId="527"/>
        </pc:sldMkLst>
        <pc:spChg chg="mod">
          <ac:chgData name="Hilary Chivers" userId="S::hilary.chivers@uwtsd.ac.uk::3296c1d7-7d41-453e-a1fb-96f7616060ee" providerId="AD" clId="Web-{9B4820C5-E82B-40A0-BB6D-90AEBF925DC4}" dt="2022-12-07T20:23:20.757" v="434" actId="20577"/>
          <ac:spMkLst>
            <pc:docMk/>
            <pc:sldMk cId="3341602397" sldId="527"/>
            <ac:spMk id="2" creationId="{8DF925AD-1427-8501-427B-946874AA6BD2}"/>
          </ac:spMkLst>
        </pc:spChg>
        <pc:spChg chg="mod">
          <ac:chgData name="Hilary Chivers" userId="S::hilary.chivers@uwtsd.ac.uk::3296c1d7-7d41-453e-a1fb-96f7616060ee" providerId="AD" clId="Web-{9B4820C5-E82B-40A0-BB6D-90AEBF925DC4}" dt="2022-12-07T20:28:08.608" v="524" actId="1076"/>
          <ac:spMkLst>
            <pc:docMk/>
            <pc:sldMk cId="3341602397" sldId="527"/>
            <ac:spMk id="3" creationId="{4FCDF5DA-7745-BAEB-5552-5F2FC4F8EF49}"/>
          </ac:spMkLst>
        </pc:spChg>
        <pc:spChg chg="del mod">
          <ac:chgData name="Hilary Chivers" userId="S::hilary.chivers@uwtsd.ac.uk::3296c1d7-7d41-453e-a1fb-96f7616060ee" providerId="AD" clId="Web-{9B4820C5-E82B-40A0-BB6D-90AEBF925DC4}" dt="2022-12-07T20:06:42.247" v="78"/>
          <ac:spMkLst>
            <pc:docMk/>
            <pc:sldMk cId="3341602397" sldId="527"/>
            <ac:spMk id="4" creationId="{19D979C8-58F8-72FF-6475-839473A60E40}"/>
          </ac:spMkLst>
        </pc:spChg>
        <pc:spChg chg="add del mod">
          <ac:chgData name="Hilary Chivers" userId="S::hilary.chivers@uwtsd.ac.uk::3296c1d7-7d41-453e-a1fb-96f7616060ee" providerId="AD" clId="Web-{9B4820C5-E82B-40A0-BB6D-90AEBF925DC4}" dt="2022-12-07T20:09:04.922" v="81"/>
          <ac:spMkLst>
            <pc:docMk/>
            <pc:sldMk cId="3341602397" sldId="527"/>
            <ac:spMk id="7" creationId="{4AE3F109-AAB0-763A-38D8-F1A65394F060}"/>
          </ac:spMkLst>
        </pc:spChg>
        <pc:picChg chg="add del mod ord">
          <ac:chgData name="Hilary Chivers" userId="S::hilary.chivers@uwtsd.ac.uk::3296c1d7-7d41-453e-a1fb-96f7616060ee" providerId="AD" clId="Web-{9B4820C5-E82B-40A0-BB6D-90AEBF925DC4}" dt="2022-12-07T20:07:03.232" v="80"/>
          <ac:picMkLst>
            <pc:docMk/>
            <pc:sldMk cId="3341602397" sldId="527"/>
            <ac:picMk id="5" creationId="{44603984-86B4-7432-F9E8-538540BA80F0}"/>
          </ac:picMkLst>
        </pc:picChg>
        <pc:picChg chg="add mod ord">
          <ac:chgData name="Hilary Chivers" userId="S::hilary.chivers@uwtsd.ac.uk::3296c1d7-7d41-453e-a1fb-96f7616060ee" providerId="AD" clId="Web-{9B4820C5-E82B-40A0-BB6D-90AEBF925DC4}" dt="2022-12-07T20:23:59.383" v="444" actId="14100"/>
          <ac:picMkLst>
            <pc:docMk/>
            <pc:sldMk cId="3341602397" sldId="527"/>
            <ac:picMk id="8" creationId="{B2705A6C-0DA2-6048-13CE-2C0A410B0403}"/>
          </ac:picMkLst>
        </pc:picChg>
      </pc:sldChg>
      <pc:sldChg chg="addSp modSp modNotes">
        <pc:chgData name="Hilary Chivers" userId="S::hilary.chivers@uwtsd.ac.uk::3296c1d7-7d41-453e-a1fb-96f7616060ee" providerId="AD" clId="Web-{9B4820C5-E82B-40A0-BB6D-90AEBF925DC4}" dt="2022-12-07T20:58:33.871" v="769"/>
        <pc:sldMkLst>
          <pc:docMk/>
          <pc:sldMk cId="1965851462" sldId="528"/>
        </pc:sldMkLst>
        <pc:spChg chg="mod">
          <ac:chgData name="Hilary Chivers" userId="S::hilary.chivers@uwtsd.ac.uk::3296c1d7-7d41-453e-a1fb-96f7616060ee" providerId="AD" clId="Web-{9B4820C5-E82B-40A0-BB6D-90AEBF925DC4}" dt="2022-12-07T20:42:34.864" v="529" actId="20577"/>
          <ac:spMkLst>
            <pc:docMk/>
            <pc:sldMk cId="1965851462" sldId="528"/>
            <ac:spMk id="2" creationId="{FCF95E95-C981-DBA1-1D9C-BB62394B6144}"/>
          </ac:spMkLst>
        </pc:spChg>
        <pc:spChg chg="mod">
          <ac:chgData name="Hilary Chivers" userId="S::hilary.chivers@uwtsd.ac.uk::3296c1d7-7d41-453e-a1fb-96f7616060ee" providerId="AD" clId="Web-{9B4820C5-E82B-40A0-BB6D-90AEBF925DC4}" dt="2022-12-07T20:56:41.119" v="669" actId="14100"/>
          <ac:spMkLst>
            <pc:docMk/>
            <pc:sldMk cId="1965851462" sldId="528"/>
            <ac:spMk id="3" creationId="{15637AE0-7FA6-7628-FB94-369E7EF3553F}"/>
          </ac:spMkLst>
        </pc:spChg>
        <pc:spChg chg="mod">
          <ac:chgData name="Hilary Chivers" userId="S::hilary.chivers@uwtsd.ac.uk::3296c1d7-7d41-453e-a1fb-96f7616060ee" providerId="AD" clId="Web-{9B4820C5-E82B-40A0-BB6D-90AEBF925DC4}" dt="2022-12-07T20:54:58.413" v="645" actId="20577"/>
          <ac:spMkLst>
            <pc:docMk/>
            <pc:sldMk cId="1965851462" sldId="528"/>
            <ac:spMk id="4" creationId="{F7AB79A2-BA5C-DC41-D6F7-09429D23C3CE}"/>
          </ac:spMkLst>
        </pc:spChg>
        <pc:picChg chg="add mod modCrop">
          <ac:chgData name="Hilary Chivers" userId="S::hilary.chivers@uwtsd.ac.uk::3296c1d7-7d41-453e-a1fb-96f7616060ee" providerId="AD" clId="Web-{9B4820C5-E82B-40A0-BB6D-90AEBF925DC4}" dt="2022-12-07T20:57:03.073" v="670" actId="1076"/>
          <ac:picMkLst>
            <pc:docMk/>
            <pc:sldMk cId="1965851462" sldId="528"/>
            <ac:picMk id="5" creationId="{BB9680B1-3E13-6520-C511-062F3EB56103}"/>
          </ac:picMkLst>
        </pc:picChg>
      </pc:sldChg>
      <pc:sldChg chg="modSp">
        <pc:chgData name="Hilary Chivers" userId="S::hilary.chivers@uwtsd.ac.uk::3296c1d7-7d41-453e-a1fb-96f7616060ee" providerId="AD" clId="Web-{9B4820C5-E82B-40A0-BB6D-90AEBF925DC4}" dt="2022-12-07T21:12:27.752" v="963" actId="20577"/>
        <pc:sldMkLst>
          <pc:docMk/>
          <pc:sldMk cId="1287451054" sldId="531"/>
        </pc:sldMkLst>
        <pc:spChg chg="mod">
          <ac:chgData name="Hilary Chivers" userId="S::hilary.chivers@uwtsd.ac.uk::3296c1d7-7d41-453e-a1fb-96f7616060ee" providerId="AD" clId="Web-{9B4820C5-E82B-40A0-BB6D-90AEBF925DC4}" dt="2022-12-07T21:12:27.752" v="963" actId="20577"/>
          <ac:spMkLst>
            <pc:docMk/>
            <pc:sldMk cId="1287451054" sldId="531"/>
            <ac:spMk id="3" creationId="{0D8B71B2-7250-E2E7-79F0-3EFFF705241B}"/>
          </ac:spMkLst>
        </pc:spChg>
      </pc:sldChg>
      <pc:sldChg chg="modSp">
        <pc:chgData name="Hilary Chivers" userId="S::hilary.chivers@uwtsd.ac.uk::3296c1d7-7d41-453e-a1fb-96f7616060ee" providerId="AD" clId="Web-{9B4820C5-E82B-40A0-BB6D-90AEBF925DC4}" dt="2022-12-07T21:12:05.580" v="962" actId="20577"/>
        <pc:sldMkLst>
          <pc:docMk/>
          <pc:sldMk cId="1294303695" sldId="533"/>
        </pc:sldMkLst>
        <pc:spChg chg="mod">
          <ac:chgData name="Hilary Chivers" userId="S::hilary.chivers@uwtsd.ac.uk::3296c1d7-7d41-453e-a1fb-96f7616060ee" providerId="AD" clId="Web-{9B4820C5-E82B-40A0-BB6D-90AEBF925DC4}" dt="2022-12-07T21:12:05.580" v="962" actId="20577"/>
          <ac:spMkLst>
            <pc:docMk/>
            <pc:sldMk cId="1294303695" sldId="533"/>
            <ac:spMk id="2" creationId="{6F4FE91A-66BC-B5AA-AC5D-63FAA3E146D7}"/>
          </ac:spMkLst>
        </pc:spChg>
      </pc:sldChg>
    </pc:docChg>
  </pc:docChgLst>
  <pc:docChgLst>
    <pc:chgData name="Roberta Tucker" userId="S::r.tucker@uwtsd.ac.uk::27ca61ee-ba03-4b92-a89a-1d5600e2200a" providerId="AD" clId="Web-{33E9DC34-CF0E-7A61-8033-13AEF5F966AC}"/>
    <pc:docChg chg="addSld modSld sldOrd">
      <pc:chgData name="Roberta Tucker" userId="S::r.tucker@uwtsd.ac.uk::27ca61ee-ba03-4b92-a89a-1d5600e2200a" providerId="AD" clId="Web-{33E9DC34-CF0E-7A61-8033-13AEF5F966AC}" dt="2022-12-16T13:01:47.286" v="87" actId="14100"/>
      <pc:docMkLst>
        <pc:docMk/>
      </pc:docMkLst>
      <pc:sldChg chg="modSp">
        <pc:chgData name="Roberta Tucker" userId="S::r.tucker@uwtsd.ac.uk::27ca61ee-ba03-4b92-a89a-1d5600e2200a" providerId="AD" clId="Web-{33E9DC34-CF0E-7A61-8033-13AEF5F966AC}" dt="2022-12-16T13:01:07.377" v="83"/>
        <pc:sldMkLst>
          <pc:docMk/>
          <pc:sldMk cId="3445190752" sldId="275"/>
        </pc:sldMkLst>
        <pc:graphicFrameChg chg="mod modGraphic">
          <ac:chgData name="Roberta Tucker" userId="S::r.tucker@uwtsd.ac.uk::27ca61ee-ba03-4b92-a89a-1d5600e2200a" providerId="AD" clId="Web-{33E9DC34-CF0E-7A61-8033-13AEF5F966AC}" dt="2022-12-16T13:01:07.377" v="83"/>
          <ac:graphicFrameMkLst>
            <pc:docMk/>
            <pc:sldMk cId="3445190752" sldId="275"/>
            <ac:graphicFrameMk id="184" creationId="{B4DB32C4-4685-A498-E804-1EA233D0DE3E}"/>
          </ac:graphicFrameMkLst>
        </pc:graphicFrameChg>
      </pc:sldChg>
      <pc:sldChg chg="addSp delSp modSp add replId">
        <pc:chgData name="Roberta Tucker" userId="S::r.tucker@uwtsd.ac.uk::27ca61ee-ba03-4b92-a89a-1d5600e2200a" providerId="AD" clId="Web-{33E9DC34-CF0E-7A61-8033-13AEF5F966AC}" dt="2022-12-16T13:01:47.286" v="87" actId="14100"/>
        <pc:sldMkLst>
          <pc:docMk/>
          <pc:sldMk cId="1103702472" sldId="588"/>
        </pc:sldMkLst>
        <pc:spChg chg="del">
          <ac:chgData name="Roberta Tucker" userId="S::r.tucker@uwtsd.ac.uk::27ca61ee-ba03-4b92-a89a-1d5600e2200a" providerId="AD" clId="Web-{33E9DC34-CF0E-7A61-8033-13AEF5F966AC}" dt="2022-12-16T12:50:17.339" v="2"/>
          <ac:spMkLst>
            <pc:docMk/>
            <pc:sldMk cId="1103702472" sldId="588"/>
            <ac:spMk id="2" creationId="{6D894D2C-C84B-F271-B528-F30183FE335C}"/>
          </ac:spMkLst>
        </pc:spChg>
        <pc:spChg chg="add del mod">
          <ac:chgData name="Roberta Tucker" userId="S::r.tucker@uwtsd.ac.uk::27ca61ee-ba03-4b92-a89a-1d5600e2200a" providerId="AD" clId="Web-{33E9DC34-CF0E-7A61-8033-13AEF5F966AC}" dt="2022-12-16T12:50:18.886" v="3"/>
          <ac:spMkLst>
            <pc:docMk/>
            <pc:sldMk cId="1103702472" sldId="588"/>
            <ac:spMk id="4" creationId="{12E24603-925D-58F3-E24C-773E78A1A2C9}"/>
          </ac:spMkLst>
        </pc:spChg>
        <pc:spChg chg="add mod">
          <ac:chgData name="Roberta Tucker" userId="S::r.tucker@uwtsd.ac.uk::27ca61ee-ba03-4b92-a89a-1d5600e2200a" providerId="AD" clId="Web-{33E9DC34-CF0E-7A61-8033-13AEF5F966AC}" dt="2022-12-16T12:56:19.486" v="16" actId="20577"/>
          <ac:spMkLst>
            <pc:docMk/>
            <pc:sldMk cId="1103702472" sldId="588"/>
            <ac:spMk id="7" creationId="{91F6D282-BBFC-7FDD-184E-47D0C8F95BB8}"/>
          </ac:spMkLst>
        </pc:spChg>
        <pc:spChg chg="add mod">
          <ac:chgData name="Roberta Tucker" userId="S::r.tucker@uwtsd.ac.uk::27ca61ee-ba03-4b92-a89a-1d5600e2200a" providerId="AD" clId="Web-{33E9DC34-CF0E-7A61-8033-13AEF5F966AC}" dt="2022-12-16T13:01:40.254" v="85" actId="1076"/>
          <ac:spMkLst>
            <pc:docMk/>
            <pc:sldMk cId="1103702472" sldId="588"/>
            <ac:spMk id="8" creationId="{A084FE5B-316F-8879-B84F-CEEEAFE40AB2}"/>
          </ac:spMkLst>
        </pc:spChg>
        <pc:picChg chg="del">
          <ac:chgData name="Roberta Tucker" userId="S::r.tucker@uwtsd.ac.uk::27ca61ee-ba03-4b92-a89a-1d5600e2200a" providerId="AD" clId="Web-{33E9DC34-CF0E-7A61-8033-13AEF5F966AC}" dt="2022-12-16T12:50:14.464" v="1"/>
          <ac:picMkLst>
            <pc:docMk/>
            <pc:sldMk cId="1103702472" sldId="588"/>
            <ac:picMk id="5" creationId="{AE8DABF2-7F80-927E-8824-0118430B9587}"/>
          </ac:picMkLst>
        </pc:picChg>
        <pc:picChg chg="add mod">
          <ac:chgData name="Roberta Tucker" userId="S::r.tucker@uwtsd.ac.uk::27ca61ee-ba03-4b92-a89a-1d5600e2200a" providerId="AD" clId="Web-{33E9DC34-CF0E-7A61-8033-13AEF5F966AC}" dt="2022-12-16T13:01:47.286" v="87" actId="14100"/>
          <ac:picMkLst>
            <pc:docMk/>
            <pc:sldMk cId="1103702472" sldId="588"/>
            <ac:picMk id="9" creationId="{1AFB9B96-2BFF-B125-DCB5-F814EF4C7C67}"/>
          </ac:picMkLst>
        </pc:picChg>
      </pc:sldChg>
      <pc:sldChg chg="modSp add ord replId">
        <pc:chgData name="Roberta Tucker" userId="S::r.tucker@uwtsd.ac.uk::27ca61ee-ba03-4b92-a89a-1d5600e2200a" providerId="AD" clId="Web-{33E9DC34-CF0E-7A61-8033-13AEF5F966AC}" dt="2022-12-16T12:55:50.187" v="13"/>
        <pc:sldMkLst>
          <pc:docMk/>
          <pc:sldMk cId="208696534" sldId="589"/>
        </pc:sldMkLst>
        <pc:spChg chg="mod">
          <ac:chgData name="Roberta Tucker" userId="S::r.tucker@uwtsd.ac.uk::27ca61ee-ba03-4b92-a89a-1d5600e2200a" providerId="AD" clId="Web-{33E9DC34-CF0E-7A61-8033-13AEF5F966AC}" dt="2022-12-16T12:54:36.683" v="12" actId="20577"/>
          <ac:spMkLst>
            <pc:docMk/>
            <pc:sldMk cId="208696534" sldId="589"/>
            <ac:spMk id="7" creationId="{91F6D282-BBFC-7FDD-184E-47D0C8F95BB8}"/>
          </ac:spMkLst>
        </pc:spChg>
      </pc:sldChg>
    </pc:docChg>
  </pc:docChgLst>
  <pc:docChgLst>
    <pc:chgData name="Diane B. Thomas" userId="S::d.b.thomas@uwtsd.ac.uk::66b41853-b18c-4bbb-817e-013f34445414" providerId="AD" clId="Web-{F7C0F5C4-7D82-45AD-A9E5-DF551EC1F61E}"/>
    <pc:docChg chg="addSld modSld">
      <pc:chgData name="Diane B. Thomas" userId="S::d.b.thomas@uwtsd.ac.uk::66b41853-b18c-4bbb-817e-013f34445414" providerId="AD" clId="Web-{F7C0F5C4-7D82-45AD-A9E5-DF551EC1F61E}" dt="2022-12-19T18:36:13.913" v="21" actId="20577"/>
      <pc:docMkLst>
        <pc:docMk/>
      </pc:docMkLst>
      <pc:sldChg chg="modSp add">
        <pc:chgData name="Diane B. Thomas" userId="S::d.b.thomas@uwtsd.ac.uk::66b41853-b18c-4bbb-817e-013f34445414" providerId="AD" clId="Web-{F7C0F5C4-7D82-45AD-A9E5-DF551EC1F61E}" dt="2022-12-19T18:36:13.913" v="21" actId="20577"/>
        <pc:sldMkLst>
          <pc:docMk/>
          <pc:sldMk cId="4095882924" sldId="600"/>
        </pc:sldMkLst>
        <pc:spChg chg="mod">
          <ac:chgData name="Diane B. Thomas" userId="S::d.b.thomas@uwtsd.ac.uk::66b41853-b18c-4bbb-817e-013f34445414" providerId="AD" clId="Web-{F7C0F5C4-7D82-45AD-A9E5-DF551EC1F61E}" dt="2022-12-19T18:36:13.913" v="21" actId="20577"/>
          <ac:spMkLst>
            <pc:docMk/>
            <pc:sldMk cId="4095882924" sldId="600"/>
            <ac:spMk id="2" creationId="{E1D0CF51-47D1-D794-265B-7966E26662F9}"/>
          </ac:spMkLst>
        </pc:spChg>
        <pc:spChg chg="mod">
          <ac:chgData name="Diane B. Thomas" userId="S::d.b.thomas@uwtsd.ac.uk::66b41853-b18c-4bbb-817e-013f34445414" providerId="AD" clId="Web-{F7C0F5C4-7D82-45AD-A9E5-DF551EC1F61E}" dt="2022-12-19T18:35:44.943" v="13" actId="20577"/>
          <ac:spMkLst>
            <pc:docMk/>
            <pc:sldMk cId="4095882924" sldId="600"/>
            <ac:spMk id="3" creationId="{D500A02B-BC26-DFFF-CFE9-02F4E0EC0752}"/>
          </ac:spMkLst>
        </pc:spChg>
      </pc:sldChg>
    </pc:docChg>
  </pc:docChgLst>
  <pc:docChgLst>
    <pc:chgData name="Roberta Tucker" userId="S::r.tucker@uwtsd.ac.uk::27ca61ee-ba03-4b92-a89a-1d5600e2200a" providerId="AD" clId="Web-{7CA602E3-8B11-7025-3EFC-9901DEE62EA5}"/>
    <pc:docChg chg="modSld">
      <pc:chgData name="Roberta Tucker" userId="S::r.tucker@uwtsd.ac.uk::27ca61ee-ba03-4b92-a89a-1d5600e2200a" providerId="AD" clId="Web-{7CA602E3-8B11-7025-3EFC-9901DEE62EA5}" dt="2023-01-11T21:22:56.201" v="8" actId="20577"/>
      <pc:docMkLst>
        <pc:docMk/>
      </pc:docMkLst>
      <pc:sldChg chg="modSp">
        <pc:chgData name="Roberta Tucker" userId="S::r.tucker@uwtsd.ac.uk::27ca61ee-ba03-4b92-a89a-1d5600e2200a" providerId="AD" clId="Web-{7CA602E3-8B11-7025-3EFC-9901DEE62EA5}" dt="2023-01-11T21:22:01.793" v="0" actId="1076"/>
        <pc:sldMkLst>
          <pc:docMk/>
          <pc:sldMk cId="2104781264" sldId="597"/>
        </pc:sldMkLst>
        <pc:picChg chg="mod">
          <ac:chgData name="Roberta Tucker" userId="S::r.tucker@uwtsd.ac.uk::27ca61ee-ba03-4b92-a89a-1d5600e2200a" providerId="AD" clId="Web-{7CA602E3-8B11-7025-3EFC-9901DEE62EA5}" dt="2023-01-11T21:22:01.793" v="0" actId="1076"/>
          <ac:picMkLst>
            <pc:docMk/>
            <pc:sldMk cId="2104781264" sldId="597"/>
            <ac:picMk id="4" creationId="{7E144006-5A88-FF74-3DC3-4F4A61C78612}"/>
          </ac:picMkLst>
        </pc:picChg>
      </pc:sldChg>
      <pc:sldChg chg="modSp">
        <pc:chgData name="Roberta Tucker" userId="S::r.tucker@uwtsd.ac.uk::27ca61ee-ba03-4b92-a89a-1d5600e2200a" providerId="AD" clId="Web-{7CA602E3-8B11-7025-3EFC-9901DEE62EA5}" dt="2023-01-11T21:22:56.201" v="8" actId="20577"/>
        <pc:sldMkLst>
          <pc:docMk/>
          <pc:sldMk cId="946227854" sldId="599"/>
        </pc:sldMkLst>
        <pc:spChg chg="mod">
          <ac:chgData name="Roberta Tucker" userId="S::r.tucker@uwtsd.ac.uk::27ca61ee-ba03-4b92-a89a-1d5600e2200a" providerId="AD" clId="Web-{7CA602E3-8B11-7025-3EFC-9901DEE62EA5}" dt="2023-01-11T21:22:56.201" v="8" actId="20577"/>
          <ac:spMkLst>
            <pc:docMk/>
            <pc:sldMk cId="946227854" sldId="599"/>
            <ac:spMk id="10" creationId="{B040DF82-4F73-F900-2236-A933661B8273}"/>
          </ac:spMkLst>
        </pc:spChg>
      </pc:sldChg>
    </pc:docChg>
  </pc:docChgLst>
  <pc:docChgLst>
    <pc:chgData name="Roberta Tucker" userId="S::r.tucker@uwtsd.ac.uk::27ca61ee-ba03-4b92-a89a-1d5600e2200a" providerId="AD" clId="Web-{5065D812-24D0-7198-08B9-A9DF787FBBFE}"/>
    <pc:docChg chg="modSld">
      <pc:chgData name="Roberta Tucker" userId="S::r.tucker@uwtsd.ac.uk::27ca61ee-ba03-4b92-a89a-1d5600e2200a" providerId="AD" clId="Web-{5065D812-24D0-7198-08B9-A9DF787FBBFE}" dt="2023-05-15T21:48:16.493" v="9" actId="20577"/>
      <pc:docMkLst>
        <pc:docMk/>
      </pc:docMkLst>
      <pc:sldChg chg="modSp">
        <pc:chgData name="Roberta Tucker" userId="S::r.tucker@uwtsd.ac.uk::27ca61ee-ba03-4b92-a89a-1d5600e2200a" providerId="AD" clId="Web-{5065D812-24D0-7198-08B9-A9DF787FBBFE}" dt="2023-05-15T21:47:43.069" v="6" actId="20577"/>
        <pc:sldMkLst>
          <pc:docMk/>
          <pc:sldMk cId="1287451054" sldId="531"/>
        </pc:sldMkLst>
        <pc:spChg chg="mod">
          <ac:chgData name="Roberta Tucker" userId="S::r.tucker@uwtsd.ac.uk::27ca61ee-ba03-4b92-a89a-1d5600e2200a" providerId="AD" clId="Web-{5065D812-24D0-7198-08B9-A9DF787FBBFE}" dt="2023-05-15T21:47:43.069" v="6" actId="20577"/>
          <ac:spMkLst>
            <pc:docMk/>
            <pc:sldMk cId="1287451054" sldId="531"/>
            <ac:spMk id="3" creationId="{0D8B71B2-7250-E2E7-79F0-3EFFF705241B}"/>
          </ac:spMkLst>
        </pc:spChg>
      </pc:sldChg>
      <pc:sldChg chg="delSp modSp">
        <pc:chgData name="Roberta Tucker" userId="S::r.tucker@uwtsd.ac.uk::27ca61ee-ba03-4b92-a89a-1d5600e2200a" providerId="AD" clId="Web-{5065D812-24D0-7198-08B9-A9DF787FBBFE}" dt="2023-05-15T21:47:29.975" v="3"/>
        <pc:sldMkLst>
          <pc:docMk/>
          <pc:sldMk cId="1103702472" sldId="588"/>
        </pc:sldMkLst>
        <pc:spChg chg="del mod">
          <ac:chgData name="Roberta Tucker" userId="S::r.tucker@uwtsd.ac.uk::27ca61ee-ba03-4b92-a89a-1d5600e2200a" providerId="AD" clId="Web-{5065D812-24D0-7198-08B9-A9DF787FBBFE}" dt="2023-05-15T21:47:29.975" v="3"/>
          <ac:spMkLst>
            <pc:docMk/>
            <pc:sldMk cId="1103702472" sldId="588"/>
            <ac:spMk id="8" creationId="{A084FE5B-316F-8879-B84F-CEEEAFE40AB2}"/>
          </ac:spMkLst>
        </pc:spChg>
      </pc:sldChg>
      <pc:sldChg chg="modSp">
        <pc:chgData name="Roberta Tucker" userId="S::r.tucker@uwtsd.ac.uk::27ca61ee-ba03-4b92-a89a-1d5600e2200a" providerId="AD" clId="Web-{5065D812-24D0-7198-08B9-A9DF787FBBFE}" dt="2023-05-15T21:48:16.493" v="9" actId="20577"/>
        <pc:sldMkLst>
          <pc:docMk/>
          <pc:sldMk cId="3280172550" sldId="603"/>
        </pc:sldMkLst>
        <pc:spChg chg="mod">
          <ac:chgData name="Roberta Tucker" userId="S::r.tucker@uwtsd.ac.uk::27ca61ee-ba03-4b92-a89a-1d5600e2200a" providerId="AD" clId="Web-{5065D812-24D0-7198-08B9-A9DF787FBBFE}" dt="2023-05-15T21:48:16.493" v="9" actId="20577"/>
          <ac:spMkLst>
            <pc:docMk/>
            <pc:sldMk cId="3280172550" sldId="603"/>
            <ac:spMk id="5" creationId="{0B019432-F0E9-E765-2264-935D414F17CB}"/>
          </ac:spMkLst>
        </pc:spChg>
      </pc:sldChg>
    </pc:docChg>
  </pc:docChgLst>
  <pc:docChgLst>
    <pc:chgData name="Diane B. Thomas" userId="S::d.b.thomas@uwtsd.ac.uk::66b41853-b18c-4bbb-817e-013f34445414" providerId="AD" clId="Web-{6589ACDF-76F0-4DED-8802-78F0F8BFF8BF}"/>
    <pc:docChg chg="addSld">
      <pc:chgData name="Diane B. Thomas" userId="S::d.b.thomas@uwtsd.ac.uk::66b41853-b18c-4bbb-817e-013f34445414" providerId="AD" clId="Web-{6589ACDF-76F0-4DED-8802-78F0F8BFF8BF}" dt="2022-12-14T11:11:09.955" v="0"/>
      <pc:docMkLst>
        <pc:docMk/>
      </pc:docMkLst>
      <pc:sldChg chg="add">
        <pc:chgData name="Diane B. Thomas" userId="S::d.b.thomas@uwtsd.ac.uk::66b41853-b18c-4bbb-817e-013f34445414" providerId="AD" clId="Web-{6589ACDF-76F0-4DED-8802-78F0F8BFF8BF}" dt="2022-12-14T11:11:09.955" v="0"/>
        <pc:sldMkLst>
          <pc:docMk/>
          <pc:sldMk cId="1535219822" sldId="586"/>
        </pc:sldMkLst>
      </pc:sldChg>
    </pc:docChg>
  </pc:docChgLst>
  <pc:docChgLst>
    <pc:chgData name="Diane B. Thomas" userId="S::d.b.thomas@uwtsd.ac.uk::66b41853-b18c-4bbb-817e-013f34445414" providerId="AD" clId="Web-{3AF49903-A1A0-488F-9B6C-AE531A5313E3}"/>
    <pc:docChg chg="addSld delSld">
      <pc:chgData name="Diane B. Thomas" userId="S::d.b.thomas@uwtsd.ac.uk::66b41853-b18c-4bbb-817e-013f34445414" providerId="AD" clId="Web-{3AF49903-A1A0-488F-9B6C-AE531A5313E3}" dt="2022-12-14T11:13:47.298" v="2"/>
      <pc:docMkLst>
        <pc:docMk/>
      </pc:docMkLst>
      <pc:sldChg chg="add del">
        <pc:chgData name="Diane B. Thomas" userId="S::d.b.thomas@uwtsd.ac.uk::66b41853-b18c-4bbb-817e-013f34445414" providerId="AD" clId="Web-{3AF49903-A1A0-488F-9B6C-AE531A5313E3}" dt="2022-12-14T11:13:33.906" v="1"/>
        <pc:sldMkLst>
          <pc:docMk/>
          <pc:sldMk cId="665386260" sldId="587"/>
        </pc:sldMkLst>
      </pc:sldChg>
      <pc:sldChg chg="add">
        <pc:chgData name="Diane B. Thomas" userId="S::d.b.thomas@uwtsd.ac.uk::66b41853-b18c-4bbb-817e-013f34445414" providerId="AD" clId="Web-{3AF49903-A1A0-488F-9B6C-AE531A5313E3}" dt="2022-12-14T11:13:47.298" v="2"/>
        <pc:sldMkLst>
          <pc:docMk/>
          <pc:sldMk cId="1636065385" sldId="587"/>
        </pc:sldMkLst>
      </pc:sldChg>
    </pc:docChg>
  </pc:docChgLst>
  <pc:docChgLst>
    <pc:chgData name="Roberta Tucker" userId="S::r.tucker@uwtsd.ac.uk::27ca61ee-ba03-4b92-a89a-1d5600e2200a" providerId="AD" clId="Web-{9A721450-7BA7-0FCB-E256-9187FB046899}"/>
    <pc:docChg chg="addSld delSld modSld">
      <pc:chgData name="Roberta Tucker" userId="S::r.tucker@uwtsd.ac.uk::27ca61ee-ba03-4b92-a89a-1d5600e2200a" providerId="AD" clId="Web-{9A721450-7BA7-0FCB-E256-9187FB046899}" dt="2023-05-20T21:15:28.545" v="472" actId="20577"/>
      <pc:docMkLst>
        <pc:docMk/>
      </pc:docMkLst>
      <pc:sldChg chg="del">
        <pc:chgData name="Roberta Tucker" userId="S::r.tucker@uwtsd.ac.uk::27ca61ee-ba03-4b92-a89a-1d5600e2200a" providerId="AD" clId="Web-{9A721450-7BA7-0FCB-E256-9187FB046899}" dt="2023-05-20T20:44:31.840" v="204"/>
        <pc:sldMkLst>
          <pc:docMk/>
          <pc:sldMk cId="2512824422" sldId="523"/>
        </pc:sldMkLst>
      </pc:sldChg>
      <pc:sldChg chg="modSp">
        <pc:chgData name="Roberta Tucker" userId="S::r.tucker@uwtsd.ac.uk::27ca61ee-ba03-4b92-a89a-1d5600e2200a" providerId="AD" clId="Web-{9A721450-7BA7-0FCB-E256-9187FB046899}" dt="2023-05-20T20:45:18.513" v="221" actId="20577"/>
        <pc:sldMkLst>
          <pc:docMk/>
          <pc:sldMk cId="937553250" sldId="583"/>
        </pc:sldMkLst>
        <pc:spChg chg="mod">
          <ac:chgData name="Roberta Tucker" userId="S::r.tucker@uwtsd.ac.uk::27ca61ee-ba03-4b92-a89a-1d5600e2200a" providerId="AD" clId="Web-{9A721450-7BA7-0FCB-E256-9187FB046899}" dt="2023-05-20T20:45:18.513" v="221" actId="20577"/>
          <ac:spMkLst>
            <pc:docMk/>
            <pc:sldMk cId="937553250" sldId="583"/>
            <ac:spMk id="9" creationId="{00000000-0000-0000-0000-000000000000}"/>
          </ac:spMkLst>
        </pc:spChg>
        <pc:picChg chg="mod">
          <ac:chgData name="Roberta Tucker" userId="S::r.tucker@uwtsd.ac.uk::27ca61ee-ba03-4b92-a89a-1d5600e2200a" providerId="AD" clId="Web-{9A721450-7BA7-0FCB-E256-9187FB046899}" dt="2023-05-20T20:45:05.278" v="207" actId="1076"/>
          <ac:picMkLst>
            <pc:docMk/>
            <pc:sldMk cId="937553250" sldId="583"/>
            <ac:picMk id="6" creationId="{00000000-0000-0000-0000-000000000000}"/>
          </ac:picMkLst>
        </pc:picChg>
      </pc:sldChg>
      <pc:sldChg chg="del">
        <pc:chgData name="Roberta Tucker" userId="S::r.tucker@uwtsd.ac.uk::27ca61ee-ba03-4b92-a89a-1d5600e2200a" providerId="AD" clId="Web-{9A721450-7BA7-0FCB-E256-9187FB046899}" dt="2023-05-20T20:44:29.464" v="203"/>
        <pc:sldMkLst>
          <pc:docMk/>
          <pc:sldMk cId="1103702472" sldId="588"/>
        </pc:sldMkLst>
      </pc:sldChg>
      <pc:sldChg chg="modSp">
        <pc:chgData name="Roberta Tucker" userId="S::r.tucker@uwtsd.ac.uk::27ca61ee-ba03-4b92-a89a-1d5600e2200a" providerId="AD" clId="Web-{9A721450-7BA7-0FCB-E256-9187FB046899}" dt="2023-05-20T20:48:12.283" v="259" actId="1076"/>
        <pc:sldMkLst>
          <pc:docMk/>
          <pc:sldMk cId="3155846108" sldId="608"/>
        </pc:sldMkLst>
        <pc:spChg chg="mod">
          <ac:chgData name="Roberta Tucker" userId="S::r.tucker@uwtsd.ac.uk::27ca61ee-ba03-4b92-a89a-1d5600e2200a" providerId="AD" clId="Web-{9A721450-7BA7-0FCB-E256-9187FB046899}" dt="2023-05-20T20:48:12.283" v="259" actId="1076"/>
          <ac:spMkLst>
            <pc:docMk/>
            <pc:sldMk cId="3155846108" sldId="608"/>
            <ac:spMk id="5" creationId="{2C241640-19C1-84D4-6A74-1E499CA4817E}"/>
          </ac:spMkLst>
        </pc:spChg>
        <pc:spChg chg="mod">
          <ac:chgData name="Roberta Tucker" userId="S::r.tucker@uwtsd.ac.uk::27ca61ee-ba03-4b92-a89a-1d5600e2200a" providerId="AD" clId="Web-{9A721450-7BA7-0FCB-E256-9187FB046899}" dt="2023-05-20T20:48:04.845" v="256" actId="1076"/>
          <ac:spMkLst>
            <pc:docMk/>
            <pc:sldMk cId="3155846108" sldId="608"/>
            <ac:spMk id="6" creationId="{59AB5850-187E-5DF2-301C-78B5CE5D06FB}"/>
          </ac:spMkLst>
        </pc:spChg>
        <pc:spChg chg="mod">
          <ac:chgData name="Roberta Tucker" userId="S::r.tucker@uwtsd.ac.uk::27ca61ee-ba03-4b92-a89a-1d5600e2200a" providerId="AD" clId="Web-{9A721450-7BA7-0FCB-E256-9187FB046899}" dt="2023-05-20T20:48:02.064" v="255" actId="1076"/>
          <ac:spMkLst>
            <pc:docMk/>
            <pc:sldMk cId="3155846108" sldId="608"/>
            <ac:spMk id="10" creationId="{475588D2-6C52-555A-82A7-B1DC2CB37A55}"/>
          </ac:spMkLst>
        </pc:spChg>
        <pc:spChg chg="mod">
          <ac:chgData name="Roberta Tucker" userId="S::r.tucker@uwtsd.ac.uk::27ca61ee-ba03-4b92-a89a-1d5600e2200a" providerId="AD" clId="Web-{9A721450-7BA7-0FCB-E256-9187FB046899}" dt="2023-05-20T20:48:07.064" v="257" actId="1076"/>
          <ac:spMkLst>
            <pc:docMk/>
            <pc:sldMk cId="3155846108" sldId="608"/>
            <ac:spMk id="11" creationId="{B3077DE9-CFD6-AF99-C862-656102442BDE}"/>
          </ac:spMkLst>
        </pc:spChg>
        <pc:spChg chg="mod">
          <ac:chgData name="Roberta Tucker" userId="S::r.tucker@uwtsd.ac.uk::27ca61ee-ba03-4b92-a89a-1d5600e2200a" providerId="AD" clId="Web-{9A721450-7BA7-0FCB-E256-9187FB046899}" dt="2023-05-20T20:48:09.064" v="258" actId="1076"/>
          <ac:spMkLst>
            <pc:docMk/>
            <pc:sldMk cId="3155846108" sldId="608"/>
            <ac:spMk id="12" creationId="{4D5E3969-629D-9BDB-78FE-508A1E81786E}"/>
          </ac:spMkLst>
        </pc:spChg>
      </pc:sldChg>
      <pc:sldChg chg="modSp">
        <pc:chgData name="Roberta Tucker" userId="S::r.tucker@uwtsd.ac.uk::27ca61ee-ba03-4b92-a89a-1d5600e2200a" providerId="AD" clId="Web-{9A721450-7BA7-0FCB-E256-9187FB046899}" dt="2023-05-20T20:42:45.759" v="202" actId="14100"/>
        <pc:sldMkLst>
          <pc:docMk/>
          <pc:sldMk cId="4083661927" sldId="611"/>
        </pc:sldMkLst>
        <pc:spChg chg="mod">
          <ac:chgData name="Roberta Tucker" userId="S::r.tucker@uwtsd.ac.uk::27ca61ee-ba03-4b92-a89a-1d5600e2200a" providerId="AD" clId="Web-{9A721450-7BA7-0FCB-E256-9187FB046899}" dt="2023-05-20T20:42:40.118" v="201" actId="1076"/>
          <ac:spMkLst>
            <pc:docMk/>
            <pc:sldMk cId="4083661927" sldId="611"/>
            <ac:spMk id="5" creationId="{0B019432-F0E9-E765-2264-935D414F17CB}"/>
          </ac:spMkLst>
        </pc:spChg>
        <pc:picChg chg="mod">
          <ac:chgData name="Roberta Tucker" userId="S::r.tucker@uwtsd.ac.uk::27ca61ee-ba03-4b92-a89a-1d5600e2200a" providerId="AD" clId="Web-{9A721450-7BA7-0FCB-E256-9187FB046899}" dt="2023-05-20T20:42:45.759" v="202" actId="14100"/>
          <ac:picMkLst>
            <pc:docMk/>
            <pc:sldMk cId="4083661927" sldId="611"/>
            <ac:picMk id="2" creationId="{F5F3A396-562A-CDCF-8E0A-D27F0915F174}"/>
          </ac:picMkLst>
        </pc:picChg>
      </pc:sldChg>
      <pc:sldChg chg="addSp delSp modSp new">
        <pc:chgData name="Roberta Tucker" userId="S::r.tucker@uwtsd.ac.uk::27ca61ee-ba03-4b92-a89a-1d5600e2200a" providerId="AD" clId="Web-{9A721450-7BA7-0FCB-E256-9187FB046899}" dt="2023-05-20T20:59:53.584" v="452"/>
        <pc:sldMkLst>
          <pc:docMk/>
          <pc:sldMk cId="3230076253" sldId="614"/>
        </pc:sldMkLst>
        <pc:spChg chg="del">
          <ac:chgData name="Roberta Tucker" userId="S::r.tucker@uwtsd.ac.uk::27ca61ee-ba03-4b92-a89a-1d5600e2200a" providerId="AD" clId="Web-{9A721450-7BA7-0FCB-E256-9187FB046899}" dt="2023-05-20T20:49:51.067" v="263"/>
          <ac:spMkLst>
            <pc:docMk/>
            <pc:sldMk cId="3230076253" sldId="614"/>
            <ac:spMk id="2" creationId="{BA95033E-B110-041F-386C-23C967B87F96}"/>
          </ac:spMkLst>
        </pc:spChg>
        <pc:spChg chg="del">
          <ac:chgData name="Roberta Tucker" userId="S::r.tucker@uwtsd.ac.uk::27ca61ee-ba03-4b92-a89a-1d5600e2200a" providerId="AD" clId="Web-{9A721450-7BA7-0FCB-E256-9187FB046899}" dt="2023-05-20T20:49:35.676" v="262"/>
          <ac:spMkLst>
            <pc:docMk/>
            <pc:sldMk cId="3230076253" sldId="614"/>
            <ac:spMk id="3" creationId="{8694DFE8-A427-17B7-B2D8-FC6D873D7820}"/>
          </ac:spMkLst>
        </pc:spChg>
        <pc:spChg chg="add mod">
          <ac:chgData name="Roberta Tucker" userId="S::r.tucker@uwtsd.ac.uk::27ca61ee-ba03-4b92-a89a-1d5600e2200a" providerId="AD" clId="Web-{9A721450-7BA7-0FCB-E256-9187FB046899}" dt="2023-05-20T20:57:51.674" v="445" actId="20577"/>
          <ac:spMkLst>
            <pc:docMk/>
            <pc:sldMk cId="3230076253" sldId="614"/>
            <ac:spMk id="5" creationId="{E0C716FC-EEC0-2586-1EAB-885360A0AD4C}"/>
          </ac:spMkLst>
        </pc:spChg>
        <pc:spChg chg="add mod ord">
          <ac:chgData name="Roberta Tucker" userId="S::r.tucker@uwtsd.ac.uk::27ca61ee-ba03-4b92-a89a-1d5600e2200a" providerId="AD" clId="Web-{9A721450-7BA7-0FCB-E256-9187FB046899}" dt="2023-05-20T20:59:53.584" v="452"/>
          <ac:spMkLst>
            <pc:docMk/>
            <pc:sldMk cId="3230076253" sldId="614"/>
            <ac:spMk id="1086" creationId="{003DFD93-9A13-4483-3957-E61E8707CFC5}"/>
          </ac:spMkLst>
        </pc:spChg>
        <pc:graphicFrameChg chg="add mod modGraphic">
          <ac:chgData name="Roberta Tucker" userId="S::r.tucker@uwtsd.ac.uk::27ca61ee-ba03-4b92-a89a-1d5600e2200a" providerId="AD" clId="Web-{9A721450-7BA7-0FCB-E256-9187FB046899}" dt="2023-05-20T20:57:04.095" v="433" actId="20577"/>
          <ac:graphicFrameMkLst>
            <pc:docMk/>
            <pc:sldMk cId="3230076253" sldId="614"/>
            <ac:graphicFrameMk id="6" creationId="{66C488A8-9DB5-9353-4336-E78884B71E81}"/>
          </ac:graphicFrameMkLst>
        </pc:graphicFrameChg>
      </pc:sldChg>
      <pc:sldChg chg="modSp new">
        <pc:chgData name="Roberta Tucker" userId="S::r.tucker@uwtsd.ac.uk::27ca61ee-ba03-4b92-a89a-1d5600e2200a" providerId="AD" clId="Web-{9A721450-7BA7-0FCB-E256-9187FB046899}" dt="2023-05-20T21:15:13.966" v="457" actId="20577"/>
        <pc:sldMkLst>
          <pc:docMk/>
          <pc:sldMk cId="1660367803" sldId="615"/>
        </pc:sldMkLst>
        <pc:spChg chg="mod">
          <ac:chgData name="Roberta Tucker" userId="S::r.tucker@uwtsd.ac.uk::27ca61ee-ba03-4b92-a89a-1d5600e2200a" providerId="AD" clId="Web-{9A721450-7BA7-0FCB-E256-9187FB046899}" dt="2023-05-20T21:15:13.966" v="457" actId="20577"/>
          <ac:spMkLst>
            <pc:docMk/>
            <pc:sldMk cId="1660367803" sldId="615"/>
            <ac:spMk id="2" creationId="{5DF645B2-443A-79C1-90BD-7DA405AA5FF5}"/>
          </ac:spMkLst>
        </pc:spChg>
      </pc:sldChg>
      <pc:sldChg chg="modSp new">
        <pc:chgData name="Roberta Tucker" userId="S::r.tucker@uwtsd.ac.uk::27ca61ee-ba03-4b92-a89a-1d5600e2200a" providerId="AD" clId="Web-{9A721450-7BA7-0FCB-E256-9187FB046899}" dt="2023-05-20T21:15:28.545" v="472" actId="20577"/>
        <pc:sldMkLst>
          <pc:docMk/>
          <pc:sldMk cId="905187404" sldId="616"/>
        </pc:sldMkLst>
        <pc:spChg chg="mod">
          <ac:chgData name="Roberta Tucker" userId="S::r.tucker@uwtsd.ac.uk::27ca61ee-ba03-4b92-a89a-1d5600e2200a" providerId="AD" clId="Web-{9A721450-7BA7-0FCB-E256-9187FB046899}" dt="2023-05-20T21:15:28.545" v="472" actId="20577"/>
          <ac:spMkLst>
            <pc:docMk/>
            <pc:sldMk cId="905187404" sldId="616"/>
            <ac:spMk id="2" creationId="{B3EAAB17-CA14-9E48-C4CA-F289C886D6A6}"/>
          </ac:spMkLst>
        </pc:spChg>
      </pc:sldChg>
    </pc:docChg>
  </pc:docChgLst>
  <pc:docChgLst>
    <pc:chgData name="Roberta Tucker" userId="S::r.tucker@uwtsd.ac.uk::27ca61ee-ba03-4b92-a89a-1d5600e2200a" providerId="AD" clId="Web-{D3C75A5F-604D-9A9E-8D1C-EC194B3143E5}"/>
    <pc:docChg chg="addSld delSld modSld sldOrd">
      <pc:chgData name="Roberta Tucker" userId="S::r.tucker@uwtsd.ac.uk::27ca61ee-ba03-4b92-a89a-1d5600e2200a" providerId="AD" clId="Web-{D3C75A5F-604D-9A9E-8D1C-EC194B3143E5}" dt="2022-12-20T17:31:37.760" v="3538" actId="20577"/>
      <pc:docMkLst>
        <pc:docMk/>
      </pc:docMkLst>
      <pc:sldChg chg="modSp">
        <pc:chgData name="Roberta Tucker" userId="S::r.tucker@uwtsd.ac.uk::27ca61ee-ba03-4b92-a89a-1d5600e2200a" providerId="AD" clId="Web-{D3C75A5F-604D-9A9E-8D1C-EC194B3143E5}" dt="2022-12-19T22:38:33.979" v="2213" actId="20577"/>
        <pc:sldMkLst>
          <pc:docMk/>
          <pc:sldMk cId="740110891" sldId="269"/>
        </pc:sldMkLst>
        <pc:spChg chg="mod">
          <ac:chgData name="Roberta Tucker" userId="S::r.tucker@uwtsd.ac.uk::27ca61ee-ba03-4b92-a89a-1d5600e2200a" providerId="AD" clId="Web-{D3C75A5F-604D-9A9E-8D1C-EC194B3143E5}" dt="2022-12-19T22:38:33.979" v="2213" actId="20577"/>
          <ac:spMkLst>
            <pc:docMk/>
            <pc:sldMk cId="740110891" sldId="269"/>
            <ac:spMk id="5" creationId="{0B019432-F0E9-E765-2264-935D414F17CB}"/>
          </ac:spMkLst>
        </pc:spChg>
      </pc:sldChg>
      <pc:sldChg chg="del">
        <pc:chgData name="Roberta Tucker" userId="S::r.tucker@uwtsd.ac.uk::27ca61ee-ba03-4b92-a89a-1d5600e2200a" providerId="AD" clId="Web-{D3C75A5F-604D-9A9E-8D1C-EC194B3143E5}" dt="2022-12-20T16:25:40.530" v="2790"/>
        <pc:sldMkLst>
          <pc:docMk/>
          <pc:sldMk cId="4172979323" sldId="273"/>
        </pc:sldMkLst>
      </pc:sldChg>
      <pc:sldChg chg="del">
        <pc:chgData name="Roberta Tucker" userId="S::r.tucker@uwtsd.ac.uk::27ca61ee-ba03-4b92-a89a-1d5600e2200a" providerId="AD" clId="Web-{D3C75A5F-604D-9A9E-8D1C-EC194B3143E5}" dt="2022-12-16T16:14:10.719" v="50"/>
        <pc:sldMkLst>
          <pc:docMk/>
          <pc:sldMk cId="3445190752" sldId="275"/>
        </pc:sldMkLst>
      </pc:sldChg>
      <pc:sldChg chg="del">
        <pc:chgData name="Roberta Tucker" userId="S::r.tucker@uwtsd.ac.uk::27ca61ee-ba03-4b92-a89a-1d5600e2200a" providerId="AD" clId="Web-{D3C75A5F-604D-9A9E-8D1C-EC194B3143E5}" dt="2022-12-20T16:25:34.529" v="2784"/>
        <pc:sldMkLst>
          <pc:docMk/>
          <pc:sldMk cId="1689178095" sldId="281"/>
        </pc:sldMkLst>
      </pc:sldChg>
      <pc:sldChg chg="del">
        <pc:chgData name="Roberta Tucker" userId="S::r.tucker@uwtsd.ac.uk::27ca61ee-ba03-4b92-a89a-1d5600e2200a" providerId="AD" clId="Web-{D3C75A5F-604D-9A9E-8D1C-EC194B3143E5}" dt="2022-12-20T16:25:37.154" v="2786"/>
        <pc:sldMkLst>
          <pc:docMk/>
          <pc:sldMk cId="3797579275" sldId="312"/>
        </pc:sldMkLst>
      </pc:sldChg>
      <pc:sldChg chg="del">
        <pc:chgData name="Roberta Tucker" userId="S::r.tucker@uwtsd.ac.uk::27ca61ee-ba03-4b92-a89a-1d5600e2200a" providerId="AD" clId="Web-{D3C75A5F-604D-9A9E-8D1C-EC194B3143E5}" dt="2022-12-20T16:28:21.337" v="2814"/>
        <pc:sldMkLst>
          <pc:docMk/>
          <pc:sldMk cId="3523014195" sldId="320"/>
        </pc:sldMkLst>
      </pc:sldChg>
      <pc:sldChg chg="addSp delSp modSp del">
        <pc:chgData name="Roberta Tucker" userId="S::r.tucker@uwtsd.ac.uk::27ca61ee-ba03-4b92-a89a-1d5600e2200a" providerId="AD" clId="Web-{D3C75A5F-604D-9A9E-8D1C-EC194B3143E5}" dt="2022-12-19T23:10:24.363" v="2746"/>
        <pc:sldMkLst>
          <pc:docMk/>
          <pc:sldMk cId="1676843722" sldId="492"/>
        </pc:sldMkLst>
        <pc:spChg chg="del mod">
          <ac:chgData name="Roberta Tucker" userId="S::r.tucker@uwtsd.ac.uk::27ca61ee-ba03-4b92-a89a-1d5600e2200a" providerId="AD" clId="Web-{D3C75A5F-604D-9A9E-8D1C-EC194B3143E5}" dt="2022-12-19T23:08:54.611" v="2731"/>
          <ac:spMkLst>
            <pc:docMk/>
            <pc:sldMk cId="1676843722" sldId="492"/>
            <ac:spMk id="2" creationId="{57B2FD58-E05F-4CB5-CF01-60812994CFB2}"/>
          </ac:spMkLst>
        </pc:spChg>
        <pc:spChg chg="add del">
          <ac:chgData name="Roberta Tucker" userId="S::r.tucker@uwtsd.ac.uk::27ca61ee-ba03-4b92-a89a-1d5600e2200a" providerId="AD" clId="Web-{D3C75A5F-604D-9A9E-8D1C-EC194B3143E5}" dt="2022-12-19T23:10:08.909" v="2743"/>
          <ac:spMkLst>
            <pc:docMk/>
            <pc:sldMk cId="1676843722" sldId="492"/>
            <ac:spMk id="3" creationId="{05F405F7-2BE3-B0ED-1ADE-F63BFA678E06}"/>
          </ac:spMkLst>
        </pc:spChg>
        <pc:spChg chg="mod">
          <ac:chgData name="Roberta Tucker" userId="S::r.tucker@uwtsd.ac.uk::27ca61ee-ba03-4b92-a89a-1d5600e2200a" providerId="AD" clId="Web-{D3C75A5F-604D-9A9E-8D1C-EC194B3143E5}" dt="2022-12-19T23:08:45.329" v="2728" actId="1076"/>
          <ac:spMkLst>
            <pc:docMk/>
            <pc:sldMk cId="1676843722" sldId="492"/>
            <ac:spMk id="10" creationId="{3047AA0A-A53A-2249-CF87-C89F4352A99B}"/>
          </ac:spMkLst>
        </pc:spChg>
        <pc:spChg chg="mod">
          <ac:chgData name="Roberta Tucker" userId="S::r.tucker@uwtsd.ac.uk::27ca61ee-ba03-4b92-a89a-1d5600e2200a" providerId="AD" clId="Web-{D3C75A5F-604D-9A9E-8D1C-EC194B3143E5}" dt="2022-12-19T23:09:34.002" v="2737" actId="20577"/>
          <ac:spMkLst>
            <pc:docMk/>
            <pc:sldMk cId="1676843722" sldId="492"/>
            <ac:spMk id="11" creationId="{D7C8ED3A-8561-2C9B-E7DD-FF32C93294C7}"/>
          </ac:spMkLst>
        </pc:spChg>
      </pc:sldChg>
      <pc:sldChg chg="del">
        <pc:chgData name="Roberta Tucker" userId="S::r.tucker@uwtsd.ac.uk::27ca61ee-ba03-4b92-a89a-1d5600e2200a" providerId="AD" clId="Web-{D3C75A5F-604D-9A9E-8D1C-EC194B3143E5}" dt="2022-12-20T16:25:41.405" v="2792"/>
        <pc:sldMkLst>
          <pc:docMk/>
          <pc:sldMk cId="3294412666" sldId="512"/>
        </pc:sldMkLst>
      </pc:sldChg>
      <pc:sldChg chg="del">
        <pc:chgData name="Roberta Tucker" userId="S::r.tucker@uwtsd.ac.uk::27ca61ee-ba03-4b92-a89a-1d5600e2200a" providerId="AD" clId="Web-{D3C75A5F-604D-9A9E-8D1C-EC194B3143E5}" dt="2022-12-20T16:25:38.780" v="2788"/>
        <pc:sldMkLst>
          <pc:docMk/>
          <pc:sldMk cId="4153032387" sldId="522"/>
        </pc:sldMkLst>
      </pc:sldChg>
      <pc:sldChg chg="ord">
        <pc:chgData name="Roberta Tucker" userId="S::r.tucker@uwtsd.ac.uk::27ca61ee-ba03-4b92-a89a-1d5600e2200a" providerId="AD" clId="Web-{D3C75A5F-604D-9A9E-8D1C-EC194B3143E5}" dt="2022-12-20T16:27:34.881" v="2809"/>
        <pc:sldMkLst>
          <pc:docMk/>
          <pc:sldMk cId="2584983633" sldId="525"/>
        </pc:sldMkLst>
      </pc:sldChg>
      <pc:sldChg chg="del">
        <pc:chgData name="Roberta Tucker" userId="S::r.tucker@uwtsd.ac.uk::27ca61ee-ba03-4b92-a89a-1d5600e2200a" providerId="AD" clId="Web-{D3C75A5F-604D-9A9E-8D1C-EC194B3143E5}" dt="2022-12-19T22:25:52.938" v="2070"/>
        <pc:sldMkLst>
          <pc:docMk/>
          <pc:sldMk cId="1965851462" sldId="528"/>
        </pc:sldMkLst>
      </pc:sldChg>
      <pc:sldChg chg="del">
        <pc:chgData name="Roberta Tucker" userId="S::r.tucker@uwtsd.ac.uk::27ca61ee-ba03-4b92-a89a-1d5600e2200a" providerId="AD" clId="Web-{D3C75A5F-604D-9A9E-8D1C-EC194B3143E5}" dt="2022-12-20T16:25:42.780" v="2794"/>
        <pc:sldMkLst>
          <pc:docMk/>
          <pc:sldMk cId="3417368474" sldId="530"/>
        </pc:sldMkLst>
      </pc:sldChg>
      <pc:sldChg chg="modSp ord">
        <pc:chgData name="Roberta Tucker" userId="S::r.tucker@uwtsd.ac.uk::27ca61ee-ba03-4b92-a89a-1d5600e2200a" providerId="AD" clId="Web-{D3C75A5F-604D-9A9E-8D1C-EC194B3143E5}" dt="2022-12-20T16:26:36.939" v="2804"/>
        <pc:sldMkLst>
          <pc:docMk/>
          <pc:sldMk cId="1287451054" sldId="531"/>
        </pc:sldMkLst>
        <pc:spChg chg="mod">
          <ac:chgData name="Roberta Tucker" userId="S::r.tucker@uwtsd.ac.uk::27ca61ee-ba03-4b92-a89a-1d5600e2200a" providerId="AD" clId="Web-{D3C75A5F-604D-9A9E-8D1C-EC194B3143E5}" dt="2022-12-19T22:28:51.942" v="2091" actId="14100"/>
          <ac:spMkLst>
            <pc:docMk/>
            <pc:sldMk cId="1287451054" sldId="531"/>
            <ac:spMk id="3" creationId="{0D8B71B2-7250-E2E7-79F0-3EFFF705241B}"/>
          </ac:spMkLst>
        </pc:spChg>
      </pc:sldChg>
      <pc:sldChg chg="del">
        <pc:chgData name="Roberta Tucker" userId="S::r.tucker@uwtsd.ac.uk::27ca61ee-ba03-4b92-a89a-1d5600e2200a" providerId="AD" clId="Web-{D3C75A5F-604D-9A9E-8D1C-EC194B3143E5}" dt="2022-12-20T16:25:55.687" v="2796"/>
        <pc:sldMkLst>
          <pc:docMk/>
          <pc:sldMk cId="2904845019" sldId="537"/>
        </pc:sldMkLst>
      </pc:sldChg>
      <pc:sldChg chg="del">
        <pc:chgData name="Roberta Tucker" userId="S::r.tucker@uwtsd.ac.uk::27ca61ee-ba03-4b92-a89a-1d5600e2200a" providerId="AD" clId="Web-{D3C75A5F-604D-9A9E-8D1C-EC194B3143E5}" dt="2022-12-20T16:25:57.515" v="2798"/>
        <pc:sldMkLst>
          <pc:docMk/>
          <pc:sldMk cId="1867745989" sldId="538"/>
        </pc:sldMkLst>
      </pc:sldChg>
      <pc:sldChg chg="del">
        <pc:chgData name="Roberta Tucker" userId="S::r.tucker@uwtsd.ac.uk::27ca61ee-ba03-4b92-a89a-1d5600e2200a" providerId="AD" clId="Web-{D3C75A5F-604D-9A9E-8D1C-EC194B3143E5}" dt="2022-12-20T16:25:58.609" v="2800"/>
        <pc:sldMkLst>
          <pc:docMk/>
          <pc:sldMk cId="1243790436" sldId="539"/>
        </pc:sldMkLst>
      </pc:sldChg>
      <pc:sldChg chg="modSp">
        <pc:chgData name="Roberta Tucker" userId="S::r.tucker@uwtsd.ac.uk::27ca61ee-ba03-4b92-a89a-1d5600e2200a" providerId="AD" clId="Web-{D3C75A5F-604D-9A9E-8D1C-EC194B3143E5}" dt="2022-12-19T22:39:04.746" v="2220" actId="14100"/>
        <pc:sldMkLst>
          <pc:docMk/>
          <pc:sldMk cId="1132255824" sldId="542"/>
        </pc:sldMkLst>
        <pc:spChg chg="mod">
          <ac:chgData name="Roberta Tucker" userId="S::r.tucker@uwtsd.ac.uk::27ca61ee-ba03-4b92-a89a-1d5600e2200a" providerId="AD" clId="Web-{D3C75A5F-604D-9A9E-8D1C-EC194B3143E5}" dt="2022-12-19T22:39:04.746" v="2220" actId="14100"/>
          <ac:spMkLst>
            <pc:docMk/>
            <pc:sldMk cId="1132255824" sldId="542"/>
            <ac:spMk id="5" creationId="{0B019432-F0E9-E765-2264-935D414F17CB}"/>
          </ac:spMkLst>
        </pc:spChg>
        <pc:spChg chg="mod">
          <ac:chgData name="Roberta Tucker" userId="S::r.tucker@uwtsd.ac.uk::27ca61ee-ba03-4b92-a89a-1d5600e2200a" providerId="AD" clId="Web-{D3C75A5F-604D-9A9E-8D1C-EC194B3143E5}" dt="2022-12-19T22:38:57.402" v="2218" actId="1076"/>
          <ac:spMkLst>
            <pc:docMk/>
            <pc:sldMk cId="1132255824" sldId="542"/>
            <ac:spMk id="6" creationId="{0A49D13F-A02B-34DF-3E84-B90D79FF944D}"/>
          </ac:spMkLst>
        </pc:spChg>
      </pc:sldChg>
      <pc:sldChg chg="modSp">
        <pc:chgData name="Roberta Tucker" userId="S::r.tucker@uwtsd.ac.uk::27ca61ee-ba03-4b92-a89a-1d5600e2200a" providerId="AD" clId="Web-{D3C75A5F-604D-9A9E-8D1C-EC194B3143E5}" dt="2022-12-19T23:13:24.779" v="2770" actId="1076"/>
        <pc:sldMkLst>
          <pc:docMk/>
          <pc:sldMk cId="334297397" sldId="544"/>
        </pc:sldMkLst>
        <pc:spChg chg="mod">
          <ac:chgData name="Roberta Tucker" userId="S::r.tucker@uwtsd.ac.uk::27ca61ee-ba03-4b92-a89a-1d5600e2200a" providerId="AD" clId="Web-{D3C75A5F-604D-9A9E-8D1C-EC194B3143E5}" dt="2022-12-19T23:13:24.779" v="2770" actId="1076"/>
          <ac:spMkLst>
            <pc:docMk/>
            <pc:sldMk cId="334297397" sldId="544"/>
            <ac:spMk id="8" creationId="{57ED6D5D-E07C-2A2E-1770-B082DB384717}"/>
          </ac:spMkLst>
        </pc:spChg>
      </pc:sldChg>
      <pc:sldChg chg="del">
        <pc:chgData name="Roberta Tucker" userId="S::r.tucker@uwtsd.ac.uk::27ca61ee-ba03-4b92-a89a-1d5600e2200a" providerId="AD" clId="Web-{D3C75A5F-604D-9A9E-8D1C-EC194B3143E5}" dt="2022-12-20T16:25:35.561" v="2785"/>
        <pc:sldMkLst>
          <pc:docMk/>
          <pc:sldMk cId="1452167319" sldId="549"/>
        </pc:sldMkLst>
      </pc:sldChg>
      <pc:sldChg chg="del">
        <pc:chgData name="Roberta Tucker" userId="S::r.tucker@uwtsd.ac.uk::27ca61ee-ba03-4b92-a89a-1d5600e2200a" providerId="AD" clId="Web-{D3C75A5F-604D-9A9E-8D1C-EC194B3143E5}" dt="2022-12-20T16:25:37.936" v="2787"/>
        <pc:sldMkLst>
          <pc:docMk/>
          <pc:sldMk cId="2009566919" sldId="550"/>
        </pc:sldMkLst>
      </pc:sldChg>
      <pc:sldChg chg="del">
        <pc:chgData name="Roberta Tucker" userId="S::r.tucker@uwtsd.ac.uk::27ca61ee-ba03-4b92-a89a-1d5600e2200a" providerId="AD" clId="Web-{D3C75A5F-604D-9A9E-8D1C-EC194B3143E5}" dt="2022-12-20T16:25:39.451" v="2789"/>
        <pc:sldMkLst>
          <pc:docMk/>
          <pc:sldMk cId="2088811083" sldId="551"/>
        </pc:sldMkLst>
      </pc:sldChg>
      <pc:sldChg chg="del">
        <pc:chgData name="Roberta Tucker" userId="S::r.tucker@uwtsd.ac.uk::27ca61ee-ba03-4b92-a89a-1d5600e2200a" providerId="AD" clId="Web-{D3C75A5F-604D-9A9E-8D1C-EC194B3143E5}" dt="2022-12-20T16:25:41.358" v="2791"/>
        <pc:sldMkLst>
          <pc:docMk/>
          <pc:sldMk cId="1269022573" sldId="552"/>
        </pc:sldMkLst>
      </pc:sldChg>
      <pc:sldChg chg="del">
        <pc:chgData name="Roberta Tucker" userId="S::r.tucker@uwtsd.ac.uk::27ca61ee-ba03-4b92-a89a-1d5600e2200a" providerId="AD" clId="Web-{D3C75A5F-604D-9A9E-8D1C-EC194B3143E5}" dt="2022-12-20T16:25:57.062" v="2797"/>
        <pc:sldMkLst>
          <pc:docMk/>
          <pc:sldMk cId="1260225366" sldId="553"/>
        </pc:sldMkLst>
      </pc:sldChg>
      <pc:sldChg chg="del">
        <pc:chgData name="Roberta Tucker" userId="S::r.tucker@uwtsd.ac.uk::27ca61ee-ba03-4b92-a89a-1d5600e2200a" providerId="AD" clId="Web-{D3C75A5F-604D-9A9E-8D1C-EC194B3143E5}" dt="2022-12-20T16:25:58.093" v="2799"/>
        <pc:sldMkLst>
          <pc:docMk/>
          <pc:sldMk cId="1793061923" sldId="554"/>
        </pc:sldMkLst>
      </pc:sldChg>
      <pc:sldChg chg="del">
        <pc:chgData name="Roberta Tucker" userId="S::r.tucker@uwtsd.ac.uk::27ca61ee-ba03-4b92-a89a-1d5600e2200a" providerId="AD" clId="Web-{D3C75A5F-604D-9A9E-8D1C-EC194B3143E5}" dt="2022-12-20T16:25:59.281" v="2801"/>
        <pc:sldMkLst>
          <pc:docMk/>
          <pc:sldMk cId="2724294521" sldId="555"/>
        </pc:sldMkLst>
      </pc:sldChg>
      <pc:sldChg chg="ord">
        <pc:chgData name="Roberta Tucker" userId="S::r.tucker@uwtsd.ac.uk::27ca61ee-ba03-4b92-a89a-1d5600e2200a" providerId="AD" clId="Web-{D3C75A5F-604D-9A9E-8D1C-EC194B3143E5}" dt="2022-12-20T16:27:43.209" v="2810"/>
        <pc:sldMkLst>
          <pc:docMk/>
          <pc:sldMk cId="3727692922" sldId="556"/>
        </pc:sldMkLst>
      </pc:sldChg>
      <pc:sldChg chg="del">
        <pc:chgData name="Roberta Tucker" userId="S::r.tucker@uwtsd.ac.uk::27ca61ee-ba03-4b92-a89a-1d5600e2200a" providerId="AD" clId="Web-{D3C75A5F-604D-9A9E-8D1C-EC194B3143E5}" dt="2022-12-20T16:25:42.045" v="2793"/>
        <pc:sldMkLst>
          <pc:docMk/>
          <pc:sldMk cId="128987835" sldId="568"/>
        </pc:sldMkLst>
      </pc:sldChg>
      <pc:sldChg chg="del">
        <pc:chgData name="Roberta Tucker" userId="S::r.tucker@uwtsd.ac.uk::27ca61ee-ba03-4b92-a89a-1d5600e2200a" providerId="AD" clId="Web-{D3C75A5F-604D-9A9E-8D1C-EC194B3143E5}" dt="2022-12-20T16:25:43.499" v="2795"/>
        <pc:sldMkLst>
          <pc:docMk/>
          <pc:sldMk cId="743380493" sldId="569"/>
        </pc:sldMkLst>
      </pc:sldChg>
      <pc:sldChg chg="modSp ord">
        <pc:chgData name="Roberta Tucker" userId="S::r.tucker@uwtsd.ac.uk::27ca61ee-ba03-4b92-a89a-1d5600e2200a" providerId="AD" clId="Web-{D3C75A5F-604D-9A9E-8D1C-EC194B3143E5}" dt="2022-12-20T16:27:01.175" v="2805"/>
        <pc:sldMkLst>
          <pc:docMk/>
          <pc:sldMk cId="3807463502" sldId="574"/>
        </pc:sldMkLst>
        <pc:spChg chg="mod">
          <ac:chgData name="Roberta Tucker" userId="S::r.tucker@uwtsd.ac.uk::27ca61ee-ba03-4b92-a89a-1d5600e2200a" providerId="AD" clId="Web-{D3C75A5F-604D-9A9E-8D1C-EC194B3143E5}" dt="2022-12-19T22:28:12.269" v="2080" actId="1076"/>
          <ac:spMkLst>
            <pc:docMk/>
            <pc:sldMk cId="3807463502" sldId="574"/>
            <ac:spMk id="2" creationId="{2A871887-9E63-B255-03CE-3CCD5EA8843E}"/>
          </ac:spMkLst>
        </pc:spChg>
        <pc:spChg chg="mod">
          <ac:chgData name="Roberta Tucker" userId="S::r.tucker@uwtsd.ac.uk::27ca61ee-ba03-4b92-a89a-1d5600e2200a" providerId="AD" clId="Web-{D3C75A5F-604D-9A9E-8D1C-EC194B3143E5}" dt="2022-12-19T22:29:25.771" v="2096" actId="20577"/>
          <ac:spMkLst>
            <pc:docMk/>
            <pc:sldMk cId="3807463502" sldId="574"/>
            <ac:spMk id="3" creationId="{0D8B71B2-7250-E2E7-79F0-3EFFF705241B}"/>
          </ac:spMkLst>
        </pc:spChg>
      </pc:sldChg>
      <pc:sldChg chg="mod modShow">
        <pc:chgData name="Roberta Tucker" userId="S::r.tucker@uwtsd.ac.uk::27ca61ee-ba03-4b92-a89a-1d5600e2200a" providerId="AD" clId="Web-{D3C75A5F-604D-9A9E-8D1C-EC194B3143E5}" dt="2022-12-20T16:25:25.935" v="2783"/>
        <pc:sldMkLst>
          <pc:docMk/>
          <pc:sldMk cId="1329373863" sldId="576"/>
        </pc:sldMkLst>
      </pc:sldChg>
      <pc:sldChg chg="mod modShow">
        <pc:chgData name="Roberta Tucker" userId="S::r.tucker@uwtsd.ac.uk::27ca61ee-ba03-4b92-a89a-1d5600e2200a" providerId="AD" clId="Web-{D3C75A5F-604D-9A9E-8D1C-EC194B3143E5}" dt="2022-12-20T16:25:21.513" v="2782"/>
        <pc:sldMkLst>
          <pc:docMk/>
          <pc:sldMk cId="2031029606" sldId="577"/>
        </pc:sldMkLst>
      </pc:sldChg>
      <pc:sldChg chg="del">
        <pc:chgData name="Roberta Tucker" userId="S::r.tucker@uwtsd.ac.uk::27ca61ee-ba03-4b92-a89a-1d5600e2200a" providerId="AD" clId="Web-{D3C75A5F-604D-9A9E-8D1C-EC194B3143E5}" dt="2022-12-19T22:25:54.469" v="2071"/>
        <pc:sldMkLst>
          <pc:docMk/>
          <pc:sldMk cId="2970821344" sldId="578"/>
        </pc:sldMkLst>
      </pc:sldChg>
      <pc:sldChg chg="del">
        <pc:chgData name="Roberta Tucker" userId="S::r.tucker@uwtsd.ac.uk::27ca61ee-ba03-4b92-a89a-1d5600e2200a" providerId="AD" clId="Web-{D3C75A5F-604D-9A9E-8D1C-EC194B3143E5}" dt="2022-12-20T16:28:22.446" v="2815"/>
        <pc:sldMkLst>
          <pc:docMk/>
          <pc:sldMk cId="905961363" sldId="579"/>
        </pc:sldMkLst>
      </pc:sldChg>
      <pc:sldChg chg="modSp del">
        <pc:chgData name="Roberta Tucker" userId="S::r.tucker@uwtsd.ac.uk::27ca61ee-ba03-4b92-a89a-1d5600e2200a" providerId="AD" clId="Web-{D3C75A5F-604D-9A9E-8D1C-EC194B3143E5}" dt="2022-12-19T22:51:50.170" v="2390"/>
        <pc:sldMkLst>
          <pc:docMk/>
          <pc:sldMk cId="3000457116" sldId="580"/>
        </pc:sldMkLst>
        <pc:spChg chg="mod">
          <ac:chgData name="Roberta Tucker" userId="S::r.tucker@uwtsd.ac.uk::27ca61ee-ba03-4b92-a89a-1d5600e2200a" providerId="AD" clId="Web-{D3C75A5F-604D-9A9E-8D1C-EC194B3143E5}" dt="2022-12-19T22:29:49.802" v="2099" actId="20577"/>
          <ac:spMkLst>
            <pc:docMk/>
            <pc:sldMk cId="3000457116" sldId="580"/>
            <ac:spMk id="5" creationId="{0B019432-F0E9-E765-2264-935D414F17CB}"/>
          </ac:spMkLst>
        </pc:spChg>
      </pc:sldChg>
      <pc:sldChg chg="modSp del">
        <pc:chgData name="Roberta Tucker" userId="S::r.tucker@uwtsd.ac.uk::27ca61ee-ba03-4b92-a89a-1d5600e2200a" providerId="AD" clId="Web-{D3C75A5F-604D-9A9E-8D1C-EC194B3143E5}" dt="2022-12-19T22:51:53.389" v="2391"/>
        <pc:sldMkLst>
          <pc:docMk/>
          <pc:sldMk cId="2921088868" sldId="581"/>
        </pc:sldMkLst>
        <pc:spChg chg="mod">
          <ac:chgData name="Roberta Tucker" userId="S::r.tucker@uwtsd.ac.uk::27ca61ee-ba03-4b92-a89a-1d5600e2200a" providerId="AD" clId="Web-{D3C75A5F-604D-9A9E-8D1C-EC194B3143E5}" dt="2022-12-19T22:29:56.365" v="2101" actId="20577"/>
          <ac:spMkLst>
            <pc:docMk/>
            <pc:sldMk cId="2921088868" sldId="581"/>
            <ac:spMk id="5" creationId="{0B019432-F0E9-E765-2264-935D414F17CB}"/>
          </ac:spMkLst>
        </pc:spChg>
      </pc:sldChg>
      <pc:sldChg chg="addSp delSp modSp delAnim">
        <pc:chgData name="Roberta Tucker" userId="S::r.tucker@uwtsd.ac.uk::27ca61ee-ba03-4b92-a89a-1d5600e2200a" providerId="AD" clId="Web-{D3C75A5F-604D-9A9E-8D1C-EC194B3143E5}" dt="2022-12-19T23:15:02.687" v="2780"/>
        <pc:sldMkLst>
          <pc:docMk/>
          <pc:sldMk cId="783821799" sldId="582"/>
        </pc:sldMkLst>
        <pc:spChg chg="del mod">
          <ac:chgData name="Roberta Tucker" userId="S::r.tucker@uwtsd.ac.uk::27ca61ee-ba03-4b92-a89a-1d5600e2200a" providerId="AD" clId="Web-{D3C75A5F-604D-9A9E-8D1C-EC194B3143E5}" dt="2022-12-19T11:59:08.895" v="128"/>
          <ac:spMkLst>
            <pc:docMk/>
            <pc:sldMk cId="783821799" sldId="582"/>
            <ac:spMk id="2" creationId="{6F49A66A-FFF8-BE73-59E4-DED420DBED17}"/>
          </ac:spMkLst>
        </pc:spChg>
        <pc:spChg chg="add mod">
          <ac:chgData name="Roberta Tucker" userId="S::r.tucker@uwtsd.ac.uk::27ca61ee-ba03-4b92-a89a-1d5600e2200a" providerId="AD" clId="Web-{D3C75A5F-604D-9A9E-8D1C-EC194B3143E5}" dt="2022-12-19T22:08:19.479" v="2017" actId="20577"/>
          <ac:spMkLst>
            <pc:docMk/>
            <pc:sldMk cId="783821799" sldId="582"/>
            <ac:spMk id="3" creationId="{9FCFBDE2-57AC-294E-E1C8-DCF7D30E9177}"/>
          </ac:spMkLst>
        </pc:spChg>
        <pc:spChg chg="add mod">
          <ac:chgData name="Roberta Tucker" userId="S::r.tucker@uwtsd.ac.uk::27ca61ee-ba03-4b92-a89a-1d5600e2200a" providerId="AD" clId="Web-{D3C75A5F-604D-9A9E-8D1C-EC194B3143E5}" dt="2022-12-19T22:40:10.013" v="2226" actId="20577"/>
          <ac:spMkLst>
            <pc:docMk/>
            <pc:sldMk cId="783821799" sldId="582"/>
            <ac:spMk id="62" creationId="{E6C154A4-25D9-551D-7734-558D127B5409}"/>
          </ac:spMkLst>
        </pc:spChg>
        <pc:spChg chg="add del mod">
          <ac:chgData name="Roberta Tucker" userId="S::r.tucker@uwtsd.ac.uk::27ca61ee-ba03-4b92-a89a-1d5600e2200a" providerId="AD" clId="Web-{D3C75A5F-604D-9A9E-8D1C-EC194B3143E5}" dt="2022-12-19T23:15:02.687" v="2780"/>
          <ac:spMkLst>
            <pc:docMk/>
            <pc:sldMk cId="783821799" sldId="582"/>
            <ac:spMk id="139" creationId="{40B32D4E-D932-AE1C-0BBD-F2F6C6009585}"/>
          </ac:spMkLst>
        </pc:spChg>
        <pc:graphicFrameChg chg="del mod modGraphic">
          <ac:chgData name="Roberta Tucker" userId="S::r.tucker@uwtsd.ac.uk::27ca61ee-ba03-4b92-a89a-1d5600e2200a" providerId="AD" clId="Web-{D3C75A5F-604D-9A9E-8D1C-EC194B3143E5}" dt="2022-12-19T11:58:46.285" v="122"/>
          <ac:graphicFrameMkLst>
            <pc:docMk/>
            <pc:sldMk cId="783821799" sldId="582"/>
            <ac:graphicFrameMk id="5" creationId="{C9064499-A8C3-90BB-7546-4AB8BCCB09BE}"/>
          </ac:graphicFrameMkLst>
        </pc:graphicFrameChg>
        <pc:graphicFrameChg chg="del mod modGraphic">
          <ac:chgData name="Roberta Tucker" userId="S::r.tucker@uwtsd.ac.uk::27ca61ee-ba03-4b92-a89a-1d5600e2200a" providerId="AD" clId="Web-{D3C75A5F-604D-9A9E-8D1C-EC194B3143E5}" dt="2022-12-19T11:58:50.035" v="125"/>
          <ac:graphicFrameMkLst>
            <pc:docMk/>
            <pc:sldMk cId="783821799" sldId="582"/>
            <ac:graphicFrameMk id="168" creationId="{2E3032F6-3297-42E7-EE6A-FCBCE1DF391B}"/>
          </ac:graphicFrameMkLst>
        </pc:graphicFrameChg>
        <pc:graphicFrameChg chg="del mod modGraphic">
          <ac:chgData name="Roberta Tucker" userId="S::r.tucker@uwtsd.ac.uk::27ca61ee-ba03-4b92-a89a-1d5600e2200a" providerId="AD" clId="Web-{D3C75A5F-604D-9A9E-8D1C-EC194B3143E5}" dt="2022-12-19T11:58:56.879" v="126"/>
          <ac:graphicFrameMkLst>
            <pc:docMk/>
            <pc:sldMk cId="783821799" sldId="582"/>
            <ac:graphicFrameMk id="184" creationId="{B4DB32C4-4685-A498-E804-1EA233D0DE3E}"/>
          </ac:graphicFrameMkLst>
        </pc:graphicFrameChg>
        <pc:picChg chg="add mod">
          <ac:chgData name="Roberta Tucker" userId="S::r.tucker@uwtsd.ac.uk::27ca61ee-ba03-4b92-a89a-1d5600e2200a" providerId="AD" clId="Web-{D3C75A5F-604D-9A9E-8D1C-EC194B3143E5}" dt="2022-12-19T22:07:27.802" v="2009" actId="14100"/>
          <ac:picMkLst>
            <pc:docMk/>
            <pc:sldMk cId="783821799" sldId="582"/>
            <ac:picMk id="60" creationId="{8D8E3D60-9013-41DA-BF75-FA2B2969722E}"/>
          </ac:picMkLst>
        </pc:picChg>
      </pc:sldChg>
      <pc:sldChg chg="ord">
        <pc:chgData name="Roberta Tucker" userId="S::r.tucker@uwtsd.ac.uk::27ca61ee-ba03-4b92-a89a-1d5600e2200a" providerId="AD" clId="Web-{D3C75A5F-604D-9A9E-8D1C-EC194B3143E5}" dt="2022-12-20T16:27:11.504" v="2806"/>
        <pc:sldMkLst>
          <pc:docMk/>
          <pc:sldMk cId="937553250" sldId="583"/>
        </pc:sldMkLst>
      </pc:sldChg>
      <pc:sldChg chg="ord">
        <pc:chgData name="Roberta Tucker" userId="S::r.tucker@uwtsd.ac.uk::27ca61ee-ba03-4b92-a89a-1d5600e2200a" providerId="AD" clId="Web-{D3C75A5F-604D-9A9E-8D1C-EC194B3143E5}" dt="2022-12-20T16:27:29.224" v="2808"/>
        <pc:sldMkLst>
          <pc:docMk/>
          <pc:sldMk cId="3392672600" sldId="584"/>
        </pc:sldMkLst>
      </pc:sldChg>
      <pc:sldChg chg="addSp modSp">
        <pc:chgData name="Roberta Tucker" userId="S::r.tucker@uwtsd.ac.uk::27ca61ee-ba03-4b92-a89a-1d5600e2200a" providerId="AD" clId="Web-{D3C75A5F-604D-9A9E-8D1C-EC194B3143E5}" dt="2022-12-16T16:13:21.669" v="49" actId="14100"/>
        <pc:sldMkLst>
          <pc:docMk/>
          <pc:sldMk cId="2347631299" sldId="585"/>
        </pc:sldMkLst>
        <pc:spChg chg="add mod">
          <ac:chgData name="Roberta Tucker" userId="S::r.tucker@uwtsd.ac.uk::27ca61ee-ba03-4b92-a89a-1d5600e2200a" providerId="AD" clId="Web-{D3C75A5F-604D-9A9E-8D1C-EC194B3143E5}" dt="2022-12-16T16:13:21.669" v="49" actId="14100"/>
          <ac:spMkLst>
            <pc:docMk/>
            <pc:sldMk cId="2347631299" sldId="585"/>
            <ac:spMk id="3" creationId="{2D3AC97F-8C99-A35A-FD85-7A14B4D84F0F}"/>
          </ac:spMkLst>
        </pc:spChg>
        <pc:picChg chg="mod">
          <ac:chgData name="Roberta Tucker" userId="S::r.tucker@uwtsd.ac.uk::27ca61ee-ba03-4b92-a89a-1d5600e2200a" providerId="AD" clId="Web-{D3C75A5F-604D-9A9E-8D1C-EC194B3143E5}" dt="2022-12-16T16:13:14.590" v="47" actId="14100"/>
          <ac:picMkLst>
            <pc:docMk/>
            <pc:sldMk cId="2347631299" sldId="585"/>
            <ac:picMk id="5" creationId="{AE8DABF2-7F80-927E-8824-0118430B9587}"/>
          </ac:picMkLst>
        </pc:picChg>
      </pc:sldChg>
      <pc:sldChg chg="ord">
        <pc:chgData name="Roberta Tucker" userId="S::r.tucker@uwtsd.ac.uk::27ca61ee-ba03-4b92-a89a-1d5600e2200a" providerId="AD" clId="Web-{D3C75A5F-604D-9A9E-8D1C-EC194B3143E5}" dt="2022-12-20T16:28:12.258" v="2812"/>
        <pc:sldMkLst>
          <pc:docMk/>
          <pc:sldMk cId="1535219822" sldId="586"/>
        </pc:sldMkLst>
      </pc:sldChg>
      <pc:sldChg chg="ord">
        <pc:chgData name="Roberta Tucker" userId="S::r.tucker@uwtsd.ac.uk::27ca61ee-ba03-4b92-a89a-1d5600e2200a" providerId="AD" clId="Web-{D3C75A5F-604D-9A9E-8D1C-EC194B3143E5}" dt="2022-12-20T16:28:15.586" v="2813"/>
        <pc:sldMkLst>
          <pc:docMk/>
          <pc:sldMk cId="1636065385" sldId="587"/>
        </pc:sldMkLst>
      </pc:sldChg>
      <pc:sldChg chg="modSp">
        <pc:chgData name="Roberta Tucker" userId="S::r.tucker@uwtsd.ac.uk::27ca61ee-ba03-4b92-a89a-1d5600e2200a" providerId="AD" clId="Web-{D3C75A5F-604D-9A9E-8D1C-EC194B3143E5}" dt="2022-12-19T22:40:14.513" v="2227" actId="20577"/>
        <pc:sldMkLst>
          <pc:docMk/>
          <pc:sldMk cId="1103702472" sldId="588"/>
        </pc:sldMkLst>
        <pc:spChg chg="mod">
          <ac:chgData name="Roberta Tucker" userId="S::r.tucker@uwtsd.ac.uk::27ca61ee-ba03-4b92-a89a-1d5600e2200a" providerId="AD" clId="Web-{D3C75A5F-604D-9A9E-8D1C-EC194B3143E5}" dt="2022-12-19T22:40:14.513" v="2227" actId="20577"/>
          <ac:spMkLst>
            <pc:docMk/>
            <pc:sldMk cId="1103702472" sldId="588"/>
            <ac:spMk id="7" creationId="{91F6D282-BBFC-7FDD-184E-47D0C8F95BB8}"/>
          </ac:spMkLst>
        </pc:spChg>
        <pc:spChg chg="mod">
          <ac:chgData name="Roberta Tucker" userId="S::r.tucker@uwtsd.ac.uk::27ca61ee-ba03-4b92-a89a-1d5600e2200a" providerId="AD" clId="Web-{D3C75A5F-604D-9A9E-8D1C-EC194B3143E5}" dt="2022-12-19T22:06:55.348" v="2005" actId="1076"/>
          <ac:spMkLst>
            <pc:docMk/>
            <pc:sldMk cId="1103702472" sldId="588"/>
            <ac:spMk id="8" creationId="{A084FE5B-316F-8879-B84F-CEEEAFE40AB2}"/>
          </ac:spMkLst>
        </pc:spChg>
        <pc:picChg chg="mod">
          <ac:chgData name="Roberta Tucker" userId="S::r.tucker@uwtsd.ac.uk::27ca61ee-ba03-4b92-a89a-1d5600e2200a" providerId="AD" clId="Web-{D3C75A5F-604D-9A9E-8D1C-EC194B3143E5}" dt="2022-12-19T22:39:17.012" v="2221" actId="14100"/>
          <ac:picMkLst>
            <pc:docMk/>
            <pc:sldMk cId="1103702472" sldId="588"/>
            <ac:picMk id="9" creationId="{1AFB9B96-2BFF-B125-DCB5-F814EF4C7C67}"/>
          </ac:picMkLst>
        </pc:picChg>
      </pc:sldChg>
      <pc:sldChg chg="addSp delSp modSp mod setBg addAnim modAnim setClrOvrMap">
        <pc:chgData name="Roberta Tucker" userId="S::r.tucker@uwtsd.ac.uk::27ca61ee-ba03-4b92-a89a-1d5600e2200a" providerId="AD" clId="Web-{D3C75A5F-604D-9A9E-8D1C-EC194B3143E5}" dt="2022-12-19T23:15:10.750" v="2781" actId="1076"/>
        <pc:sldMkLst>
          <pc:docMk/>
          <pc:sldMk cId="208696534" sldId="589"/>
        </pc:sldMkLst>
        <pc:spChg chg="add mod">
          <ac:chgData name="Roberta Tucker" userId="S::r.tucker@uwtsd.ac.uk::27ca61ee-ba03-4b92-a89a-1d5600e2200a" providerId="AD" clId="Web-{D3C75A5F-604D-9A9E-8D1C-EC194B3143E5}" dt="2022-12-19T23:15:10.750" v="2781" actId="1076"/>
          <ac:spMkLst>
            <pc:docMk/>
            <pc:sldMk cId="208696534" sldId="589"/>
            <ac:spMk id="2" creationId="{525D0C2B-7421-D7D5-15B6-37C26717CCE9}"/>
          </ac:spMkLst>
        </pc:spChg>
        <pc:spChg chg="add mod ord">
          <ac:chgData name="Roberta Tucker" userId="S::r.tucker@uwtsd.ac.uk::27ca61ee-ba03-4b92-a89a-1d5600e2200a" providerId="AD" clId="Web-{D3C75A5F-604D-9A9E-8D1C-EC194B3143E5}" dt="2022-12-19T23:00:12.487" v="2554" actId="20577"/>
          <ac:spMkLst>
            <pc:docMk/>
            <pc:sldMk cId="208696534" sldId="589"/>
            <ac:spMk id="3" creationId="{451A3567-EB98-6FB4-7D94-F31307736178}"/>
          </ac:spMkLst>
        </pc:spChg>
        <pc:spChg chg="add mod">
          <ac:chgData name="Roberta Tucker" userId="S::r.tucker@uwtsd.ac.uk::27ca61ee-ba03-4b92-a89a-1d5600e2200a" providerId="AD" clId="Web-{D3C75A5F-604D-9A9E-8D1C-EC194B3143E5}" dt="2022-12-19T22:44:01.206" v="2284" actId="1076"/>
          <ac:spMkLst>
            <pc:docMk/>
            <pc:sldMk cId="208696534" sldId="589"/>
            <ac:spMk id="4" creationId="{4106D597-C0CD-E507-CF8A-469E7C93D83A}"/>
          </ac:spMkLst>
        </pc:spChg>
        <pc:spChg chg="mod ord">
          <ac:chgData name="Roberta Tucker" userId="S::r.tucker@uwtsd.ac.uk::27ca61ee-ba03-4b92-a89a-1d5600e2200a" providerId="AD" clId="Web-{D3C75A5F-604D-9A9E-8D1C-EC194B3143E5}" dt="2022-12-19T17:12:26.806" v="1609" actId="20577"/>
          <ac:spMkLst>
            <pc:docMk/>
            <pc:sldMk cId="208696534" sldId="589"/>
            <ac:spMk id="7" creationId="{91F6D282-BBFC-7FDD-184E-47D0C8F95BB8}"/>
          </ac:spMkLst>
        </pc:spChg>
        <pc:spChg chg="add del">
          <ac:chgData name="Roberta Tucker" userId="S::r.tucker@uwtsd.ac.uk::27ca61ee-ba03-4b92-a89a-1d5600e2200a" providerId="AD" clId="Web-{D3C75A5F-604D-9A9E-8D1C-EC194B3143E5}" dt="2022-12-19T12:21:24.139" v="439"/>
          <ac:spMkLst>
            <pc:docMk/>
            <pc:sldMk cId="208696534" sldId="589"/>
            <ac:spMk id="18" creationId="{5CB593EA-2F98-479F-B4C4-F366571FA64D}"/>
          </ac:spMkLst>
        </pc:spChg>
        <pc:spChg chg="add del">
          <ac:chgData name="Roberta Tucker" userId="S::r.tucker@uwtsd.ac.uk::27ca61ee-ba03-4b92-a89a-1d5600e2200a" providerId="AD" clId="Web-{D3C75A5F-604D-9A9E-8D1C-EC194B3143E5}" dt="2022-12-19T12:21:24.139" v="439"/>
          <ac:spMkLst>
            <pc:docMk/>
            <pc:sldMk cId="208696534" sldId="589"/>
            <ac:spMk id="20" creationId="{39BEB6D0-9E4E-4221-93D1-74ABECEE9EFC}"/>
          </ac:spMkLst>
        </pc:spChg>
        <pc:spChg chg="add">
          <ac:chgData name="Roberta Tucker" userId="S::r.tucker@uwtsd.ac.uk::27ca61ee-ba03-4b92-a89a-1d5600e2200a" providerId="AD" clId="Web-{D3C75A5F-604D-9A9E-8D1C-EC194B3143E5}" dt="2022-12-19T12:21:24.139" v="439"/>
          <ac:spMkLst>
            <pc:docMk/>
            <pc:sldMk cId="208696534" sldId="589"/>
            <ac:spMk id="25" creationId="{382E0DD2-11DF-4411-A6ED-1182F5176965}"/>
          </ac:spMkLst>
        </pc:spChg>
        <pc:graphicFrameChg chg="add del">
          <ac:chgData name="Roberta Tucker" userId="S::r.tucker@uwtsd.ac.uk::27ca61ee-ba03-4b92-a89a-1d5600e2200a" providerId="AD" clId="Web-{D3C75A5F-604D-9A9E-8D1C-EC194B3143E5}" dt="2022-12-19T12:10:57.330" v="395"/>
          <ac:graphicFrameMkLst>
            <pc:docMk/>
            <pc:sldMk cId="208696534" sldId="589"/>
            <ac:graphicFrameMk id="4" creationId="{80994707-E417-8C53-E596-BF9329744732}"/>
          </ac:graphicFrameMkLst>
        </pc:graphicFrameChg>
        <pc:picChg chg="add del mod">
          <ac:chgData name="Roberta Tucker" userId="S::r.tucker@uwtsd.ac.uk::27ca61ee-ba03-4b92-a89a-1d5600e2200a" providerId="AD" clId="Web-{D3C75A5F-604D-9A9E-8D1C-EC194B3143E5}" dt="2022-12-19T11:59:24.348" v="129"/>
          <ac:picMkLst>
            <pc:docMk/>
            <pc:sldMk cId="208696534" sldId="589"/>
            <ac:picMk id="2" creationId="{0AA85E5D-E37A-8C53-63AD-8165ACD489A7}"/>
          </ac:picMkLst>
        </pc:picChg>
        <pc:picChg chg="add del mod">
          <ac:chgData name="Roberta Tucker" userId="S::r.tucker@uwtsd.ac.uk::27ca61ee-ba03-4b92-a89a-1d5600e2200a" providerId="AD" clId="Web-{D3C75A5F-604D-9A9E-8D1C-EC194B3143E5}" dt="2022-12-19T12:12:53.629" v="400"/>
          <ac:picMkLst>
            <pc:docMk/>
            <pc:sldMk cId="208696534" sldId="589"/>
            <ac:picMk id="5" creationId="{23515D05-C4A3-2816-6475-03A76DC1A47B}"/>
          </ac:picMkLst>
        </pc:picChg>
        <pc:picChg chg="add del mod">
          <ac:chgData name="Roberta Tucker" userId="S::r.tucker@uwtsd.ac.uk::27ca61ee-ba03-4b92-a89a-1d5600e2200a" providerId="AD" clId="Web-{D3C75A5F-604D-9A9E-8D1C-EC194B3143E5}" dt="2022-12-19T12:12:49.629" v="399"/>
          <ac:picMkLst>
            <pc:docMk/>
            <pc:sldMk cId="208696534" sldId="589"/>
            <ac:picMk id="6" creationId="{90F141E3-5C9D-7E19-82DE-399F0CFF6878}"/>
          </ac:picMkLst>
        </pc:picChg>
        <pc:picChg chg="add del mod ord">
          <ac:chgData name="Roberta Tucker" userId="S::r.tucker@uwtsd.ac.uk::27ca61ee-ba03-4b92-a89a-1d5600e2200a" providerId="AD" clId="Web-{D3C75A5F-604D-9A9E-8D1C-EC194B3143E5}" dt="2022-12-19T13:00:22.714" v="681"/>
          <ac:picMkLst>
            <pc:docMk/>
            <pc:sldMk cId="208696534" sldId="589"/>
            <ac:picMk id="8" creationId="{78C75679-1B95-B1A9-B037-5CED023536FB}"/>
          </ac:picMkLst>
        </pc:picChg>
        <pc:picChg chg="add del mod ord">
          <ac:chgData name="Roberta Tucker" userId="S::r.tucker@uwtsd.ac.uk::27ca61ee-ba03-4b92-a89a-1d5600e2200a" providerId="AD" clId="Web-{D3C75A5F-604D-9A9E-8D1C-EC194B3143E5}" dt="2022-12-19T13:00:25.417" v="683"/>
          <ac:picMkLst>
            <pc:docMk/>
            <pc:sldMk cId="208696534" sldId="589"/>
            <ac:picMk id="9" creationId="{DE590EAA-C3E7-5765-0D9F-CBCCA9422E0A}"/>
          </ac:picMkLst>
        </pc:picChg>
        <pc:picChg chg="add del mod ord">
          <ac:chgData name="Roberta Tucker" userId="S::r.tucker@uwtsd.ac.uk::27ca61ee-ba03-4b92-a89a-1d5600e2200a" providerId="AD" clId="Web-{D3C75A5F-604D-9A9E-8D1C-EC194B3143E5}" dt="2022-12-19T13:00:20.996" v="680"/>
          <ac:picMkLst>
            <pc:docMk/>
            <pc:sldMk cId="208696534" sldId="589"/>
            <ac:picMk id="10" creationId="{AD1C791E-A915-27E0-54EA-4B1B323887D7}"/>
          </ac:picMkLst>
        </pc:picChg>
        <pc:picChg chg="add del mod ord">
          <ac:chgData name="Roberta Tucker" userId="S::r.tucker@uwtsd.ac.uk::27ca61ee-ba03-4b92-a89a-1d5600e2200a" providerId="AD" clId="Web-{D3C75A5F-604D-9A9E-8D1C-EC194B3143E5}" dt="2022-12-19T13:00:17.089" v="678"/>
          <ac:picMkLst>
            <pc:docMk/>
            <pc:sldMk cId="208696534" sldId="589"/>
            <ac:picMk id="11" creationId="{220CDEB8-E134-31F1-8008-8412D32077D5}"/>
          </ac:picMkLst>
        </pc:picChg>
        <pc:picChg chg="add del mod ord">
          <ac:chgData name="Roberta Tucker" userId="S::r.tucker@uwtsd.ac.uk::27ca61ee-ba03-4b92-a89a-1d5600e2200a" providerId="AD" clId="Web-{D3C75A5F-604D-9A9E-8D1C-EC194B3143E5}" dt="2022-12-19T13:00:24.121" v="682"/>
          <ac:picMkLst>
            <pc:docMk/>
            <pc:sldMk cId="208696534" sldId="589"/>
            <ac:picMk id="12" creationId="{A54C4E63-BA7D-49FE-2DB7-264B1ADFDD90}"/>
          </ac:picMkLst>
        </pc:picChg>
        <pc:picChg chg="add del mod ord">
          <ac:chgData name="Roberta Tucker" userId="S::r.tucker@uwtsd.ac.uk::27ca61ee-ba03-4b92-a89a-1d5600e2200a" providerId="AD" clId="Web-{D3C75A5F-604D-9A9E-8D1C-EC194B3143E5}" dt="2022-12-19T13:00:19.183" v="679"/>
          <ac:picMkLst>
            <pc:docMk/>
            <pc:sldMk cId="208696534" sldId="589"/>
            <ac:picMk id="13" creationId="{549F4A9C-0E32-E6B8-41D8-BD735E49BB6F}"/>
          </ac:picMkLst>
        </pc:picChg>
        <pc:picChg chg="add mod">
          <ac:chgData name="Roberta Tucker" userId="S::r.tucker@uwtsd.ac.uk::27ca61ee-ba03-4b92-a89a-1d5600e2200a" providerId="AD" clId="Web-{D3C75A5F-604D-9A9E-8D1C-EC194B3143E5}" dt="2022-12-19T13:08:42.161" v="706" actId="1076"/>
          <ac:picMkLst>
            <pc:docMk/>
            <pc:sldMk cId="208696534" sldId="589"/>
            <ac:picMk id="14" creationId="{D724F052-2E77-C5D5-2479-596B0063DEDC}"/>
          </ac:picMkLst>
        </pc:picChg>
      </pc:sldChg>
      <pc:sldChg chg="addSp delSp modSp add del mod replId setBg setClrOvrMap">
        <pc:chgData name="Roberta Tucker" userId="S::r.tucker@uwtsd.ac.uk::27ca61ee-ba03-4b92-a89a-1d5600e2200a" providerId="AD" clId="Web-{D3C75A5F-604D-9A9E-8D1C-EC194B3143E5}" dt="2022-12-19T13:11:20.742" v="735"/>
        <pc:sldMkLst>
          <pc:docMk/>
          <pc:sldMk cId="374454272" sldId="590"/>
        </pc:sldMkLst>
        <pc:spChg chg="mod">
          <ac:chgData name="Roberta Tucker" userId="S::r.tucker@uwtsd.ac.uk::27ca61ee-ba03-4b92-a89a-1d5600e2200a" providerId="AD" clId="Web-{D3C75A5F-604D-9A9E-8D1C-EC194B3143E5}" dt="2022-12-19T12:37:23.485" v="565" actId="20577"/>
          <ac:spMkLst>
            <pc:docMk/>
            <pc:sldMk cId="374454272" sldId="590"/>
            <ac:spMk id="3" creationId="{451A3567-EB98-6FB4-7D94-F31307736178}"/>
          </ac:spMkLst>
        </pc:spChg>
        <pc:spChg chg="mod ord">
          <ac:chgData name="Roberta Tucker" userId="S::r.tucker@uwtsd.ac.uk::27ca61ee-ba03-4b92-a89a-1d5600e2200a" providerId="AD" clId="Web-{D3C75A5F-604D-9A9E-8D1C-EC194B3143E5}" dt="2022-12-19T12:36:45.531" v="558" actId="1076"/>
          <ac:spMkLst>
            <pc:docMk/>
            <pc:sldMk cId="374454272" sldId="590"/>
            <ac:spMk id="7" creationId="{91F6D282-BBFC-7FDD-184E-47D0C8F95BB8}"/>
          </ac:spMkLst>
        </pc:spChg>
        <pc:spChg chg="del">
          <ac:chgData name="Roberta Tucker" userId="S::r.tucker@uwtsd.ac.uk::27ca61ee-ba03-4b92-a89a-1d5600e2200a" providerId="AD" clId="Web-{D3C75A5F-604D-9A9E-8D1C-EC194B3143E5}" dt="2022-12-19T12:32:24.589" v="500"/>
          <ac:spMkLst>
            <pc:docMk/>
            <pc:sldMk cId="374454272" sldId="590"/>
            <ac:spMk id="25" creationId="{382E0DD2-11DF-4411-A6ED-1182F5176965}"/>
          </ac:spMkLst>
        </pc:spChg>
        <pc:spChg chg="add del">
          <ac:chgData name="Roberta Tucker" userId="S::r.tucker@uwtsd.ac.uk::27ca61ee-ba03-4b92-a89a-1d5600e2200a" providerId="AD" clId="Web-{D3C75A5F-604D-9A9E-8D1C-EC194B3143E5}" dt="2022-12-19T12:33:49.762" v="518"/>
          <ac:spMkLst>
            <pc:docMk/>
            <pc:sldMk cId="374454272" sldId="590"/>
            <ac:spMk id="30" creationId="{12C63567-9A18-430B-817B-152D609F572F}"/>
          </ac:spMkLst>
        </pc:spChg>
        <pc:spChg chg="add">
          <ac:chgData name="Roberta Tucker" userId="S::r.tucker@uwtsd.ac.uk::27ca61ee-ba03-4b92-a89a-1d5600e2200a" providerId="AD" clId="Web-{D3C75A5F-604D-9A9E-8D1C-EC194B3143E5}" dt="2022-12-19T12:33:49.762" v="518"/>
          <ac:spMkLst>
            <pc:docMk/>
            <pc:sldMk cId="374454272" sldId="590"/>
            <ac:spMk id="35" creationId="{891401DC-7AF6-42FA-BE31-CF773B6C8B2E}"/>
          </ac:spMkLst>
        </pc:spChg>
        <pc:spChg chg="add">
          <ac:chgData name="Roberta Tucker" userId="S::r.tucker@uwtsd.ac.uk::27ca61ee-ba03-4b92-a89a-1d5600e2200a" providerId="AD" clId="Web-{D3C75A5F-604D-9A9E-8D1C-EC194B3143E5}" dt="2022-12-19T12:33:49.762" v="518"/>
          <ac:spMkLst>
            <pc:docMk/>
            <pc:sldMk cId="374454272" sldId="590"/>
            <ac:spMk id="37" creationId="{2B7203F0-D9CB-4774-B9D4-B3AB625DFBAD}"/>
          </ac:spMkLst>
        </pc:spChg>
        <pc:picChg chg="mod">
          <ac:chgData name="Roberta Tucker" userId="S::r.tucker@uwtsd.ac.uk::27ca61ee-ba03-4b92-a89a-1d5600e2200a" providerId="AD" clId="Web-{D3C75A5F-604D-9A9E-8D1C-EC194B3143E5}" dt="2022-12-19T12:34:59.686" v="535" actId="14100"/>
          <ac:picMkLst>
            <pc:docMk/>
            <pc:sldMk cId="374454272" sldId="590"/>
            <ac:picMk id="8" creationId="{78C75679-1B95-B1A9-B037-5CED023536FB}"/>
          </ac:picMkLst>
        </pc:picChg>
        <pc:picChg chg="mod ord">
          <ac:chgData name="Roberta Tucker" userId="S::r.tucker@uwtsd.ac.uk::27ca61ee-ba03-4b92-a89a-1d5600e2200a" providerId="AD" clId="Web-{D3C75A5F-604D-9A9E-8D1C-EC194B3143E5}" dt="2022-12-19T12:35:28.264" v="542" actId="14100"/>
          <ac:picMkLst>
            <pc:docMk/>
            <pc:sldMk cId="374454272" sldId="590"/>
            <ac:picMk id="9" creationId="{DE590EAA-C3E7-5765-0D9F-CBCCA9422E0A}"/>
          </ac:picMkLst>
        </pc:picChg>
        <pc:picChg chg="mod ord">
          <ac:chgData name="Roberta Tucker" userId="S::r.tucker@uwtsd.ac.uk::27ca61ee-ba03-4b92-a89a-1d5600e2200a" providerId="AD" clId="Web-{D3C75A5F-604D-9A9E-8D1C-EC194B3143E5}" dt="2022-12-19T12:35:19.030" v="539" actId="14100"/>
          <ac:picMkLst>
            <pc:docMk/>
            <pc:sldMk cId="374454272" sldId="590"/>
            <ac:picMk id="10" creationId="{AD1C791E-A915-27E0-54EA-4B1B323887D7}"/>
          </ac:picMkLst>
        </pc:picChg>
        <pc:picChg chg="mod ord">
          <ac:chgData name="Roberta Tucker" userId="S::r.tucker@uwtsd.ac.uk::27ca61ee-ba03-4b92-a89a-1d5600e2200a" providerId="AD" clId="Web-{D3C75A5F-604D-9A9E-8D1C-EC194B3143E5}" dt="2022-12-19T12:34:47.826" v="532" actId="14100"/>
          <ac:picMkLst>
            <pc:docMk/>
            <pc:sldMk cId="374454272" sldId="590"/>
            <ac:picMk id="11" creationId="{220CDEB8-E134-31F1-8008-8412D32077D5}"/>
          </ac:picMkLst>
        </pc:picChg>
        <pc:picChg chg="mod ord">
          <ac:chgData name="Roberta Tucker" userId="S::r.tucker@uwtsd.ac.uk::27ca61ee-ba03-4b92-a89a-1d5600e2200a" providerId="AD" clId="Web-{D3C75A5F-604D-9A9E-8D1C-EC194B3143E5}" dt="2022-12-19T12:35:38.843" v="545" actId="14100"/>
          <ac:picMkLst>
            <pc:docMk/>
            <pc:sldMk cId="374454272" sldId="590"/>
            <ac:picMk id="12" creationId="{A54C4E63-BA7D-49FE-2DB7-264B1ADFDD90}"/>
          </ac:picMkLst>
        </pc:picChg>
        <pc:picChg chg="mod">
          <ac:chgData name="Roberta Tucker" userId="S::r.tucker@uwtsd.ac.uk::27ca61ee-ba03-4b92-a89a-1d5600e2200a" providerId="AD" clId="Web-{D3C75A5F-604D-9A9E-8D1C-EC194B3143E5}" dt="2022-12-19T12:35:03.123" v="536" actId="14100"/>
          <ac:picMkLst>
            <pc:docMk/>
            <pc:sldMk cId="374454272" sldId="590"/>
            <ac:picMk id="13" creationId="{549F4A9C-0E32-E6B8-41D8-BD735E49BB6F}"/>
          </ac:picMkLst>
        </pc:picChg>
        <pc:cxnChg chg="add">
          <ac:chgData name="Roberta Tucker" userId="S::r.tucker@uwtsd.ac.uk::27ca61ee-ba03-4b92-a89a-1d5600e2200a" providerId="AD" clId="Web-{D3C75A5F-604D-9A9E-8D1C-EC194B3143E5}" dt="2022-12-19T12:33:49.762" v="518"/>
          <ac:cxnSpMkLst>
            <pc:docMk/>
            <pc:sldMk cId="374454272" sldId="590"/>
            <ac:cxnSpMk id="39" creationId="{A88CB8AF-5631-45C6-BFEC-971C4D6E5836}"/>
          </ac:cxnSpMkLst>
        </pc:cxnChg>
        <pc:cxnChg chg="add">
          <ac:chgData name="Roberta Tucker" userId="S::r.tucker@uwtsd.ac.uk::27ca61ee-ba03-4b92-a89a-1d5600e2200a" providerId="AD" clId="Web-{D3C75A5F-604D-9A9E-8D1C-EC194B3143E5}" dt="2022-12-19T12:33:49.762" v="518"/>
          <ac:cxnSpMkLst>
            <pc:docMk/>
            <pc:sldMk cId="374454272" sldId="590"/>
            <ac:cxnSpMk id="41" creationId="{9F2EA1AF-73AB-4FCB-B4EE-0E42E7250F64}"/>
          </ac:cxnSpMkLst>
        </pc:cxnChg>
        <pc:cxnChg chg="add">
          <ac:chgData name="Roberta Tucker" userId="S::r.tucker@uwtsd.ac.uk::27ca61ee-ba03-4b92-a89a-1d5600e2200a" providerId="AD" clId="Web-{D3C75A5F-604D-9A9E-8D1C-EC194B3143E5}" dt="2022-12-19T12:33:49.762" v="518"/>
          <ac:cxnSpMkLst>
            <pc:docMk/>
            <pc:sldMk cId="374454272" sldId="590"/>
            <ac:cxnSpMk id="43" creationId="{65A18FBF-6157-4210-BEF2-9A6C31FA89AD}"/>
          </ac:cxnSpMkLst>
        </pc:cxnChg>
        <pc:cxnChg chg="add">
          <ac:chgData name="Roberta Tucker" userId="S::r.tucker@uwtsd.ac.uk::27ca61ee-ba03-4b92-a89a-1d5600e2200a" providerId="AD" clId="Web-{D3C75A5F-604D-9A9E-8D1C-EC194B3143E5}" dt="2022-12-19T12:33:49.762" v="518"/>
          <ac:cxnSpMkLst>
            <pc:docMk/>
            <pc:sldMk cId="374454272" sldId="590"/>
            <ac:cxnSpMk id="45" creationId="{43C9CCA8-3CEC-4CD0-A624-A701C612511D}"/>
          </ac:cxnSpMkLst>
        </pc:cxnChg>
        <pc:cxnChg chg="add">
          <ac:chgData name="Roberta Tucker" userId="S::r.tucker@uwtsd.ac.uk::27ca61ee-ba03-4b92-a89a-1d5600e2200a" providerId="AD" clId="Web-{D3C75A5F-604D-9A9E-8D1C-EC194B3143E5}" dt="2022-12-19T12:33:49.762" v="518"/>
          <ac:cxnSpMkLst>
            <pc:docMk/>
            <pc:sldMk cId="374454272" sldId="590"/>
            <ac:cxnSpMk id="47" creationId="{DDFDA711-2183-447C-AA6C-B1B5643763B1}"/>
          </ac:cxnSpMkLst>
        </pc:cxnChg>
      </pc:sldChg>
      <pc:sldChg chg="modSp add del replId">
        <pc:chgData name="Roberta Tucker" userId="S::r.tucker@uwtsd.ac.uk::27ca61ee-ba03-4b92-a89a-1d5600e2200a" providerId="AD" clId="Web-{D3C75A5F-604D-9A9E-8D1C-EC194B3143E5}" dt="2022-12-19T13:11:39.899" v="739"/>
        <pc:sldMkLst>
          <pc:docMk/>
          <pc:sldMk cId="1020409189" sldId="591"/>
        </pc:sldMkLst>
        <pc:spChg chg="mod">
          <ac:chgData name="Roberta Tucker" userId="S::r.tucker@uwtsd.ac.uk::27ca61ee-ba03-4b92-a89a-1d5600e2200a" providerId="AD" clId="Web-{D3C75A5F-604D-9A9E-8D1C-EC194B3143E5}" dt="2022-12-19T12:43:51.055" v="643" actId="20577"/>
          <ac:spMkLst>
            <pc:docMk/>
            <pc:sldMk cId="1020409189" sldId="591"/>
            <ac:spMk id="3" creationId="{451A3567-EB98-6FB4-7D94-F31307736178}"/>
          </ac:spMkLst>
        </pc:spChg>
        <pc:spChg chg="mod">
          <ac:chgData name="Roberta Tucker" userId="S::r.tucker@uwtsd.ac.uk::27ca61ee-ba03-4b92-a89a-1d5600e2200a" providerId="AD" clId="Web-{D3C75A5F-604D-9A9E-8D1C-EC194B3143E5}" dt="2022-12-19T12:40:19.067" v="598" actId="1076"/>
          <ac:spMkLst>
            <pc:docMk/>
            <pc:sldMk cId="1020409189" sldId="591"/>
            <ac:spMk id="7" creationId="{91F6D282-BBFC-7FDD-184E-47D0C8F95BB8}"/>
          </ac:spMkLst>
        </pc:spChg>
        <pc:picChg chg="mod">
          <ac:chgData name="Roberta Tucker" userId="S::r.tucker@uwtsd.ac.uk::27ca61ee-ba03-4b92-a89a-1d5600e2200a" providerId="AD" clId="Web-{D3C75A5F-604D-9A9E-8D1C-EC194B3143E5}" dt="2022-12-19T12:40:44.598" v="603" actId="1076"/>
          <ac:picMkLst>
            <pc:docMk/>
            <pc:sldMk cId="1020409189" sldId="591"/>
            <ac:picMk id="8" creationId="{78C75679-1B95-B1A9-B037-5CED023536FB}"/>
          </ac:picMkLst>
        </pc:picChg>
        <pc:picChg chg="mod">
          <ac:chgData name="Roberta Tucker" userId="S::r.tucker@uwtsd.ac.uk::27ca61ee-ba03-4b92-a89a-1d5600e2200a" providerId="AD" clId="Web-{D3C75A5F-604D-9A9E-8D1C-EC194B3143E5}" dt="2022-12-19T12:41:06.817" v="609" actId="14100"/>
          <ac:picMkLst>
            <pc:docMk/>
            <pc:sldMk cId="1020409189" sldId="591"/>
            <ac:picMk id="9" creationId="{DE590EAA-C3E7-5765-0D9F-CBCCA9422E0A}"/>
          </ac:picMkLst>
        </pc:picChg>
        <pc:picChg chg="mod">
          <ac:chgData name="Roberta Tucker" userId="S::r.tucker@uwtsd.ac.uk::27ca61ee-ba03-4b92-a89a-1d5600e2200a" providerId="AD" clId="Web-{D3C75A5F-604D-9A9E-8D1C-EC194B3143E5}" dt="2022-12-19T12:40:54.442" v="606" actId="14100"/>
          <ac:picMkLst>
            <pc:docMk/>
            <pc:sldMk cId="1020409189" sldId="591"/>
            <ac:picMk id="10" creationId="{AD1C791E-A915-27E0-54EA-4B1B323887D7}"/>
          </ac:picMkLst>
        </pc:picChg>
        <pc:picChg chg="mod">
          <ac:chgData name="Roberta Tucker" userId="S::r.tucker@uwtsd.ac.uk::27ca61ee-ba03-4b92-a89a-1d5600e2200a" providerId="AD" clId="Web-{D3C75A5F-604D-9A9E-8D1C-EC194B3143E5}" dt="2022-12-19T12:40:42.176" v="602" actId="14100"/>
          <ac:picMkLst>
            <pc:docMk/>
            <pc:sldMk cId="1020409189" sldId="591"/>
            <ac:picMk id="11" creationId="{220CDEB8-E134-31F1-8008-8412D32077D5}"/>
          </ac:picMkLst>
        </pc:picChg>
        <pc:picChg chg="mod">
          <ac:chgData name="Roberta Tucker" userId="S::r.tucker@uwtsd.ac.uk::27ca61ee-ba03-4b92-a89a-1d5600e2200a" providerId="AD" clId="Web-{D3C75A5F-604D-9A9E-8D1C-EC194B3143E5}" dt="2022-12-19T12:40:47.192" v="604" actId="1076"/>
          <ac:picMkLst>
            <pc:docMk/>
            <pc:sldMk cId="1020409189" sldId="591"/>
            <ac:picMk id="12" creationId="{A54C4E63-BA7D-49FE-2DB7-264B1ADFDD90}"/>
          </ac:picMkLst>
        </pc:picChg>
        <pc:picChg chg="mod">
          <ac:chgData name="Roberta Tucker" userId="S::r.tucker@uwtsd.ac.uk::27ca61ee-ba03-4b92-a89a-1d5600e2200a" providerId="AD" clId="Web-{D3C75A5F-604D-9A9E-8D1C-EC194B3143E5}" dt="2022-12-19T12:40:50.395" v="605" actId="14100"/>
          <ac:picMkLst>
            <pc:docMk/>
            <pc:sldMk cId="1020409189" sldId="591"/>
            <ac:picMk id="13" creationId="{549F4A9C-0E32-E6B8-41D8-BD735E49BB6F}"/>
          </ac:picMkLst>
        </pc:picChg>
      </pc:sldChg>
      <pc:sldChg chg="addSp delSp modSp add mod replId setBg setClrOvrMap">
        <pc:chgData name="Roberta Tucker" userId="S::r.tucker@uwtsd.ac.uk::27ca61ee-ba03-4b92-a89a-1d5600e2200a" providerId="AD" clId="Web-{D3C75A5F-604D-9A9E-8D1C-EC194B3143E5}" dt="2022-12-19T13:00:05.667" v="677" actId="20577"/>
        <pc:sldMkLst>
          <pc:docMk/>
          <pc:sldMk cId="277283534" sldId="592"/>
        </pc:sldMkLst>
        <pc:spChg chg="del mod">
          <ac:chgData name="Roberta Tucker" userId="S::r.tucker@uwtsd.ac.uk::27ca61ee-ba03-4b92-a89a-1d5600e2200a" providerId="AD" clId="Web-{D3C75A5F-604D-9A9E-8D1C-EC194B3143E5}" dt="2022-12-19T12:56:50.648" v="654"/>
          <ac:spMkLst>
            <pc:docMk/>
            <pc:sldMk cId="277283534" sldId="592"/>
            <ac:spMk id="3" creationId="{451A3567-EB98-6FB4-7D94-F31307736178}"/>
          </ac:spMkLst>
        </pc:spChg>
        <pc:spChg chg="add mod">
          <ac:chgData name="Roberta Tucker" userId="S::r.tucker@uwtsd.ac.uk::27ca61ee-ba03-4b92-a89a-1d5600e2200a" providerId="AD" clId="Web-{D3C75A5F-604D-9A9E-8D1C-EC194B3143E5}" dt="2022-12-19T13:00:05.667" v="677" actId="20577"/>
          <ac:spMkLst>
            <pc:docMk/>
            <pc:sldMk cId="277283534" sldId="592"/>
            <ac:spMk id="4" creationId="{7707477F-E62B-B1DD-F065-B5F981A49803}"/>
          </ac:spMkLst>
        </pc:spChg>
        <pc:spChg chg="add del mod">
          <ac:chgData name="Roberta Tucker" userId="S::r.tucker@uwtsd.ac.uk::27ca61ee-ba03-4b92-a89a-1d5600e2200a" providerId="AD" clId="Web-{D3C75A5F-604D-9A9E-8D1C-EC194B3143E5}" dt="2022-12-19T12:58:30.868" v="664"/>
          <ac:spMkLst>
            <pc:docMk/>
            <pc:sldMk cId="277283534" sldId="592"/>
            <ac:spMk id="6" creationId="{0B2D6662-D2BF-04A5-6B4F-79D52C13A9D9}"/>
          </ac:spMkLst>
        </pc:spChg>
        <pc:spChg chg="del mod ord">
          <ac:chgData name="Roberta Tucker" userId="S::r.tucker@uwtsd.ac.uk::27ca61ee-ba03-4b92-a89a-1d5600e2200a" providerId="AD" clId="Web-{D3C75A5F-604D-9A9E-8D1C-EC194B3143E5}" dt="2022-12-19T12:56:48.507" v="653"/>
          <ac:spMkLst>
            <pc:docMk/>
            <pc:sldMk cId="277283534" sldId="592"/>
            <ac:spMk id="7" creationId="{91F6D282-BBFC-7FDD-184E-47D0C8F95BB8}"/>
          </ac:spMkLst>
        </pc:spChg>
        <pc:spChg chg="del">
          <ac:chgData name="Roberta Tucker" userId="S::r.tucker@uwtsd.ac.uk::27ca61ee-ba03-4b92-a89a-1d5600e2200a" providerId="AD" clId="Web-{D3C75A5F-604D-9A9E-8D1C-EC194B3143E5}" dt="2022-12-19T12:55:41.568" v="646"/>
          <ac:spMkLst>
            <pc:docMk/>
            <pc:sldMk cId="277283534" sldId="592"/>
            <ac:spMk id="25" creationId="{382E0DD2-11DF-4411-A6ED-1182F5176965}"/>
          </ac:spMkLst>
        </pc:spChg>
        <pc:spChg chg="add">
          <ac:chgData name="Roberta Tucker" userId="S::r.tucker@uwtsd.ac.uk::27ca61ee-ba03-4b92-a89a-1d5600e2200a" providerId="AD" clId="Web-{D3C75A5F-604D-9A9E-8D1C-EC194B3143E5}" dt="2022-12-19T12:55:41.568" v="646"/>
          <ac:spMkLst>
            <pc:docMk/>
            <pc:sldMk cId="277283534" sldId="592"/>
            <ac:spMk id="30" creationId="{5CB593EA-2F98-479F-B4C4-F366571FA64D}"/>
          </ac:spMkLst>
        </pc:spChg>
        <pc:spChg chg="add">
          <ac:chgData name="Roberta Tucker" userId="S::r.tucker@uwtsd.ac.uk::27ca61ee-ba03-4b92-a89a-1d5600e2200a" providerId="AD" clId="Web-{D3C75A5F-604D-9A9E-8D1C-EC194B3143E5}" dt="2022-12-19T12:55:41.568" v="646"/>
          <ac:spMkLst>
            <pc:docMk/>
            <pc:sldMk cId="277283534" sldId="592"/>
            <ac:spMk id="32" creationId="{39BEB6D0-9E4E-4221-93D1-74ABECEE9EFC}"/>
          </ac:spMkLst>
        </pc:spChg>
        <pc:picChg chg="mod">
          <ac:chgData name="Roberta Tucker" userId="S::r.tucker@uwtsd.ac.uk::27ca61ee-ba03-4b92-a89a-1d5600e2200a" providerId="AD" clId="Web-{D3C75A5F-604D-9A9E-8D1C-EC194B3143E5}" dt="2022-12-19T12:55:41.568" v="646"/>
          <ac:picMkLst>
            <pc:docMk/>
            <pc:sldMk cId="277283534" sldId="592"/>
            <ac:picMk id="8" creationId="{78C75679-1B95-B1A9-B037-5CED023536FB}"/>
          </ac:picMkLst>
        </pc:picChg>
        <pc:picChg chg="mod ord">
          <ac:chgData name="Roberta Tucker" userId="S::r.tucker@uwtsd.ac.uk::27ca61ee-ba03-4b92-a89a-1d5600e2200a" providerId="AD" clId="Web-{D3C75A5F-604D-9A9E-8D1C-EC194B3143E5}" dt="2022-12-19T12:55:41.568" v="646"/>
          <ac:picMkLst>
            <pc:docMk/>
            <pc:sldMk cId="277283534" sldId="592"/>
            <ac:picMk id="9" creationId="{DE590EAA-C3E7-5765-0D9F-CBCCA9422E0A}"/>
          </ac:picMkLst>
        </pc:picChg>
        <pc:picChg chg="mod ord">
          <ac:chgData name="Roberta Tucker" userId="S::r.tucker@uwtsd.ac.uk::27ca61ee-ba03-4b92-a89a-1d5600e2200a" providerId="AD" clId="Web-{D3C75A5F-604D-9A9E-8D1C-EC194B3143E5}" dt="2022-12-19T12:55:41.568" v="646"/>
          <ac:picMkLst>
            <pc:docMk/>
            <pc:sldMk cId="277283534" sldId="592"/>
            <ac:picMk id="10" creationId="{AD1C791E-A915-27E0-54EA-4B1B323887D7}"/>
          </ac:picMkLst>
        </pc:picChg>
        <pc:picChg chg="mod">
          <ac:chgData name="Roberta Tucker" userId="S::r.tucker@uwtsd.ac.uk::27ca61ee-ba03-4b92-a89a-1d5600e2200a" providerId="AD" clId="Web-{D3C75A5F-604D-9A9E-8D1C-EC194B3143E5}" dt="2022-12-19T12:55:41.568" v="646"/>
          <ac:picMkLst>
            <pc:docMk/>
            <pc:sldMk cId="277283534" sldId="592"/>
            <ac:picMk id="11" creationId="{220CDEB8-E134-31F1-8008-8412D32077D5}"/>
          </ac:picMkLst>
        </pc:picChg>
        <pc:picChg chg="mod">
          <ac:chgData name="Roberta Tucker" userId="S::r.tucker@uwtsd.ac.uk::27ca61ee-ba03-4b92-a89a-1d5600e2200a" providerId="AD" clId="Web-{D3C75A5F-604D-9A9E-8D1C-EC194B3143E5}" dt="2022-12-19T12:55:41.568" v="646"/>
          <ac:picMkLst>
            <pc:docMk/>
            <pc:sldMk cId="277283534" sldId="592"/>
            <ac:picMk id="12" creationId="{A54C4E63-BA7D-49FE-2DB7-264B1ADFDD90}"/>
          </ac:picMkLst>
        </pc:picChg>
        <pc:picChg chg="mod ord">
          <ac:chgData name="Roberta Tucker" userId="S::r.tucker@uwtsd.ac.uk::27ca61ee-ba03-4b92-a89a-1d5600e2200a" providerId="AD" clId="Web-{D3C75A5F-604D-9A9E-8D1C-EC194B3143E5}" dt="2022-12-19T12:55:41.568" v="646"/>
          <ac:picMkLst>
            <pc:docMk/>
            <pc:sldMk cId="277283534" sldId="592"/>
            <ac:picMk id="13" creationId="{549F4A9C-0E32-E6B8-41D8-BD735E49BB6F}"/>
          </ac:picMkLst>
        </pc:picChg>
      </pc:sldChg>
      <pc:sldChg chg="modSp add del replId">
        <pc:chgData name="Roberta Tucker" userId="S::r.tucker@uwtsd.ac.uk::27ca61ee-ba03-4b92-a89a-1d5600e2200a" providerId="AD" clId="Web-{D3C75A5F-604D-9A9E-8D1C-EC194B3143E5}" dt="2022-12-19T22:47:37.164" v="2336"/>
        <pc:sldMkLst>
          <pc:docMk/>
          <pc:sldMk cId="194804242" sldId="593"/>
        </pc:sldMkLst>
        <pc:spChg chg="mod">
          <ac:chgData name="Roberta Tucker" userId="S::r.tucker@uwtsd.ac.uk::27ca61ee-ba03-4b92-a89a-1d5600e2200a" providerId="AD" clId="Web-{D3C75A5F-604D-9A9E-8D1C-EC194B3143E5}" dt="2022-12-19T14:08:40.088" v="1186" actId="20577"/>
          <ac:spMkLst>
            <pc:docMk/>
            <pc:sldMk cId="194804242" sldId="593"/>
            <ac:spMk id="3" creationId="{451A3567-EB98-6FB4-7D94-F31307736178}"/>
          </ac:spMkLst>
        </pc:spChg>
        <pc:spChg chg="mod">
          <ac:chgData name="Roberta Tucker" userId="S::r.tucker@uwtsd.ac.uk::27ca61ee-ba03-4b92-a89a-1d5600e2200a" providerId="AD" clId="Web-{D3C75A5F-604D-9A9E-8D1C-EC194B3143E5}" dt="2022-12-19T17:12:37.072" v="1611" actId="20577"/>
          <ac:spMkLst>
            <pc:docMk/>
            <pc:sldMk cId="194804242" sldId="593"/>
            <ac:spMk id="7" creationId="{91F6D282-BBFC-7FDD-184E-47D0C8F95BB8}"/>
          </ac:spMkLst>
        </pc:spChg>
        <pc:picChg chg="mod">
          <ac:chgData name="Roberta Tucker" userId="S::r.tucker@uwtsd.ac.uk::27ca61ee-ba03-4b92-a89a-1d5600e2200a" providerId="AD" clId="Web-{D3C75A5F-604D-9A9E-8D1C-EC194B3143E5}" dt="2022-12-19T13:09:45.803" v="715" actId="1076"/>
          <ac:picMkLst>
            <pc:docMk/>
            <pc:sldMk cId="194804242" sldId="593"/>
            <ac:picMk id="14" creationId="{D724F052-2E77-C5D5-2479-596B0063DEDC}"/>
          </ac:picMkLst>
        </pc:picChg>
      </pc:sldChg>
      <pc:sldChg chg="modSp add replId">
        <pc:chgData name="Roberta Tucker" userId="S::r.tucker@uwtsd.ac.uk::27ca61ee-ba03-4b92-a89a-1d5600e2200a" providerId="AD" clId="Web-{D3C75A5F-604D-9A9E-8D1C-EC194B3143E5}" dt="2022-12-19T13:13:44.479" v="753" actId="20577"/>
        <pc:sldMkLst>
          <pc:docMk/>
          <pc:sldMk cId="1953697306" sldId="594"/>
        </pc:sldMkLst>
        <pc:spChg chg="mod">
          <ac:chgData name="Roberta Tucker" userId="S::r.tucker@uwtsd.ac.uk::27ca61ee-ba03-4b92-a89a-1d5600e2200a" providerId="AD" clId="Web-{D3C75A5F-604D-9A9E-8D1C-EC194B3143E5}" dt="2022-12-19T13:13:44.479" v="753" actId="20577"/>
          <ac:spMkLst>
            <pc:docMk/>
            <pc:sldMk cId="1953697306" sldId="594"/>
            <ac:spMk id="4" creationId="{7707477F-E62B-B1DD-F065-B5F981A49803}"/>
          </ac:spMkLst>
        </pc:spChg>
      </pc:sldChg>
      <pc:sldChg chg="addSp delSp modSp new">
        <pc:chgData name="Roberta Tucker" userId="S::r.tucker@uwtsd.ac.uk::27ca61ee-ba03-4b92-a89a-1d5600e2200a" providerId="AD" clId="Web-{D3C75A5F-604D-9A9E-8D1C-EC194B3143E5}" dt="2022-12-19T14:09:07.933" v="1190" actId="1076"/>
        <pc:sldMkLst>
          <pc:docMk/>
          <pc:sldMk cId="1357812861" sldId="595"/>
        </pc:sldMkLst>
        <pc:spChg chg="mod">
          <ac:chgData name="Roberta Tucker" userId="S::r.tucker@uwtsd.ac.uk::27ca61ee-ba03-4b92-a89a-1d5600e2200a" providerId="AD" clId="Web-{D3C75A5F-604D-9A9E-8D1C-EC194B3143E5}" dt="2022-12-19T13:48:26.456" v="1074" actId="1076"/>
          <ac:spMkLst>
            <pc:docMk/>
            <pc:sldMk cId="1357812861" sldId="595"/>
            <ac:spMk id="2" creationId="{B77505F3-212B-AE58-A912-0C03ADE8BA4E}"/>
          </ac:spMkLst>
        </pc:spChg>
        <pc:spChg chg="del">
          <ac:chgData name="Roberta Tucker" userId="S::r.tucker@uwtsd.ac.uk::27ca61ee-ba03-4b92-a89a-1d5600e2200a" providerId="AD" clId="Web-{D3C75A5F-604D-9A9E-8D1C-EC194B3143E5}" dt="2022-12-19T13:33:29.189" v="885"/>
          <ac:spMkLst>
            <pc:docMk/>
            <pc:sldMk cId="1357812861" sldId="595"/>
            <ac:spMk id="3" creationId="{2C034511-197F-496C-86D4-E51FD08A7D18}"/>
          </ac:spMkLst>
        </pc:spChg>
        <pc:spChg chg="del mod">
          <ac:chgData name="Roberta Tucker" userId="S::r.tucker@uwtsd.ac.uk::27ca61ee-ba03-4b92-a89a-1d5600e2200a" providerId="AD" clId="Web-{D3C75A5F-604D-9A9E-8D1C-EC194B3143E5}" dt="2022-12-19T13:33:59.237" v="890"/>
          <ac:spMkLst>
            <pc:docMk/>
            <pc:sldMk cId="1357812861" sldId="595"/>
            <ac:spMk id="4" creationId="{1F6700AD-E93D-946D-E522-54BF2AC37AD7}"/>
          </ac:spMkLst>
        </pc:spChg>
        <pc:spChg chg="add del mod">
          <ac:chgData name="Roberta Tucker" userId="S::r.tucker@uwtsd.ac.uk::27ca61ee-ba03-4b92-a89a-1d5600e2200a" providerId="AD" clId="Web-{D3C75A5F-604D-9A9E-8D1C-EC194B3143E5}" dt="2022-12-19T13:33:55.768" v="889"/>
          <ac:spMkLst>
            <pc:docMk/>
            <pc:sldMk cId="1357812861" sldId="595"/>
            <ac:spMk id="19" creationId="{A401B43A-DEE5-29E4-4622-7090944C152D}"/>
          </ac:spMkLst>
        </pc:spChg>
        <pc:spChg chg="add mod">
          <ac:chgData name="Roberta Tucker" userId="S::r.tucker@uwtsd.ac.uk::27ca61ee-ba03-4b92-a89a-1d5600e2200a" providerId="AD" clId="Web-{D3C75A5F-604D-9A9E-8D1C-EC194B3143E5}" dt="2022-12-19T14:09:05.354" v="1189" actId="1076"/>
          <ac:spMkLst>
            <pc:docMk/>
            <pc:sldMk cId="1357812861" sldId="595"/>
            <ac:spMk id="20" creationId="{E85000BF-92CC-DF51-9DB5-FCA5D203EEFB}"/>
          </ac:spMkLst>
        </pc:spChg>
        <pc:spChg chg="add mod">
          <ac:chgData name="Roberta Tucker" userId="S::r.tucker@uwtsd.ac.uk::27ca61ee-ba03-4b92-a89a-1d5600e2200a" providerId="AD" clId="Web-{D3C75A5F-604D-9A9E-8D1C-EC194B3143E5}" dt="2022-12-19T14:09:07.933" v="1190" actId="1076"/>
          <ac:spMkLst>
            <pc:docMk/>
            <pc:sldMk cId="1357812861" sldId="595"/>
            <ac:spMk id="21" creationId="{19376418-8C50-DB9A-F431-6428CB79D1CA}"/>
          </ac:spMkLst>
        </pc:spChg>
        <pc:spChg chg="add mod">
          <ac:chgData name="Roberta Tucker" userId="S::r.tucker@uwtsd.ac.uk::27ca61ee-ba03-4b92-a89a-1d5600e2200a" providerId="AD" clId="Web-{D3C75A5F-604D-9A9E-8D1C-EC194B3143E5}" dt="2022-12-19T14:09:01.042" v="1187" actId="1076"/>
          <ac:spMkLst>
            <pc:docMk/>
            <pc:sldMk cId="1357812861" sldId="595"/>
            <ac:spMk id="22" creationId="{BC3F3113-E6E6-0C00-CADE-3A35737BF301}"/>
          </ac:spMkLst>
        </pc:spChg>
        <pc:spChg chg="add mod">
          <ac:chgData name="Roberta Tucker" userId="S::r.tucker@uwtsd.ac.uk::27ca61ee-ba03-4b92-a89a-1d5600e2200a" providerId="AD" clId="Web-{D3C75A5F-604D-9A9E-8D1C-EC194B3143E5}" dt="2022-12-19T13:49:35.879" v="1113" actId="1076"/>
          <ac:spMkLst>
            <pc:docMk/>
            <pc:sldMk cId="1357812861" sldId="595"/>
            <ac:spMk id="23" creationId="{73665B1F-0ED0-B76E-F110-C5210AEEAD30}"/>
          </ac:spMkLst>
        </pc:spChg>
        <pc:spChg chg="add mod">
          <ac:chgData name="Roberta Tucker" userId="S::r.tucker@uwtsd.ac.uk::27ca61ee-ba03-4b92-a89a-1d5600e2200a" providerId="AD" clId="Web-{D3C75A5F-604D-9A9E-8D1C-EC194B3143E5}" dt="2022-12-19T14:09:03.604" v="1188" actId="1076"/>
          <ac:spMkLst>
            <pc:docMk/>
            <pc:sldMk cId="1357812861" sldId="595"/>
            <ac:spMk id="25" creationId="{957DE775-02D4-3B5C-C4E0-7E0457F86D13}"/>
          </ac:spMkLst>
        </pc:spChg>
        <pc:graphicFrameChg chg="add del mod ord modGraphic">
          <ac:chgData name="Roberta Tucker" userId="S::r.tucker@uwtsd.ac.uk::27ca61ee-ba03-4b92-a89a-1d5600e2200a" providerId="AD" clId="Web-{D3C75A5F-604D-9A9E-8D1C-EC194B3143E5}" dt="2022-12-19T13:33:51.268" v="888"/>
          <ac:graphicFrameMkLst>
            <pc:docMk/>
            <pc:sldMk cId="1357812861" sldId="595"/>
            <ac:graphicFrameMk id="5" creationId="{C7377DB5-6245-8170-2DDB-3AFE23C9BA40}"/>
          </ac:graphicFrameMkLst>
        </pc:graphicFrameChg>
        <pc:picChg chg="add mod">
          <ac:chgData name="Roberta Tucker" userId="S::r.tucker@uwtsd.ac.uk::27ca61ee-ba03-4b92-a89a-1d5600e2200a" providerId="AD" clId="Web-{D3C75A5F-604D-9A9E-8D1C-EC194B3143E5}" dt="2022-12-19T13:49:44.911" v="1115" actId="1076"/>
          <ac:picMkLst>
            <pc:docMk/>
            <pc:sldMk cId="1357812861" sldId="595"/>
            <ac:picMk id="24" creationId="{97610915-7ACD-AD63-88D5-DFE7A9C459A5}"/>
          </ac:picMkLst>
        </pc:picChg>
      </pc:sldChg>
      <pc:sldChg chg="modSp add replId">
        <pc:chgData name="Roberta Tucker" userId="S::r.tucker@uwtsd.ac.uk::27ca61ee-ba03-4b92-a89a-1d5600e2200a" providerId="AD" clId="Web-{D3C75A5F-604D-9A9E-8D1C-EC194B3143E5}" dt="2022-12-19T13:56:14.184" v="1179" actId="1076"/>
        <pc:sldMkLst>
          <pc:docMk/>
          <pc:sldMk cId="578687027" sldId="596"/>
        </pc:sldMkLst>
        <pc:spChg chg="mod">
          <ac:chgData name="Roberta Tucker" userId="S::r.tucker@uwtsd.ac.uk::27ca61ee-ba03-4b92-a89a-1d5600e2200a" providerId="AD" clId="Web-{D3C75A5F-604D-9A9E-8D1C-EC194B3143E5}" dt="2022-12-19T13:50:56.803" v="1121" actId="20577"/>
          <ac:spMkLst>
            <pc:docMk/>
            <pc:sldMk cId="578687027" sldId="596"/>
            <ac:spMk id="2" creationId="{B77505F3-212B-AE58-A912-0C03ADE8BA4E}"/>
          </ac:spMkLst>
        </pc:spChg>
        <pc:spChg chg="mod">
          <ac:chgData name="Roberta Tucker" userId="S::r.tucker@uwtsd.ac.uk::27ca61ee-ba03-4b92-a89a-1d5600e2200a" providerId="AD" clId="Web-{D3C75A5F-604D-9A9E-8D1C-EC194B3143E5}" dt="2022-12-19T13:52:44.758" v="1153" actId="20577"/>
          <ac:spMkLst>
            <pc:docMk/>
            <pc:sldMk cId="578687027" sldId="596"/>
            <ac:spMk id="20" creationId="{E85000BF-92CC-DF51-9DB5-FCA5D203EEFB}"/>
          </ac:spMkLst>
        </pc:spChg>
        <pc:spChg chg="mod">
          <ac:chgData name="Roberta Tucker" userId="S::r.tucker@uwtsd.ac.uk::27ca61ee-ba03-4b92-a89a-1d5600e2200a" providerId="AD" clId="Web-{D3C75A5F-604D-9A9E-8D1C-EC194B3143E5}" dt="2022-12-19T13:53:28.743" v="1157" actId="20577"/>
          <ac:spMkLst>
            <pc:docMk/>
            <pc:sldMk cId="578687027" sldId="596"/>
            <ac:spMk id="21" creationId="{19376418-8C50-DB9A-F431-6428CB79D1CA}"/>
          </ac:spMkLst>
        </pc:spChg>
        <pc:spChg chg="mod">
          <ac:chgData name="Roberta Tucker" userId="S::r.tucker@uwtsd.ac.uk::27ca61ee-ba03-4b92-a89a-1d5600e2200a" providerId="AD" clId="Web-{D3C75A5F-604D-9A9E-8D1C-EC194B3143E5}" dt="2022-12-19T13:54:22.635" v="1162" actId="14100"/>
          <ac:spMkLst>
            <pc:docMk/>
            <pc:sldMk cId="578687027" sldId="596"/>
            <ac:spMk id="22" creationId="{BC3F3113-E6E6-0C00-CADE-3A35737BF301}"/>
          </ac:spMkLst>
        </pc:spChg>
        <pc:spChg chg="mod">
          <ac:chgData name="Roberta Tucker" userId="S::r.tucker@uwtsd.ac.uk::27ca61ee-ba03-4b92-a89a-1d5600e2200a" providerId="AD" clId="Web-{D3C75A5F-604D-9A9E-8D1C-EC194B3143E5}" dt="2022-12-19T13:56:11.637" v="1178" actId="1076"/>
          <ac:spMkLst>
            <pc:docMk/>
            <pc:sldMk cId="578687027" sldId="596"/>
            <ac:spMk id="23" creationId="{73665B1F-0ED0-B76E-F110-C5210AEEAD30}"/>
          </ac:spMkLst>
        </pc:spChg>
        <pc:spChg chg="mod">
          <ac:chgData name="Roberta Tucker" userId="S::r.tucker@uwtsd.ac.uk::27ca61ee-ba03-4b92-a89a-1d5600e2200a" providerId="AD" clId="Web-{D3C75A5F-604D-9A9E-8D1C-EC194B3143E5}" dt="2022-12-19T13:55:20.995" v="1168" actId="1076"/>
          <ac:spMkLst>
            <pc:docMk/>
            <pc:sldMk cId="578687027" sldId="596"/>
            <ac:spMk id="25" creationId="{957DE775-02D4-3B5C-C4E0-7E0457F86D13}"/>
          </ac:spMkLst>
        </pc:spChg>
        <pc:picChg chg="mod">
          <ac:chgData name="Roberta Tucker" userId="S::r.tucker@uwtsd.ac.uk::27ca61ee-ba03-4b92-a89a-1d5600e2200a" providerId="AD" clId="Web-{D3C75A5F-604D-9A9E-8D1C-EC194B3143E5}" dt="2022-12-19T13:56:14.184" v="1179" actId="1076"/>
          <ac:picMkLst>
            <pc:docMk/>
            <pc:sldMk cId="578687027" sldId="596"/>
            <ac:picMk id="24" creationId="{97610915-7ACD-AD63-88D5-DFE7A9C459A5}"/>
          </ac:picMkLst>
        </pc:picChg>
      </pc:sldChg>
      <pc:sldChg chg="addSp delSp modSp new addAnim delAnim modAnim">
        <pc:chgData name="Roberta Tucker" userId="S::r.tucker@uwtsd.ac.uk::27ca61ee-ba03-4b92-a89a-1d5600e2200a" providerId="AD" clId="Web-{D3C75A5F-604D-9A9E-8D1C-EC194B3143E5}" dt="2022-12-19T23:00:30.003" v="2557" actId="20577"/>
        <pc:sldMkLst>
          <pc:docMk/>
          <pc:sldMk cId="2104781264" sldId="597"/>
        </pc:sldMkLst>
        <pc:spChg chg="mod">
          <ac:chgData name="Roberta Tucker" userId="S::r.tucker@uwtsd.ac.uk::27ca61ee-ba03-4b92-a89a-1d5600e2200a" providerId="AD" clId="Web-{D3C75A5F-604D-9A9E-8D1C-EC194B3143E5}" dt="2022-12-19T23:00:30.003" v="2557" actId="20577"/>
          <ac:spMkLst>
            <pc:docMk/>
            <pc:sldMk cId="2104781264" sldId="597"/>
            <ac:spMk id="2" creationId="{63852E6C-082F-78CA-A404-46758630C0A5}"/>
          </ac:spMkLst>
        </pc:spChg>
        <pc:spChg chg="del">
          <ac:chgData name="Roberta Tucker" userId="S::r.tucker@uwtsd.ac.uk::27ca61ee-ba03-4b92-a89a-1d5600e2200a" providerId="AD" clId="Web-{D3C75A5F-604D-9A9E-8D1C-EC194B3143E5}" dt="2022-12-19T14:09:21.917" v="1192"/>
          <ac:spMkLst>
            <pc:docMk/>
            <pc:sldMk cId="2104781264" sldId="597"/>
            <ac:spMk id="3" creationId="{B56A70AF-EE17-F850-0EDF-B93C80EAA54C}"/>
          </ac:spMkLst>
        </pc:spChg>
        <pc:spChg chg="add mod">
          <ac:chgData name="Roberta Tucker" userId="S::r.tucker@uwtsd.ac.uk::27ca61ee-ba03-4b92-a89a-1d5600e2200a" providerId="AD" clId="Web-{D3C75A5F-604D-9A9E-8D1C-EC194B3143E5}" dt="2022-12-19T17:11:58.461" v="1607" actId="1076"/>
          <ac:spMkLst>
            <pc:docMk/>
            <pc:sldMk cId="2104781264" sldId="597"/>
            <ac:spMk id="3" creationId="{CBDB8706-6F48-E8F6-304D-C08EBEA03C9B}"/>
          </ac:spMkLst>
        </pc:spChg>
        <pc:spChg chg="add mod">
          <ac:chgData name="Roberta Tucker" userId="S::r.tucker@uwtsd.ac.uk::27ca61ee-ba03-4b92-a89a-1d5600e2200a" providerId="AD" clId="Web-{D3C75A5F-604D-9A9E-8D1C-EC194B3143E5}" dt="2022-12-19T16:58:42.370" v="1519" actId="1076"/>
          <ac:spMkLst>
            <pc:docMk/>
            <pc:sldMk cId="2104781264" sldId="597"/>
            <ac:spMk id="5" creationId="{0FD61961-332D-AC08-6EF9-F2255A8DBCC9}"/>
          </ac:spMkLst>
        </pc:spChg>
        <pc:spChg chg="add del">
          <ac:chgData name="Roberta Tucker" userId="S::r.tucker@uwtsd.ac.uk::27ca61ee-ba03-4b92-a89a-1d5600e2200a" providerId="AD" clId="Web-{D3C75A5F-604D-9A9E-8D1C-EC194B3143E5}" dt="2022-12-19T14:11:08.108" v="1235"/>
          <ac:spMkLst>
            <pc:docMk/>
            <pc:sldMk cId="2104781264" sldId="597"/>
            <ac:spMk id="7" creationId="{70A86536-A4CE-E4D3-0D0F-4311EB146590}"/>
          </ac:spMkLst>
        </pc:spChg>
        <pc:spChg chg="add del">
          <ac:chgData name="Roberta Tucker" userId="S::r.tucker@uwtsd.ac.uk::27ca61ee-ba03-4b92-a89a-1d5600e2200a" providerId="AD" clId="Web-{D3C75A5F-604D-9A9E-8D1C-EC194B3143E5}" dt="2022-12-19T14:11:14.622" v="1237"/>
          <ac:spMkLst>
            <pc:docMk/>
            <pc:sldMk cId="2104781264" sldId="597"/>
            <ac:spMk id="9" creationId="{24A99EF9-50E2-FA30-2A73-FB9B58D10138}"/>
          </ac:spMkLst>
        </pc:spChg>
        <pc:spChg chg="add del mod">
          <ac:chgData name="Roberta Tucker" userId="S::r.tucker@uwtsd.ac.uk::27ca61ee-ba03-4b92-a89a-1d5600e2200a" providerId="AD" clId="Web-{D3C75A5F-604D-9A9E-8D1C-EC194B3143E5}" dt="2022-12-19T14:11:23.576" v="1240"/>
          <ac:spMkLst>
            <pc:docMk/>
            <pc:sldMk cId="2104781264" sldId="597"/>
            <ac:spMk id="11" creationId="{DB3083FA-B350-8E7D-D435-DE66ECD319A8}"/>
          </ac:spMkLst>
        </pc:spChg>
        <pc:spChg chg="add del mod">
          <ac:chgData name="Roberta Tucker" userId="S::r.tucker@uwtsd.ac.uk::27ca61ee-ba03-4b92-a89a-1d5600e2200a" providerId="AD" clId="Web-{D3C75A5F-604D-9A9E-8D1C-EC194B3143E5}" dt="2022-12-19T14:11:34.889" v="1244"/>
          <ac:spMkLst>
            <pc:docMk/>
            <pc:sldMk cId="2104781264" sldId="597"/>
            <ac:spMk id="13" creationId="{C8153487-87F6-6297-ED28-81286EF4F9B0}"/>
          </ac:spMkLst>
        </pc:spChg>
        <pc:spChg chg="add mod">
          <ac:chgData name="Roberta Tucker" userId="S::r.tucker@uwtsd.ac.uk::27ca61ee-ba03-4b92-a89a-1d5600e2200a" providerId="AD" clId="Web-{D3C75A5F-604D-9A9E-8D1C-EC194B3143E5}" dt="2022-12-19T16:57:58.523" v="1510" actId="1076"/>
          <ac:spMkLst>
            <pc:docMk/>
            <pc:sldMk cId="2104781264" sldId="597"/>
            <ac:spMk id="14" creationId="{A1FD1CAD-B952-A254-4B93-B0A9E17944F0}"/>
          </ac:spMkLst>
        </pc:spChg>
        <pc:spChg chg="add mod">
          <ac:chgData name="Roberta Tucker" userId="S::r.tucker@uwtsd.ac.uk::27ca61ee-ba03-4b92-a89a-1d5600e2200a" providerId="AD" clId="Web-{D3C75A5F-604D-9A9E-8D1C-EC194B3143E5}" dt="2022-12-19T16:57:54.554" v="1509" actId="1076"/>
          <ac:spMkLst>
            <pc:docMk/>
            <pc:sldMk cId="2104781264" sldId="597"/>
            <ac:spMk id="15" creationId="{604D9A53-C5DB-EC00-732E-DCF8200E1F22}"/>
          </ac:spMkLst>
        </pc:spChg>
        <pc:spChg chg="add del mod">
          <ac:chgData name="Roberta Tucker" userId="S::r.tucker@uwtsd.ac.uk::27ca61ee-ba03-4b92-a89a-1d5600e2200a" providerId="AD" clId="Web-{D3C75A5F-604D-9A9E-8D1C-EC194B3143E5}" dt="2022-12-19T14:15:26.632" v="1289"/>
          <ac:spMkLst>
            <pc:docMk/>
            <pc:sldMk cId="2104781264" sldId="597"/>
            <ac:spMk id="19" creationId="{E7680659-8692-47F2-FC4D-E3B0B2456EB6}"/>
          </ac:spMkLst>
        </pc:spChg>
        <pc:spChg chg="add del mod">
          <ac:chgData name="Roberta Tucker" userId="S::r.tucker@uwtsd.ac.uk::27ca61ee-ba03-4b92-a89a-1d5600e2200a" providerId="AD" clId="Web-{D3C75A5F-604D-9A9E-8D1C-EC194B3143E5}" dt="2022-12-19T14:15:55.034" v="1292"/>
          <ac:spMkLst>
            <pc:docMk/>
            <pc:sldMk cId="2104781264" sldId="597"/>
            <ac:spMk id="20" creationId="{AFFCCFAF-B7AC-84BE-8148-F99ACEB6D87C}"/>
          </ac:spMkLst>
        </pc:spChg>
        <pc:spChg chg="add del">
          <ac:chgData name="Roberta Tucker" userId="S::r.tucker@uwtsd.ac.uk::27ca61ee-ba03-4b92-a89a-1d5600e2200a" providerId="AD" clId="Web-{D3C75A5F-604D-9A9E-8D1C-EC194B3143E5}" dt="2022-12-19T14:16:49.738" v="1294"/>
          <ac:spMkLst>
            <pc:docMk/>
            <pc:sldMk cId="2104781264" sldId="597"/>
            <ac:spMk id="21" creationId="{273E9DB6-58AA-064D-A3CE-8B0743528E7F}"/>
          </ac:spMkLst>
        </pc:spChg>
        <pc:spChg chg="add mod">
          <ac:chgData name="Roberta Tucker" userId="S::r.tucker@uwtsd.ac.uk::27ca61ee-ba03-4b92-a89a-1d5600e2200a" providerId="AD" clId="Web-{D3C75A5F-604D-9A9E-8D1C-EC194B3143E5}" dt="2022-12-19T16:58:24.900" v="1516" actId="1076"/>
          <ac:spMkLst>
            <pc:docMk/>
            <pc:sldMk cId="2104781264" sldId="597"/>
            <ac:spMk id="22" creationId="{1B250047-3D66-D571-37F7-3A4FF0262B17}"/>
          </ac:spMkLst>
        </pc:spChg>
        <pc:spChg chg="add del mod">
          <ac:chgData name="Roberta Tucker" userId="S::r.tucker@uwtsd.ac.uk::27ca61ee-ba03-4b92-a89a-1d5600e2200a" providerId="AD" clId="Web-{D3C75A5F-604D-9A9E-8D1C-EC194B3143E5}" dt="2022-12-19T14:20:58.868" v="1352"/>
          <ac:spMkLst>
            <pc:docMk/>
            <pc:sldMk cId="2104781264" sldId="597"/>
            <ac:spMk id="23" creationId="{86AE77A4-B682-B5B6-8857-7E1FE152AA48}"/>
          </ac:spMkLst>
        </pc:spChg>
        <pc:spChg chg="add del mod">
          <ac:chgData name="Roberta Tucker" userId="S::r.tucker@uwtsd.ac.uk::27ca61ee-ba03-4b92-a89a-1d5600e2200a" providerId="AD" clId="Web-{D3C75A5F-604D-9A9E-8D1C-EC194B3143E5}" dt="2022-12-19T17:15:02.065" v="1642"/>
          <ac:spMkLst>
            <pc:docMk/>
            <pc:sldMk cId="2104781264" sldId="597"/>
            <ac:spMk id="24" creationId="{8AD30A4E-05F8-EFEC-C63D-A3C3261E4194}"/>
          </ac:spMkLst>
        </pc:spChg>
        <pc:spChg chg="add mod">
          <ac:chgData name="Roberta Tucker" userId="S::r.tucker@uwtsd.ac.uk::27ca61ee-ba03-4b92-a89a-1d5600e2200a" providerId="AD" clId="Web-{D3C75A5F-604D-9A9E-8D1C-EC194B3143E5}" dt="2022-12-19T16:57:48.882" v="1508" actId="14100"/>
          <ac:spMkLst>
            <pc:docMk/>
            <pc:sldMk cId="2104781264" sldId="597"/>
            <ac:spMk id="25" creationId="{D62D377E-8F14-5584-3260-699BA41B0C9D}"/>
          </ac:spMkLst>
        </pc:spChg>
        <pc:spChg chg="add del mod">
          <ac:chgData name="Roberta Tucker" userId="S::r.tucker@uwtsd.ac.uk::27ca61ee-ba03-4b92-a89a-1d5600e2200a" providerId="AD" clId="Web-{D3C75A5F-604D-9A9E-8D1C-EC194B3143E5}" dt="2022-12-19T17:14:59.112" v="1641"/>
          <ac:spMkLst>
            <pc:docMk/>
            <pc:sldMk cId="2104781264" sldId="597"/>
            <ac:spMk id="26" creationId="{48EDED51-BFE6-E32B-402E-6013A71F7077}"/>
          </ac:spMkLst>
        </pc:spChg>
        <pc:picChg chg="add mod">
          <ac:chgData name="Roberta Tucker" userId="S::r.tucker@uwtsd.ac.uk::27ca61ee-ba03-4b92-a89a-1d5600e2200a" providerId="AD" clId="Web-{D3C75A5F-604D-9A9E-8D1C-EC194B3143E5}" dt="2022-12-19T17:15:11.987" v="1645" actId="1076"/>
          <ac:picMkLst>
            <pc:docMk/>
            <pc:sldMk cId="2104781264" sldId="597"/>
            <ac:picMk id="4" creationId="{7E144006-5A88-FF74-3DC3-4F4A61C78612}"/>
          </ac:picMkLst>
        </pc:picChg>
        <pc:cxnChg chg="add mod">
          <ac:chgData name="Roberta Tucker" userId="S::r.tucker@uwtsd.ac.uk::27ca61ee-ba03-4b92-a89a-1d5600e2200a" providerId="AD" clId="Web-{D3C75A5F-604D-9A9E-8D1C-EC194B3143E5}" dt="2022-12-19T16:58:48.854" v="1521" actId="1076"/>
          <ac:cxnSpMkLst>
            <pc:docMk/>
            <pc:sldMk cId="2104781264" sldId="597"/>
            <ac:cxnSpMk id="16" creationId="{E7CE0A2F-9AC1-B554-A657-F113B0EE015F}"/>
          </ac:cxnSpMkLst>
        </pc:cxnChg>
        <pc:cxnChg chg="add mod">
          <ac:chgData name="Roberta Tucker" userId="S::r.tucker@uwtsd.ac.uk::27ca61ee-ba03-4b92-a89a-1d5600e2200a" providerId="AD" clId="Web-{D3C75A5F-604D-9A9E-8D1C-EC194B3143E5}" dt="2022-12-19T16:58:03.977" v="1512" actId="1076"/>
          <ac:cxnSpMkLst>
            <pc:docMk/>
            <pc:sldMk cId="2104781264" sldId="597"/>
            <ac:cxnSpMk id="17" creationId="{F6C70852-971C-F06D-E1DC-5AC71DB67C88}"/>
          </ac:cxnSpMkLst>
        </pc:cxnChg>
        <pc:cxnChg chg="add mod">
          <ac:chgData name="Roberta Tucker" userId="S::r.tucker@uwtsd.ac.uk::27ca61ee-ba03-4b92-a89a-1d5600e2200a" providerId="AD" clId="Web-{D3C75A5F-604D-9A9E-8D1C-EC194B3143E5}" dt="2022-12-19T16:58:45.542" v="1520" actId="1076"/>
          <ac:cxnSpMkLst>
            <pc:docMk/>
            <pc:sldMk cId="2104781264" sldId="597"/>
            <ac:cxnSpMk id="18" creationId="{E4029909-89C9-C6D7-B0F3-BAC44F0476A6}"/>
          </ac:cxnSpMkLst>
        </pc:cxnChg>
      </pc:sldChg>
      <pc:sldChg chg="addSp modSp add replId addAnim delAnim modAnim">
        <pc:chgData name="Roberta Tucker" userId="S::r.tucker@uwtsd.ac.uk::27ca61ee-ba03-4b92-a89a-1d5600e2200a" providerId="AD" clId="Web-{D3C75A5F-604D-9A9E-8D1C-EC194B3143E5}" dt="2022-12-19T23:00:35.394" v="2558" actId="20577"/>
        <pc:sldMkLst>
          <pc:docMk/>
          <pc:sldMk cId="283922559" sldId="598"/>
        </pc:sldMkLst>
        <pc:spChg chg="mod">
          <ac:chgData name="Roberta Tucker" userId="S::r.tucker@uwtsd.ac.uk::27ca61ee-ba03-4b92-a89a-1d5600e2200a" providerId="AD" clId="Web-{D3C75A5F-604D-9A9E-8D1C-EC194B3143E5}" dt="2022-12-19T23:00:35.394" v="2558" actId="20577"/>
          <ac:spMkLst>
            <pc:docMk/>
            <pc:sldMk cId="283922559" sldId="598"/>
            <ac:spMk id="2" creationId="{63852E6C-082F-78CA-A404-46758630C0A5}"/>
          </ac:spMkLst>
        </pc:spChg>
        <pc:spChg chg="add mod">
          <ac:chgData name="Roberta Tucker" userId="S::r.tucker@uwtsd.ac.uk::27ca61ee-ba03-4b92-a89a-1d5600e2200a" providerId="AD" clId="Web-{D3C75A5F-604D-9A9E-8D1C-EC194B3143E5}" dt="2022-12-19T17:13:33.028" v="1618" actId="20577"/>
          <ac:spMkLst>
            <pc:docMk/>
            <pc:sldMk cId="283922559" sldId="598"/>
            <ac:spMk id="4" creationId="{1F593A52-16BA-84AB-74C7-6888E5E9E663}"/>
          </ac:spMkLst>
        </pc:spChg>
        <pc:spChg chg="mod">
          <ac:chgData name="Roberta Tucker" userId="S::r.tucker@uwtsd.ac.uk::27ca61ee-ba03-4b92-a89a-1d5600e2200a" providerId="AD" clId="Web-{D3C75A5F-604D-9A9E-8D1C-EC194B3143E5}" dt="2022-12-19T17:00:18.547" v="1529" actId="20577"/>
          <ac:spMkLst>
            <pc:docMk/>
            <pc:sldMk cId="283922559" sldId="598"/>
            <ac:spMk id="5" creationId="{0FD61961-332D-AC08-6EF9-F2255A8DBCC9}"/>
          </ac:spMkLst>
        </pc:spChg>
        <pc:spChg chg="mod">
          <ac:chgData name="Roberta Tucker" userId="S::r.tucker@uwtsd.ac.uk::27ca61ee-ba03-4b92-a89a-1d5600e2200a" providerId="AD" clId="Web-{D3C75A5F-604D-9A9E-8D1C-EC194B3143E5}" dt="2022-12-19T17:03:38.730" v="1538" actId="14100"/>
          <ac:spMkLst>
            <pc:docMk/>
            <pc:sldMk cId="283922559" sldId="598"/>
            <ac:spMk id="14" creationId="{A1FD1CAD-B952-A254-4B93-B0A9E17944F0}"/>
          </ac:spMkLst>
        </pc:spChg>
        <pc:spChg chg="mod">
          <ac:chgData name="Roberta Tucker" userId="S::r.tucker@uwtsd.ac.uk::27ca61ee-ba03-4b92-a89a-1d5600e2200a" providerId="AD" clId="Web-{D3C75A5F-604D-9A9E-8D1C-EC194B3143E5}" dt="2022-12-19T17:01:03.971" v="1534" actId="1076"/>
          <ac:spMkLst>
            <pc:docMk/>
            <pc:sldMk cId="283922559" sldId="598"/>
            <ac:spMk id="15" creationId="{604D9A53-C5DB-EC00-732E-DCF8200E1F22}"/>
          </ac:spMkLst>
        </pc:spChg>
        <pc:spChg chg="mod">
          <ac:chgData name="Roberta Tucker" userId="S::r.tucker@uwtsd.ac.uk::27ca61ee-ba03-4b92-a89a-1d5600e2200a" providerId="AD" clId="Web-{D3C75A5F-604D-9A9E-8D1C-EC194B3143E5}" dt="2022-12-19T17:04:14.388" v="1540" actId="20577"/>
          <ac:spMkLst>
            <pc:docMk/>
            <pc:sldMk cId="283922559" sldId="598"/>
            <ac:spMk id="22" creationId="{1B250047-3D66-D571-37F7-3A4FF0262B17}"/>
          </ac:spMkLst>
        </pc:spChg>
        <pc:spChg chg="mod">
          <ac:chgData name="Roberta Tucker" userId="S::r.tucker@uwtsd.ac.uk::27ca61ee-ba03-4b92-a89a-1d5600e2200a" providerId="AD" clId="Web-{D3C75A5F-604D-9A9E-8D1C-EC194B3143E5}" dt="2022-12-19T17:04:45.937" v="1543" actId="14100"/>
          <ac:spMkLst>
            <pc:docMk/>
            <pc:sldMk cId="283922559" sldId="598"/>
            <ac:spMk id="25" creationId="{D62D377E-8F14-5584-3260-699BA41B0C9D}"/>
          </ac:spMkLst>
        </pc:spChg>
        <pc:spChg chg="mod">
          <ac:chgData name="Roberta Tucker" userId="S::r.tucker@uwtsd.ac.uk::27ca61ee-ba03-4b92-a89a-1d5600e2200a" providerId="AD" clId="Web-{D3C75A5F-604D-9A9E-8D1C-EC194B3143E5}" dt="2022-12-19T17:16:31.242" v="1665" actId="20577"/>
          <ac:spMkLst>
            <pc:docMk/>
            <pc:sldMk cId="283922559" sldId="598"/>
            <ac:spMk id="26" creationId="{48EDED51-BFE6-E32B-402E-6013A71F7077}"/>
          </ac:spMkLst>
        </pc:spChg>
      </pc:sldChg>
      <pc:sldChg chg="addSp delSp modSp new addAnim modAnim">
        <pc:chgData name="Roberta Tucker" userId="S::r.tucker@uwtsd.ac.uk::27ca61ee-ba03-4b92-a89a-1d5600e2200a" providerId="AD" clId="Web-{D3C75A5F-604D-9A9E-8D1C-EC194B3143E5}" dt="2022-12-19T23:00:41.456" v="2559" actId="20577"/>
        <pc:sldMkLst>
          <pc:docMk/>
          <pc:sldMk cId="946227854" sldId="599"/>
        </pc:sldMkLst>
        <pc:spChg chg="mod">
          <ac:chgData name="Roberta Tucker" userId="S::r.tucker@uwtsd.ac.uk::27ca61ee-ba03-4b92-a89a-1d5600e2200a" providerId="AD" clId="Web-{D3C75A5F-604D-9A9E-8D1C-EC194B3143E5}" dt="2022-12-19T23:00:41.456" v="2559" actId="20577"/>
          <ac:spMkLst>
            <pc:docMk/>
            <pc:sldMk cId="946227854" sldId="599"/>
            <ac:spMk id="2" creationId="{436AA069-12B8-20DD-B7F9-13A3EF39EF78}"/>
          </ac:spMkLst>
        </pc:spChg>
        <pc:spChg chg="del">
          <ac:chgData name="Roberta Tucker" userId="S::r.tucker@uwtsd.ac.uk::27ca61ee-ba03-4b92-a89a-1d5600e2200a" providerId="AD" clId="Web-{D3C75A5F-604D-9A9E-8D1C-EC194B3143E5}" dt="2022-12-19T17:19:33.299" v="1704"/>
          <ac:spMkLst>
            <pc:docMk/>
            <pc:sldMk cId="946227854" sldId="599"/>
            <ac:spMk id="3" creationId="{D887DAE5-8E6E-C66A-453F-9AB687ED0EBB}"/>
          </ac:spMkLst>
        </pc:spChg>
        <pc:spChg chg="add mod">
          <ac:chgData name="Roberta Tucker" userId="S::r.tucker@uwtsd.ac.uk::27ca61ee-ba03-4b92-a89a-1d5600e2200a" providerId="AD" clId="Web-{D3C75A5F-604D-9A9E-8D1C-EC194B3143E5}" dt="2022-12-19T22:02:34.577" v="1981" actId="1076"/>
          <ac:spMkLst>
            <pc:docMk/>
            <pc:sldMk cId="946227854" sldId="599"/>
            <ac:spMk id="3" creationId="{DC711F21-0CBF-B3DF-9948-931B575DA021}"/>
          </ac:spMkLst>
        </pc:spChg>
        <pc:spChg chg="add mod">
          <ac:chgData name="Roberta Tucker" userId="S::r.tucker@uwtsd.ac.uk::27ca61ee-ba03-4b92-a89a-1d5600e2200a" providerId="AD" clId="Web-{D3C75A5F-604D-9A9E-8D1C-EC194B3143E5}" dt="2022-12-19T22:01:10.525" v="1960" actId="1076"/>
          <ac:spMkLst>
            <pc:docMk/>
            <pc:sldMk cId="946227854" sldId="599"/>
            <ac:spMk id="5" creationId="{217766E0-BC87-3226-6B1D-1C3562A286A8}"/>
          </ac:spMkLst>
        </pc:spChg>
        <pc:spChg chg="add mod">
          <ac:chgData name="Roberta Tucker" userId="S::r.tucker@uwtsd.ac.uk::27ca61ee-ba03-4b92-a89a-1d5600e2200a" providerId="AD" clId="Web-{D3C75A5F-604D-9A9E-8D1C-EC194B3143E5}" dt="2022-12-19T22:01:19.275" v="1961" actId="1076"/>
          <ac:spMkLst>
            <pc:docMk/>
            <pc:sldMk cId="946227854" sldId="599"/>
            <ac:spMk id="6" creationId="{7B4FB730-6F83-B0A9-7AFD-C41698CEF1CD}"/>
          </ac:spMkLst>
        </pc:spChg>
        <pc:spChg chg="add mod">
          <ac:chgData name="Roberta Tucker" userId="S::r.tucker@uwtsd.ac.uk::27ca61ee-ba03-4b92-a89a-1d5600e2200a" providerId="AD" clId="Web-{D3C75A5F-604D-9A9E-8D1C-EC194B3143E5}" dt="2022-12-19T22:01:25.681" v="1962" actId="1076"/>
          <ac:spMkLst>
            <pc:docMk/>
            <pc:sldMk cId="946227854" sldId="599"/>
            <ac:spMk id="7" creationId="{D362F8C3-32FD-11F2-A076-E3906B6CAC73}"/>
          </ac:spMkLst>
        </pc:spChg>
        <pc:spChg chg="add mod">
          <ac:chgData name="Roberta Tucker" userId="S::r.tucker@uwtsd.ac.uk::27ca61ee-ba03-4b92-a89a-1d5600e2200a" providerId="AD" clId="Web-{D3C75A5F-604D-9A9E-8D1C-EC194B3143E5}" dt="2022-12-19T22:02:14.108" v="1979" actId="1076"/>
          <ac:spMkLst>
            <pc:docMk/>
            <pc:sldMk cId="946227854" sldId="599"/>
            <ac:spMk id="8" creationId="{90169DB7-8266-6548-4386-25AE6895A1B8}"/>
          </ac:spMkLst>
        </pc:spChg>
        <pc:spChg chg="add mod">
          <ac:chgData name="Roberta Tucker" userId="S::r.tucker@uwtsd.ac.uk::27ca61ee-ba03-4b92-a89a-1d5600e2200a" providerId="AD" clId="Web-{D3C75A5F-604D-9A9E-8D1C-EC194B3143E5}" dt="2022-12-19T22:02:11.654" v="1978" actId="1076"/>
          <ac:spMkLst>
            <pc:docMk/>
            <pc:sldMk cId="946227854" sldId="599"/>
            <ac:spMk id="9" creationId="{F0792992-10E0-B00F-5381-85BF170B4C43}"/>
          </ac:spMkLst>
        </pc:spChg>
        <pc:spChg chg="add mod">
          <ac:chgData name="Roberta Tucker" userId="S::r.tucker@uwtsd.ac.uk::27ca61ee-ba03-4b92-a89a-1d5600e2200a" providerId="AD" clId="Web-{D3C75A5F-604D-9A9E-8D1C-EC194B3143E5}" dt="2022-12-19T22:02:29.749" v="1980" actId="1076"/>
          <ac:spMkLst>
            <pc:docMk/>
            <pc:sldMk cId="946227854" sldId="599"/>
            <ac:spMk id="10" creationId="{B040DF82-4F73-F900-2236-A933661B8273}"/>
          </ac:spMkLst>
        </pc:spChg>
        <pc:spChg chg="add mod">
          <ac:chgData name="Roberta Tucker" userId="S::r.tucker@uwtsd.ac.uk::27ca61ee-ba03-4b92-a89a-1d5600e2200a" providerId="AD" clId="Web-{D3C75A5F-604D-9A9E-8D1C-EC194B3143E5}" dt="2022-12-19T22:01:45.904" v="1970" actId="20577"/>
          <ac:spMkLst>
            <pc:docMk/>
            <pc:sldMk cId="946227854" sldId="599"/>
            <ac:spMk id="11" creationId="{78EB391D-EFDF-11DE-3CF9-08F11BB40924}"/>
          </ac:spMkLst>
        </pc:spChg>
        <pc:spChg chg="add mod">
          <ac:chgData name="Roberta Tucker" userId="S::r.tucker@uwtsd.ac.uk::27ca61ee-ba03-4b92-a89a-1d5600e2200a" providerId="AD" clId="Web-{D3C75A5F-604D-9A9E-8D1C-EC194B3143E5}" dt="2022-12-19T22:02:07.014" v="1977" actId="1076"/>
          <ac:spMkLst>
            <pc:docMk/>
            <pc:sldMk cId="946227854" sldId="599"/>
            <ac:spMk id="12" creationId="{E81A7CDD-43F9-FFBF-FB4D-71D25C8D0228}"/>
          </ac:spMkLst>
        </pc:spChg>
        <pc:spChg chg="add mod">
          <ac:chgData name="Roberta Tucker" userId="S::r.tucker@uwtsd.ac.uk::27ca61ee-ba03-4b92-a89a-1d5600e2200a" providerId="AD" clId="Web-{D3C75A5F-604D-9A9E-8D1C-EC194B3143E5}" dt="2022-12-19T22:01:50.435" v="1972" actId="20577"/>
          <ac:spMkLst>
            <pc:docMk/>
            <pc:sldMk cId="946227854" sldId="599"/>
            <ac:spMk id="13" creationId="{5070F93C-8D34-5D31-B068-2DDC396BFE9E}"/>
          </ac:spMkLst>
        </pc:spChg>
        <pc:picChg chg="add mod">
          <ac:chgData name="Roberta Tucker" userId="S::r.tucker@uwtsd.ac.uk::27ca61ee-ba03-4b92-a89a-1d5600e2200a" providerId="AD" clId="Web-{D3C75A5F-604D-9A9E-8D1C-EC194B3143E5}" dt="2022-12-19T17:27:02.355" v="1713" actId="14100"/>
          <ac:picMkLst>
            <pc:docMk/>
            <pc:sldMk cId="946227854" sldId="599"/>
            <ac:picMk id="4" creationId="{45FC1F5E-1F90-B5AC-3DC8-D1C5998FB87F}"/>
          </ac:picMkLst>
        </pc:picChg>
      </pc:sldChg>
      <pc:sldChg chg="addSp delSp modSp">
        <pc:chgData name="Roberta Tucker" userId="S::r.tucker@uwtsd.ac.uk::27ca61ee-ba03-4b92-a89a-1d5600e2200a" providerId="AD" clId="Web-{D3C75A5F-604D-9A9E-8D1C-EC194B3143E5}" dt="2022-12-20T17:31:20.509" v="3536" actId="20577"/>
        <pc:sldMkLst>
          <pc:docMk/>
          <pc:sldMk cId="4095882924" sldId="600"/>
        </pc:sldMkLst>
        <pc:spChg chg="mod">
          <ac:chgData name="Roberta Tucker" userId="S::r.tucker@uwtsd.ac.uk::27ca61ee-ba03-4b92-a89a-1d5600e2200a" providerId="AD" clId="Web-{D3C75A5F-604D-9A9E-8D1C-EC194B3143E5}" dt="2022-12-20T17:28:57.797" v="3522" actId="1076"/>
          <ac:spMkLst>
            <pc:docMk/>
            <pc:sldMk cId="4095882924" sldId="600"/>
            <ac:spMk id="2" creationId="{E1D0CF51-47D1-D794-265B-7966E26662F9}"/>
          </ac:spMkLst>
        </pc:spChg>
        <pc:spChg chg="mod">
          <ac:chgData name="Roberta Tucker" userId="S::r.tucker@uwtsd.ac.uk::27ca61ee-ba03-4b92-a89a-1d5600e2200a" providerId="AD" clId="Web-{D3C75A5F-604D-9A9E-8D1C-EC194B3143E5}" dt="2022-12-20T17:31:20.509" v="3536" actId="20577"/>
          <ac:spMkLst>
            <pc:docMk/>
            <pc:sldMk cId="4095882924" sldId="600"/>
            <ac:spMk id="3" creationId="{D500A02B-BC26-DFFF-CFE9-02F4E0EC0752}"/>
          </ac:spMkLst>
        </pc:spChg>
        <pc:picChg chg="del">
          <ac:chgData name="Roberta Tucker" userId="S::r.tucker@uwtsd.ac.uk::27ca61ee-ba03-4b92-a89a-1d5600e2200a" providerId="AD" clId="Web-{D3C75A5F-604D-9A9E-8D1C-EC194B3143E5}" dt="2022-12-20T17:26:05.489" v="3513"/>
          <ac:picMkLst>
            <pc:docMk/>
            <pc:sldMk cId="4095882924" sldId="600"/>
            <ac:picMk id="4" creationId="{A9944E82-07C0-4CD1-96C3-C8873B8A19C9}"/>
          </ac:picMkLst>
        </pc:picChg>
        <pc:picChg chg="add mod">
          <ac:chgData name="Roberta Tucker" userId="S::r.tucker@uwtsd.ac.uk::27ca61ee-ba03-4b92-a89a-1d5600e2200a" providerId="AD" clId="Web-{D3C75A5F-604D-9A9E-8D1C-EC194B3143E5}" dt="2022-12-20T17:26:12.443" v="3515" actId="1076"/>
          <ac:picMkLst>
            <pc:docMk/>
            <pc:sldMk cId="4095882924" sldId="600"/>
            <ac:picMk id="6" creationId="{59F5C681-6279-F670-7C88-B5DD44BB0566}"/>
          </ac:picMkLst>
        </pc:picChg>
      </pc:sldChg>
      <pc:sldChg chg="modSp add replId">
        <pc:chgData name="Roberta Tucker" userId="S::r.tucker@uwtsd.ac.uk::27ca61ee-ba03-4b92-a89a-1d5600e2200a" providerId="AD" clId="Web-{D3C75A5F-604D-9A9E-8D1C-EC194B3143E5}" dt="2022-12-19T23:00:44.628" v="2560" actId="20577"/>
        <pc:sldMkLst>
          <pc:docMk/>
          <pc:sldMk cId="638177887" sldId="601"/>
        </pc:sldMkLst>
        <pc:spChg chg="mod">
          <ac:chgData name="Roberta Tucker" userId="S::r.tucker@uwtsd.ac.uk::27ca61ee-ba03-4b92-a89a-1d5600e2200a" providerId="AD" clId="Web-{D3C75A5F-604D-9A9E-8D1C-EC194B3143E5}" dt="2022-12-19T23:00:44.628" v="2560" actId="20577"/>
          <ac:spMkLst>
            <pc:docMk/>
            <pc:sldMk cId="638177887" sldId="601"/>
            <ac:spMk id="2" creationId="{436AA069-12B8-20DD-B7F9-13A3EF39EF78}"/>
          </ac:spMkLst>
        </pc:spChg>
        <pc:spChg chg="mod">
          <ac:chgData name="Roberta Tucker" userId="S::r.tucker@uwtsd.ac.uk::27ca61ee-ba03-4b92-a89a-1d5600e2200a" providerId="AD" clId="Web-{D3C75A5F-604D-9A9E-8D1C-EC194B3143E5}" dt="2022-12-19T22:15:33.850" v="2066" actId="20577"/>
          <ac:spMkLst>
            <pc:docMk/>
            <pc:sldMk cId="638177887" sldId="601"/>
            <ac:spMk id="3" creationId="{DC711F21-0CBF-B3DF-9948-931B575DA021}"/>
          </ac:spMkLst>
        </pc:spChg>
        <pc:spChg chg="mod">
          <ac:chgData name="Roberta Tucker" userId="S::r.tucker@uwtsd.ac.uk::27ca61ee-ba03-4b92-a89a-1d5600e2200a" providerId="AD" clId="Web-{D3C75A5F-604D-9A9E-8D1C-EC194B3143E5}" dt="2022-12-19T22:09:52.044" v="2027" actId="20577"/>
          <ac:spMkLst>
            <pc:docMk/>
            <pc:sldMk cId="638177887" sldId="601"/>
            <ac:spMk id="5" creationId="{217766E0-BC87-3226-6B1D-1C3562A286A8}"/>
          </ac:spMkLst>
        </pc:spChg>
        <pc:spChg chg="mod">
          <ac:chgData name="Roberta Tucker" userId="S::r.tucker@uwtsd.ac.uk::27ca61ee-ba03-4b92-a89a-1d5600e2200a" providerId="AD" clId="Web-{D3C75A5F-604D-9A9E-8D1C-EC194B3143E5}" dt="2022-12-19T22:10:24.592" v="2034" actId="20577"/>
          <ac:spMkLst>
            <pc:docMk/>
            <pc:sldMk cId="638177887" sldId="601"/>
            <ac:spMk id="6" creationId="{7B4FB730-6F83-B0A9-7AFD-C41698CEF1CD}"/>
          </ac:spMkLst>
        </pc:spChg>
        <pc:spChg chg="mod">
          <ac:chgData name="Roberta Tucker" userId="S::r.tucker@uwtsd.ac.uk::27ca61ee-ba03-4b92-a89a-1d5600e2200a" providerId="AD" clId="Web-{D3C75A5F-604D-9A9E-8D1C-EC194B3143E5}" dt="2022-12-19T22:11:07.171" v="2041" actId="20577"/>
          <ac:spMkLst>
            <pc:docMk/>
            <pc:sldMk cId="638177887" sldId="601"/>
            <ac:spMk id="7" creationId="{D362F8C3-32FD-11F2-A076-E3906B6CAC73}"/>
          </ac:spMkLst>
        </pc:spChg>
        <pc:spChg chg="mod">
          <ac:chgData name="Roberta Tucker" userId="S::r.tucker@uwtsd.ac.uk::27ca61ee-ba03-4b92-a89a-1d5600e2200a" providerId="AD" clId="Web-{D3C75A5F-604D-9A9E-8D1C-EC194B3143E5}" dt="2022-12-19T22:13:17.049" v="2054" actId="20577"/>
          <ac:spMkLst>
            <pc:docMk/>
            <pc:sldMk cId="638177887" sldId="601"/>
            <ac:spMk id="8" creationId="{90169DB7-8266-6548-4386-25AE6895A1B8}"/>
          </ac:spMkLst>
        </pc:spChg>
        <pc:spChg chg="mod">
          <ac:chgData name="Roberta Tucker" userId="S::r.tucker@uwtsd.ac.uk::27ca61ee-ba03-4b92-a89a-1d5600e2200a" providerId="AD" clId="Web-{D3C75A5F-604D-9A9E-8D1C-EC194B3143E5}" dt="2022-12-19T22:13:12.299" v="2053" actId="20577"/>
          <ac:spMkLst>
            <pc:docMk/>
            <pc:sldMk cId="638177887" sldId="601"/>
            <ac:spMk id="9" creationId="{F0792992-10E0-B00F-5381-85BF170B4C43}"/>
          </ac:spMkLst>
        </pc:spChg>
        <pc:spChg chg="mod">
          <ac:chgData name="Roberta Tucker" userId="S::r.tucker@uwtsd.ac.uk::27ca61ee-ba03-4b92-a89a-1d5600e2200a" providerId="AD" clId="Web-{D3C75A5F-604D-9A9E-8D1C-EC194B3143E5}" dt="2022-12-19T22:16:11.585" v="2069" actId="20577"/>
          <ac:spMkLst>
            <pc:docMk/>
            <pc:sldMk cId="638177887" sldId="601"/>
            <ac:spMk id="10" creationId="{B040DF82-4F73-F900-2236-A933661B8273}"/>
          </ac:spMkLst>
        </pc:spChg>
        <pc:spChg chg="mod">
          <ac:chgData name="Roberta Tucker" userId="S::r.tucker@uwtsd.ac.uk::27ca61ee-ba03-4b92-a89a-1d5600e2200a" providerId="AD" clId="Web-{D3C75A5F-604D-9A9E-8D1C-EC194B3143E5}" dt="2022-12-19T22:13:56.691" v="2057" actId="20577"/>
          <ac:spMkLst>
            <pc:docMk/>
            <pc:sldMk cId="638177887" sldId="601"/>
            <ac:spMk id="11" creationId="{78EB391D-EFDF-11DE-3CF9-08F11BB40924}"/>
          </ac:spMkLst>
        </pc:spChg>
        <pc:spChg chg="mod">
          <ac:chgData name="Roberta Tucker" userId="S::r.tucker@uwtsd.ac.uk::27ca61ee-ba03-4b92-a89a-1d5600e2200a" providerId="AD" clId="Web-{D3C75A5F-604D-9A9E-8D1C-EC194B3143E5}" dt="2022-12-19T22:12:57.267" v="2050" actId="20577"/>
          <ac:spMkLst>
            <pc:docMk/>
            <pc:sldMk cId="638177887" sldId="601"/>
            <ac:spMk id="12" creationId="{E81A7CDD-43F9-FFBF-FB4D-71D25C8D0228}"/>
          </ac:spMkLst>
        </pc:spChg>
        <pc:spChg chg="mod">
          <ac:chgData name="Roberta Tucker" userId="S::r.tucker@uwtsd.ac.uk::27ca61ee-ba03-4b92-a89a-1d5600e2200a" providerId="AD" clId="Web-{D3C75A5F-604D-9A9E-8D1C-EC194B3143E5}" dt="2022-12-19T22:14:32.832" v="2062" actId="14100"/>
          <ac:spMkLst>
            <pc:docMk/>
            <pc:sldMk cId="638177887" sldId="601"/>
            <ac:spMk id="13" creationId="{5070F93C-8D34-5D31-B068-2DDC396BFE9E}"/>
          </ac:spMkLst>
        </pc:spChg>
      </pc:sldChg>
      <pc:sldChg chg="modSp add replId">
        <pc:chgData name="Roberta Tucker" userId="S::r.tucker@uwtsd.ac.uk::27ca61ee-ba03-4b92-a89a-1d5600e2200a" providerId="AD" clId="Web-{D3C75A5F-604D-9A9E-8D1C-EC194B3143E5}" dt="2022-12-19T23:00:17.643" v="2555" actId="20577"/>
        <pc:sldMkLst>
          <pc:docMk/>
          <pc:sldMk cId="3309976881" sldId="602"/>
        </pc:sldMkLst>
        <pc:spChg chg="mod">
          <ac:chgData name="Roberta Tucker" userId="S::r.tucker@uwtsd.ac.uk::27ca61ee-ba03-4b92-a89a-1d5600e2200a" providerId="AD" clId="Web-{D3C75A5F-604D-9A9E-8D1C-EC194B3143E5}" dt="2022-12-19T22:49:33.260" v="2388" actId="14100"/>
          <ac:spMkLst>
            <pc:docMk/>
            <pc:sldMk cId="3309976881" sldId="602"/>
            <ac:spMk id="2" creationId="{525D0C2B-7421-D7D5-15B6-37C26717CCE9}"/>
          </ac:spMkLst>
        </pc:spChg>
        <pc:spChg chg="mod">
          <ac:chgData name="Roberta Tucker" userId="S::r.tucker@uwtsd.ac.uk::27ca61ee-ba03-4b92-a89a-1d5600e2200a" providerId="AD" clId="Web-{D3C75A5F-604D-9A9E-8D1C-EC194B3143E5}" dt="2022-12-19T23:00:17.643" v="2555" actId="20577"/>
          <ac:spMkLst>
            <pc:docMk/>
            <pc:sldMk cId="3309976881" sldId="602"/>
            <ac:spMk id="3" creationId="{451A3567-EB98-6FB4-7D94-F31307736178}"/>
          </ac:spMkLst>
        </pc:spChg>
        <pc:spChg chg="mod">
          <ac:chgData name="Roberta Tucker" userId="S::r.tucker@uwtsd.ac.uk::27ca61ee-ba03-4b92-a89a-1d5600e2200a" providerId="AD" clId="Web-{D3C75A5F-604D-9A9E-8D1C-EC194B3143E5}" dt="2022-12-19T22:49:37.417" v="2389" actId="14100"/>
          <ac:spMkLst>
            <pc:docMk/>
            <pc:sldMk cId="3309976881" sldId="602"/>
            <ac:spMk id="4" creationId="{4106D597-C0CD-E507-CF8A-469E7C93D83A}"/>
          </ac:spMkLst>
        </pc:spChg>
        <pc:spChg chg="mod">
          <ac:chgData name="Roberta Tucker" userId="S::r.tucker@uwtsd.ac.uk::27ca61ee-ba03-4b92-a89a-1d5600e2200a" providerId="AD" clId="Web-{D3C75A5F-604D-9A9E-8D1C-EC194B3143E5}" dt="2022-12-19T22:47:34.976" v="2335" actId="1076"/>
          <ac:spMkLst>
            <pc:docMk/>
            <pc:sldMk cId="3309976881" sldId="602"/>
            <ac:spMk id="7" creationId="{91F6D282-BBFC-7FDD-184E-47D0C8F95BB8}"/>
          </ac:spMkLst>
        </pc:spChg>
        <pc:picChg chg="mod">
          <ac:chgData name="Roberta Tucker" userId="S::r.tucker@uwtsd.ac.uk::27ca61ee-ba03-4b92-a89a-1d5600e2200a" providerId="AD" clId="Web-{D3C75A5F-604D-9A9E-8D1C-EC194B3143E5}" dt="2022-12-19T22:49:05.244" v="2383" actId="1076"/>
          <ac:picMkLst>
            <pc:docMk/>
            <pc:sldMk cId="3309976881" sldId="602"/>
            <ac:picMk id="14" creationId="{D724F052-2E77-C5D5-2479-596B0063DEDC}"/>
          </ac:picMkLst>
        </pc:picChg>
      </pc:sldChg>
      <pc:sldChg chg="add replId">
        <pc:chgData name="Roberta Tucker" userId="S::r.tucker@uwtsd.ac.uk::27ca61ee-ba03-4b92-a89a-1d5600e2200a" providerId="AD" clId="Web-{D3C75A5F-604D-9A9E-8D1C-EC194B3143E5}" dt="2022-12-19T22:52:11.280" v="2392"/>
        <pc:sldMkLst>
          <pc:docMk/>
          <pc:sldMk cId="3280172550" sldId="603"/>
        </pc:sldMkLst>
      </pc:sldChg>
      <pc:sldChg chg="add replId">
        <pc:chgData name="Roberta Tucker" userId="S::r.tucker@uwtsd.ac.uk::27ca61ee-ba03-4b92-a89a-1d5600e2200a" providerId="AD" clId="Web-{D3C75A5F-604D-9A9E-8D1C-EC194B3143E5}" dt="2022-12-19T22:52:27.514" v="2393"/>
        <pc:sldMkLst>
          <pc:docMk/>
          <pc:sldMk cId="3928648871" sldId="604"/>
        </pc:sldMkLst>
      </pc:sldChg>
      <pc:sldChg chg="addSp delSp modSp add replId">
        <pc:chgData name="Roberta Tucker" userId="S::r.tucker@uwtsd.ac.uk::27ca61ee-ba03-4b92-a89a-1d5600e2200a" providerId="AD" clId="Web-{D3C75A5F-604D-9A9E-8D1C-EC194B3143E5}" dt="2022-12-20T17:31:37.760" v="3538" actId="20577"/>
        <pc:sldMkLst>
          <pc:docMk/>
          <pc:sldMk cId="2355212174" sldId="605"/>
        </pc:sldMkLst>
        <pc:spChg chg="mod">
          <ac:chgData name="Roberta Tucker" userId="S::r.tucker@uwtsd.ac.uk::27ca61ee-ba03-4b92-a89a-1d5600e2200a" providerId="AD" clId="Web-{D3C75A5F-604D-9A9E-8D1C-EC194B3143E5}" dt="2022-12-20T17:28:53.812" v="3521" actId="1076"/>
          <ac:spMkLst>
            <pc:docMk/>
            <pc:sldMk cId="2355212174" sldId="605"/>
            <ac:spMk id="2" creationId="{E1D0CF51-47D1-D794-265B-7966E26662F9}"/>
          </ac:spMkLst>
        </pc:spChg>
        <pc:spChg chg="mod">
          <ac:chgData name="Roberta Tucker" userId="S::r.tucker@uwtsd.ac.uk::27ca61ee-ba03-4b92-a89a-1d5600e2200a" providerId="AD" clId="Web-{D3C75A5F-604D-9A9E-8D1C-EC194B3143E5}" dt="2022-12-20T17:31:37.760" v="3538" actId="20577"/>
          <ac:spMkLst>
            <pc:docMk/>
            <pc:sldMk cId="2355212174" sldId="605"/>
            <ac:spMk id="3" creationId="{D500A02B-BC26-DFFF-CFE9-02F4E0EC0752}"/>
          </ac:spMkLst>
        </pc:spChg>
        <pc:spChg chg="mod">
          <ac:chgData name="Roberta Tucker" userId="S::r.tucker@uwtsd.ac.uk::27ca61ee-ba03-4b92-a89a-1d5600e2200a" providerId="AD" clId="Web-{D3C75A5F-604D-9A9E-8D1C-EC194B3143E5}" dt="2022-12-19T22:54:16.064" v="2410" actId="1076"/>
          <ac:spMkLst>
            <pc:docMk/>
            <pc:sldMk cId="2355212174" sldId="605"/>
            <ac:spMk id="5" creationId="{92155D63-7601-CCE6-8C73-C0203DFB57F6}"/>
          </ac:spMkLst>
        </pc:spChg>
        <pc:picChg chg="del">
          <ac:chgData name="Roberta Tucker" userId="S::r.tucker@uwtsd.ac.uk::27ca61ee-ba03-4b92-a89a-1d5600e2200a" providerId="AD" clId="Web-{D3C75A5F-604D-9A9E-8D1C-EC194B3143E5}" dt="2022-12-20T17:26:14.677" v="3516"/>
          <ac:picMkLst>
            <pc:docMk/>
            <pc:sldMk cId="2355212174" sldId="605"/>
            <ac:picMk id="4" creationId="{A9944E82-07C0-4CD1-96C3-C8873B8A19C9}"/>
          </ac:picMkLst>
        </pc:picChg>
        <pc:picChg chg="add mod">
          <ac:chgData name="Roberta Tucker" userId="S::r.tucker@uwtsd.ac.uk::27ca61ee-ba03-4b92-a89a-1d5600e2200a" providerId="AD" clId="Web-{D3C75A5F-604D-9A9E-8D1C-EC194B3143E5}" dt="2022-12-20T17:26:23.350" v="3518" actId="1076"/>
          <ac:picMkLst>
            <pc:docMk/>
            <pc:sldMk cId="2355212174" sldId="605"/>
            <ac:picMk id="6" creationId="{E22A0C6A-B104-0EE4-93C6-B19737F710A4}"/>
          </ac:picMkLst>
        </pc:picChg>
      </pc:sldChg>
      <pc:sldChg chg="addSp delSp modSp new">
        <pc:chgData name="Roberta Tucker" userId="S::r.tucker@uwtsd.ac.uk::27ca61ee-ba03-4b92-a89a-1d5600e2200a" providerId="AD" clId="Web-{D3C75A5F-604D-9A9E-8D1C-EC194B3143E5}" dt="2022-12-19T23:11:13.682" v="2752" actId="20577"/>
        <pc:sldMkLst>
          <pc:docMk/>
          <pc:sldMk cId="710079344" sldId="606"/>
        </pc:sldMkLst>
        <pc:spChg chg="del">
          <ac:chgData name="Roberta Tucker" userId="S::r.tucker@uwtsd.ac.uk::27ca61ee-ba03-4b92-a89a-1d5600e2200a" providerId="AD" clId="Web-{D3C75A5F-604D-9A9E-8D1C-EC194B3143E5}" dt="2022-12-19T23:09:58.956" v="2741"/>
          <ac:spMkLst>
            <pc:docMk/>
            <pc:sldMk cId="710079344" sldId="606"/>
            <ac:spMk id="2" creationId="{4CE7F25E-2B40-DB31-008E-E0BAC7DB9D8B}"/>
          </ac:spMkLst>
        </pc:spChg>
        <pc:spChg chg="add mod">
          <ac:chgData name="Roberta Tucker" userId="S::r.tucker@uwtsd.ac.uk::27ca61ee-ba03-4b92-a89a-1d5600e2200a" providerId="AD" clId="Web-{D3C75A5F-604D-9A9E-8D1C-EC194B3143E5}" dt="2022-12-19T23:09:52.268" v="2740" actId="1076"/>
          <ac:spMkLst>
            <pc:docMk/>
            <pc:sldMk cId="710079344" sldId="606"/>
            <ac:spMk id="4" creationId="{65EB9785-FE4B-9C4F-690C-7AFA8F4ECBEE}"/>
          </ac:spMkLst>
        </pc:spChg>
        <pc:spChg chg="add mod">
          <ac:chgData name="Roberta Tucker" userId="S::r.tucker@uwtsd.ac.uk::27ca61ee-ba03-4b92-a89a-1d5600e2200a" providerId="AD" clId="Web-{D3C75A5F-604D-9A9E-8D1C-EC194B3143E5}" dt="2022-12-19T23:11:13.682" v="2752" actId="20577"/>
          <ac:spMkLst>
            <pc:docMk/>
            <pc:sldMk cId="710079344" sldId="606"/>
            <ac:spMk id="6" creationId="{35F0C34E-1673-4AAA-7231-51484D0E235B}"/>
          </ac:spMkLst>
        </pc:spChg>
      </pc:sldChg>
      <pc:sldChg chg="modSp add replId">
        <pc:chgData name="Roberta Tucker" userId="S::r.tucker@uwtsd.ac.uk::27ca61ee-ba03-4b92-a89a-1d5600e2200a" providerId="AD" clId="Web-{D3C75A5F-604D-9A9E-8D1C-EC194B3143E5}" dt="2022-12-19T23:12:32.715" v="2769" actId="20577"/>
        <pc:sldMkLst>
          <pc:docMk/>
          <pc:sldMk cId="589013124" sldId="607"/>
        </pc:sldMkLst>
        <pc:spChg chg="mod">
          <ac:chgData name="Roberta Tucker" userId="S::r.tucker@uwtsd.ac.uk::27ca61ee-ba03-4b92-a89a-1d5600e2200a" providerId="AD" clId="Web-{D3C75A5F-604D-9A9E-8D1C-EC194B3143E5}" dt="2022-12-19T23:12:32.715" v="2769" actId="20577"/>
          <ac:spMkLst>
            <pc:docMk/>
            <pc:sldMk cId="589013124" sldId="607"/>
            <ac:spMk id="4" creationId="{65EB9785-FE4B-9C4F-690C-7AFA8F4ECBEE}"/>
          </ac:spMkLst>
        </pc:spChg>
        <pc:spChg chg="mod">
          <ac:chgData name="Roberta Tucker" userId="S::r.tucker@uwtsd.ac.uk::27ca61ee-ba03-4b92-a89a-1d5600e2200a" providerId="AD" clId="Web-{D3C75A5F-604D-9A9E-8D1C-EC194B3143E5}" dt="2022-12-19T23:11:19.963" v="2754" actId="20577"/>
          <ac:spMkLst>
            <pc:docMk/>
            <pc:sldMk cId="589013124" sldId="607"/>
            <ac:spMk id="6" creationId="{35F0C34E-1673-4AAA-7231-51484D0E235B}"/>
          </ac:spMkLst>
        </pc:spChg>
      </pc:sldChg>
      <pc:sldChg chg="modSp new del">
        <pc:chgData name="Roberta Tucker" userId="S::r.tucker@uwtsd.ac.uk::27ca61ee-ba03-4b92-a89a-1d5600e2200a" providerId="AD" clId="Web-{D3C75A5F-604D-9A9E-8D1C-EC194B3143E5}" dt="2022-12-19T23:14:43.999" v="2776"/>
        <pc:sldMkLst>
          <pc:docMk/>
          <pc:sldMk cId="552861303" sldId="608"/>
        </pc:sldMkLst>
        <pc:spChg chg="mod">
          <ac:chgData name="Roberta Tucker" userId="S::r.tucker@uwtsd.ac.uk::27ca61ee-ba03-4b92-a89a-1d5600e2200a" providerId="AD" clId="Web-{D3C75A5F-604D-9A9E-8D1C-EC194B3143E5}" dt="2022-12-19T23:14:17.233" v="2773" actId="20577"/>
          <ac:spMkLst>
            <pc:docMk/>
            <pc:sldMk cId="552861303" sldId="608"/>
            <ac:spMk id="2" creationId="{4372CC3F-A436-5731-835F-6EE22FB29D85}"/>
          </ac:spMkLst>
        </pc:spChg>
        <pc:spChg chg="mod">
          <ac:chgData name="Roberta Tucker" userId="S::r.tucker@uwtsd.ac.uk::27ca61ee-ba03-4b92-a89a-1d5600e2200a" providerId="AD" clId="Web-{D3C75A5F-604D-9A9E-8D1C-EC194B3143E5}" dt="2022-12-19T23:14:36.374" v="2775" actId="20577"/>
          <ac:spMkLst>
            <pc:docMk/>
            <pc:sldMk cId="552861303" sldId="608"/>
            <ac:spMk id="3" creationId="{9A6C87A0-3A14-F0B0-07B8-87976DA4A6CE}"/>
          </ac:spMkLst>
        </pc:spChg>
      </pc:sldChg>
      <pc:sldChg chg="addSp delSp modSp new">
        <pc:chgData name="Roberta Tucker" userId="S::r.tucker@uwtsd.ac.uk::27ca61ee-ba03-4b92-a89a-1d5600e2200a" providerId="AD" clId="Web-{D3C75A5F-604D-9A9E-8D1C-EC194B3143E5}" dt="2022-12-20T17:13:35.156" v="3482" actId="1076"/>
        <pc:sldMkLst>
          <pc:docMk/>
          <pc:sldMk cId="3155846108" sldId="608"/>
        </pc:sldMkLst>
        <pc:spChg chg="del mod">
          <ac:chgData name="Roberta Tucker" userId="S::r.tucker@uwtsd.ac.uk::27ca61ee-ba03-4b92-a89a-1d5600e2200a" providerId="AD" clId="Web-{D3C75A5F-604D-9A9E-8D1C-EC194B3143E5}" dt="2022-12-20T16:59:12.367" v="3290"/>
          <ac:spMkLst>
            <pc:docMk/>
            <pc:sldMk cId="3155846108" sldId="608"/>
            <ac:spMk id="2" creationId="{F81EAE4E-F5B6-9E33-2AA4-D017FD056029}"/>
          </ac:spMkLst>
        </pc:spChg>
        <pc:spChg chg="del">
          <ac:chgData name="Roberta Tucker" userId="S::r.tucker@uwtsd.ac.uk::27ca61ee-ba03-4b92-a89a-1d5600e2200a" providerId="AD" clId="Web-{D3C75A5F-604D-9A9E-8D1C-EC194B3143E5}" dt="2022-12-20T16:36:24.497" v="2844"/>
          <ac:spMkLst>
            <pc:docMk/>
            <pc:sldMk cId="3155846108" sldId="608"/>
            <ac:spMk id="3" creationId="{614A69DB-2927-6620-B584-732CE2FEFD48}"/>
          </ac:spMkLst>
        </pc:spChg>
        <pc:spChg chg="add mod">
          <ac:chgData name="Roberta Tucker" userId="S::r.tucker@uwtsd.ac.uk::27ca61ee-ba03-4b92-a89a-1d5600e2200a" providerId="AD" clId="Web-{D3C75A5F-604D-9A9E-8D1C-EC194B3143E5}" dt="2022-12-20T17:13:35.156" v="3482" actId="1076"/>
          <ac:spMkLst>
            <pc:docMk/>
            <pc:sldMk cId="3155846108" sldId="608"/>
            <ac:spMk id="5" creationId="{2C241640-19C1-84D4-6A74-1E499CA4817E}"/>
          </ac:spMkLst>
        </pc:spChg>
        <pc:spChg chg="add mod">
          <ac:chgData name="Roberta Tucker" userId="S::r.tucker@uwtsd.ac.uk::27ca61ee-ba03-4b92-a89a-1d5600e2200a" providerId="AD" clId="Web-{D3C75A5F-604D-9A9E-8D1C-EC194B3143E5}" dt="2022-12-20T17:13:17.123" v="3480" actId="20577"/>
          <ac:spMkLst>
            <pc:docMk/>
            <pc:sldMk cId="3155846108" sldId="608"/>
            <ac:spMk id="6" creationId="{59AB5850-187E-5DF2-301C-78B5CE5D06FB}"/>
          </ac:spMkLst>
        </pc:spChg>
        <pc:spChg chg="add mod">
          <ac:chgData name="Roberta Tucker" userId="S::r.tucker@uwtsd.ac.uk::27ca61ee-ba03-4b92-a89a-1d5600e2200a" providerId="AD" clId="Web-{D3C75A5F-604D-9A9E-8D1C-EC194B3143E5}" dt="2022-12-20T17:02:43.224" v="3340" actId="1076"/>
          <ac:spMkLst>
            <pc:docMk/>
            <pc:sldMk cId="3155846108" sldId="608"/>
            <ac:spMk id="7" creationId="{2DECAB6D-01CE-3EC9-3495-708DAADDF443}"/>
          </ac:spMkLst>
        </pc:spChg>
        <pc:spChg chg="add del mod">
          <ac:chgData name="Roberta Tucker" userId="S::r.tucker@uwtsd.ac.uk::27ca61ee-ba03-4b92-a89a-1d5600e2200a" providerId="AD" clId="Web-{D3C75A5F-604D-9A9E-8D1C-EC194B3143E5}" dt="2022-12-20T16:59:18.789" v="3292"/>
          <ac:spMkLst>
            <pc:docMk/>
            <pc:sldMk cId="3155846108" sldId="608"/>
            <ac:spMk id="9" creationId="{E1397B23-6FFD-BE6B-5A39-9FC0A6DA1354}"/>
          </ac:spMkLst>
        </pc:spChg>
        <pc:spChg chg="add mod">
          <ac:chgData name="Roberta Tucker" userId="S::r.tucker@uwtsd.ac.uk::27ca61ee-ba03-4b92-a89a-1d5600e2200a" providerId="AD" clId="Web-{D3C75A5F-604D-9A9E-8D1C-EC194B3143E5}" dt="2022-12-20T17:12:30.605" v="3464" actId="14100"/>
          <ac:spMkLst>
            <pc:docMk/>
            <pc:sldMk cId="3155846108" sldId="608"/>
            <ac:spMk id="10" creationId="{475588D2-6C52-555A-82A7-B1DC2CB37A55}"/>
          </ac:spMkLst>
        </pc:spChg>
        <pc:spChg chg="add mod">
          <ac:chgData name="Roberta Tucker" userId="S::r.tucker@uwtsd.ac.uk::27ca61ee-ba03-4b92-a89a-1d5600e2200a" providerId="AD" clId="Web-{D3C75A5F-604D-9A9E-8D1C-EC194B3143E5}" dt="2022-12-20T17:12:26.339" v="3463" actId="1076"/>
          <ac:spMkLst>
            <pc:docMk/>
            <pc:sldMk cId="3155846108" sldId="608"/>
            <ac:spMk id="11" creationId="{B3077DE9-CFD6-AF99-C862-656102442BDE}"/>
          </ac:spMkLst>
        </pc:spChg>
        <pc:spChg chg="add mod">
          <ac:chgData name="Roberta Tucker" userId="S::r.tucker@uwtsd.ac.uk::27ca61ee-ba03-4b92-a89a-1d5600e2200a" providerId="AD" clId="Web-{D3C75A5F-604D-9A9E-8D1C-EC194B3143E5}" dt="2022-12-20T17:13:26.499" v="3481" actId="20577"/>
          <ac:spMkLst>
            <pc:docMk/>
            <pc:sldMk cId="3155846108" sldId="608"/>
            <ac:spMk id="12" creationId="{4D5E3969-629D-9BDB-78FE-508A1E81786E}"/>
          </ac:spMkLst>
        </pc:spChg>
        <pc:graphicFrameChg chg="add del">
          <ac:chgData name="Roberta Tucker" userId="S::r.tucker@uwtsd.ac.uk::27ca61ee-ba03-4b92-a89a-1d5600e2200a" providerId="AD" clId="Web-{D3C75A5F-604D-9A9E-8D1C-EC194B3143E5}" dt="2022-12-20T16:36:34.545" v="2846"/>
          <ac:graphicFrameMkLst>
            <pc:docMk/>
            <pc:sldMk cId="3155846108" sldId="608"/>
            <ac:graphicFrameMk id="4" creationId="{934F8A3C-6006-7F61-E9CE-8AC6BBF235FA}"/>
          </ac:graphicFrameMkLst>
        </pc:graphicFrameChg>
      </pc:sldChg>
      <pc:sldChg chg="addSp delSp modSp add del replId">
        <pc:chgData name="Roberta Tucker" userId="S::r.tucker@uwtsd.ac.uk::27ca61ee-ba03-4b92-a89a-1d5600e2200a" providerId="AD" clId="Web-{D3C75A5F-604D-9A9E-8D1C-EC194B3143E5}" dt="2022-12-20T17:20:17.652" v="3512"/>
        <pc:sldMkLst>
          <pc:docMk/>
          <pc:sldMk cId="3239951795" sldId="609"/>
        </pc:sldMkLst>
        <pc:spChg chg="del mod">
          <ac:chgData name="Roberta Tucker" userId="S::r.tucker@uwtsd.ac.uk::27ca61ee-ba03-4b92-a89a-1d5600e2200a" providerId="AD" clId="Web-{D3C75A5F-604D-9A9E-8D1C-EC194B3143E5}" dt="2022-12-20T17:00:05.542" v="3302"/>
          <ac:spMkLst>
            <pc:docMk/>
            <pc:sldMk cId="3239951795" sldId="609"/>
            <ac:spMk id="2" creationId="{F81EAE4E-F5B6-9E33-2AA4-D017FD056029}"/>
          </ac:spMkLst>
        </pc:spChg>
        <pc:spChg chg="add mod">
          <ac:chgData name="Roberta Tucker" userId="S::r.tucker@uwtsd.ac.uk::27ca61ee-ba03-4b92-a89a-1d5600e2200a" providerId="AD" clId="Web-{D3C75A5F-604D-9A9E-8D1C-EC194B3143E5}" dt="2022-12-20T17:06:49.302" v="3369" actId="20577"/>
          <ac:spMkLst>
            <pc:docMk/>
            <pc:sldMk cId="3239951795" sldId="609"/>
            <ac:spMk id="3" creationId="{1DBA4CEF-CA7B-AE3E-E8A9-9DDB96F93EB7}"/>
          </ac:spMkLst>
        </pc:spChg>
        <pc:spChg chg="add mod">
          <ac:chgData name="Roberta Tucker" userId="S::r.tucker@uwtsd.ac.uk::27ca61ee-ba03-4b92-a89a-1d5600e2200a" providerId="AD" clId="Web-{D3C75A5F-604D-9A9E-8D1C-EC194B3143E5}" dt="2022-12-20T17:03:04.272" v="3344" actId="20577"/>
          <ac:spMkLst>
            <pc:docMk/>
            <pc:sldMk cId="3239951795" sldId="609"/>
            <ac:spMk id="4" creationId="{07CDC9A7-4F66-37F1-DA3C-4EB0F0952C16}"/>
          </ac:spMkLst>
        </pc:spChg>
        <pc:spChg chg="mod">
          <ac:chgData name="Roberta Tucker" userId="S::r.tucker@uwtsd.ac.uk::27ca61ee-ba03-4b92-a89a-1d5600e2200a" providerId="AD" clId="Web-{D3C75A5F-604D-9A9E-8D1C-EC194B3143E5}" dt="2022-12-20T17:02:55.162" v="3342" actId="1076"/>
          <ac:spMkLst>
            <pc:docMk/>
            <pc:sldMk cId="3239951795" sldId="609"/>
            <ac:spMk id="5" creationId="{2C241640-19C1-84D4-6A74-1E499CA4817E}"/>
          </ac:spMkLst>
        </pc:spChg>
        <pc:spChg chg="add del mod">
          <ac:chgData name="Roberta Tucker" userId="S::r.tucker@uwtsd.ac.uk::27ca61ee-ba03-4b92-a89a-1d5600e2200a" providerId="AD" clId="Web-{D3C75A5F-604D-9A9E-8D1C-EC194B3143E5}" dt="2022-12-20T17:00:11.183" v="3303"/>
          <ac:spMkLst>
            <pc:docMk/>
            <pc:sldMk cId="3239951795" sldId="609"/>
            <ac:spMk id="7" creationId="{CE5F8A78-955E-D959-6E42-9E4B38B0E9A3}"/>
          </ac:spMkLst>
        </pc:spChg>
      </pc:sldChg>
      <pc:sldChg chg="addSp delSp modSp add replId">
        <pc:chgData name="Roberta Tucker" userId="S::r.tucker@uwtsd.ac.uk::27ca61ee-ba03-4b92-a89a-1d5600e2200a" providerId="AD" clId="Web-{D3C75A5F-604D-9A9E-8D1C-EC194B3143E5}" dt="2022-12-20T17:20:09.620" v="3511"/>
        <pc:sldMkLst>
          <pc:docMk/>
          <pc:sldMk cId="1526607934" sldId="610"/>
        </pc:sldMkLst>
        <pc:spChg chg="add mod">
          <ac:chgData name="Roberta Tucker" userId="S::r.tucker@uwtsd.ac.uk::27ca61ee-ba03-4b92-a89a-1d5600e2200a" providerId="AD" clId="Web-{D3C75A5F-604D-9A9E-8D1C-EC194B3143E5}" dt="2022-12-20T17:15:47.211" v="3501" actId="1076"/>
          <ac:spMkLst>
            <pc:docMk/>
            <pc:sldMk cId="1526607934" sldId="610"/>
            <ac:spMk id="3" creationId="{19B18DBC-7145-8183-DFC6-CAD9C2F666E8}"/>
          </ac:spMkLst>
        </pc:spChg>
        <pc:spChg chg="del mod">
          <ac:chgData name="Roberta Tucker" userId="S::r.tucker@uwtsd.ac.uk::27ca61ee-ba03-4b92-a89a-1d5600e2200a" providerId="AD" clId="Web-{D3C75A5F-604D-9A9E-8D1C-EC194B3143E5}" dt="2022-12-20T17:15:41.726" v="3500"/>
          <ac:spMkLst>
            <pc:docMk/>
            <pc:sldMk cId="1526607934" sldId="610"/>
            <ac:spMk id="5" creationId="{2C241640-19C1-84D4-6A74-1E499CA4817E}"/>
          </ac:spMkLst>
        </pc:spChg>
        <pc:spChg chg="mod">
          <ac:chgData name="Roberta Tucker" userId="S::r.tucker@uwtsd.ac.uk::27ca61ee-ba03-4b92-a89a-1d5600e2200a" providerId="AD" clId="Web-{D3C75A5F-604D-9A9E-8D1C-EC194B3143E5}" dt="2022-12-20T17:15:52.961" v="3503" actId="20577"/>
          <ac:spMkLst>
            <pc:docMk/>
            <pc:sldMk cId="1526607934" sldId="610"/>
            <ac:spMk id="6" creationId="{59AB5850-187E-5DF2-301C-78B5CE5D06FB}"/>
          </ac:spMkLst>
        </pc:spChg>
        <pc:spChg chg="del">
          <ac:chgData name="Roberta Tucker" userId="S::r.tucker@uwtsd.ac.uk::27ca61ee-ba03-4b92-a89a-1d5600e2200a" providerId="AD" clId="Web-{D3C75A5F-604D-9A9E-8D1C-EC194B3143E5}" dt="2022-12-20T17:20:07.901" v="3510"/>
          <ac:spMkLst>
            <pc:docMk/>
            <pc:sldMk cId="1526607934" sldId="610"/>
            <ac:spMk id="7" creationId="{2DECAB6D-01CE-3EC9-3495-708DAADDF443}"/>
          </ac:spMkLst>
        </pc:spChg>
        <pc:spChg chg="add">
          <ac:chgData name="Roberta Tucker" userId="S::r.tucker@uwtsd.ac.uk::27ca61ee-ba03-4b92-a89a-1d5600e2200a" providerId="AD" clId="Web-{D3C75A5F-604D-9A9E-8D1C-EC194B3143E5}" dt="2022-12-20T17:20:09.620" v="3511"/>
          <ac:spMkLst>
            <pc:docMk/>
            <pc:sldMk cId="1526607934" sldId="610"/>
            <ac:spMk id="8" creationId="{20C7450B-FCF4-4754-0364-AC2B88DE4960}"/>
          </ac:spMkLst>
        </pc:spChg>
        <pc:spChg chg="mod">
          <ac:chgData name="Roberta Tucker" userId="S::r.tucker@uwtsd.ac.uk::27ca61ee-ba03-4b92-a89a-1d5600e2200a" providerId="AD" clId="Web-{D3C75A5F-604D-9A9E-8D1C-EC194B3143E5}" dt="2022-12-20T17:14:16.689" v="3485" actId="20577"/>
          <ac:spMkLst>
            <pc:docMk/>
            <pc:sldMk cId="1526607934" sldId="610"/>
            <ac:spMk id="10" creationId="{475588D2-6C52-555A-82A7-B1DC2CB37A55}"/>
          </ac:spMkLst>
        </pc:spChg>
        <pc:spChg chg="mod">
          <ac:chgData name="Roberta Tucker" userId="S::r.tucker@uwtsd.ac.uk::27ca61ee-ba03-4b92-a89a-1d5600e2200a" providerId="AD" clId="Web-{D3C75A5F-604D-9A9E-8D1C-EC194B3143E5}" dt="2022-12-20T17:14:52.160" v="3491" actId="14100"/>
          <ac:spMkLst>
            <pc:docMk/>
            <pc:sldMk cId="1526607934" sldId="610"/>
            <ac:spMk id="11" creationId="{B3077DE9-CFD6-AF99-C862-656102442BDE}"/>
          </ac:spMkLst>
        </pc:spChg>
        <pc:spChg chg="mod">
          <ac:chgData name="Roberta Tucker" userId="S::r.tucker@uwtsd.ac.uk::27ca61ee-ba03-4b92-a89a-1d5600e2200a" providerId="AD" clId="Web-{D3C75A5F-604D-9A9E-8D1C-EC194B3143E5}" dt="2022-12-20T17:19:48.994" v="3509" actId="20577"/>
          <ac:spMkLst>
            <pc:docMk/>
            <pc:sldMk cId="1526607934" sldId="610"/>
            <ac:spMk id="12" creationId="{4D5E3969-629D-9BDB-78FE-508A1E81786E}"/>
          </ac:spMkLst>
        </pc:spChg>
      </pc:sldChg>
    </pc:docChg>
  </pc:docChgLst>
  <pc:docChgLst>
    <pc:chgData name="Roberta Tucker" userId="S::r.tucker@uwtsd.ac.uk::27ca61ee-ba03-4b92-a89a-1d5600e2200a" providerId="AD" clId="Web-{7FE6D91B-97CA-BF95-B71E-1DC9A7C1B680}"/>
    <pc:docChg chg="addSld modSld">
      <pc:chgData name="Roberta Tucker" userId="S::r.tucker@uwtsd.ac.uk::27ca61ee-ba03-4b92-a89a-1d5600e2200a" providerId="AD" clId="Web-{7FE6D91B-97CA-BF95-B71E-1DC9A7C1B680}" dt="2022-12-20T17:46:01.134" v="9" actId="20577"/>
      <pc:docMkLst>
        <pc:docMk/>
      </pc:docMkLst>
      <pc:sldChg chg="delSp modSp new">
        <pc:chgData name="Roberta Tucker" userId="S::r.tucker@uwtsd.ac.uk::27ca61ee-ba03-4b92-a89a-1d5600e2200a" providerId="AD" clId="Web-{7FE6D91B-97CA-BF95-B71E-1DC9A7C1B680}" dt="2022-12-20T17:46:01.134" v="9" actId="20577"/>
        <pc:sldMkLst>
          <pc:docMk/>
          <pc:sldMk cId="4076246291" sldId="609"/>
        </pc:sldMkLst>
        <pc:spChg chg="mod">
          <ac:chgData name="Roberta Tucker" userId="S::r.tucker@uwtsd.ac.uk::27ca61ee-ba03-4b92-a89a-1d5600e2200a" providerId="AD" clId="Web-{7FE6D91B-97CA-BF95-B71E-1DC9A7C1B680}" dt="2022-12-20T17:46:01.134" v="9" actId="20577"/>
          <ac:spMkLst>
            <pc:docMk/>
            <pc:sldMk cId="4076246291" sldId="609"/>
            <ac:spMk id="2" creationId="{337522B6-9C1A-CB1F-F799-EFA4D0516238}"/>
          </ac:spMkLst>
        </pc:spChg>
        <pc:spChg chg="del">
          <ac:chgData name="Roberta Tucker" userId="S::r.tucker@uwtsd.ac.uk::27ca61ee-ba03-4b92-a89a-1d5600e2200a" providerId="AD" clId="Web-{7FE6D91B-97CA-BF95-B71E-1DC9A7C1B680}" dt="2022-12-20T17:45:50.024" v="1"/>
          <ac:spMkLst>
            <pc:docMk/>
            <pc:sldMk cId="4076246291" sldId="609"/>
            <ac:spMk id="3" creationId="{FA7275AE-0CCF-5E5A-9137-9FF2569FD140}"/>
          </ac:spMkLst>
        </pc:spChg>
      </pc:sldChg>
    </pc:docChg>
  </pc:docChgLst>
  <pc:docChgLst>
    <pc:chgData name="Diane B. Thomas" userId="S::d.b.thomas@uwtsd.ac.uk::66b41853-b18c-4bbb-817e-013f34445414" providerId="AD" clId="Web-{492D6B60-396C-46BC-94AF-F457A6627479}"/>
    <pc:docChg chg="modSld">
      <pc:chgData name="Diane B. Thomas" userId="S::d.b.thomas@uwtsd.ac.uk::66b41853-b18c-4bbb-817e-013f34445414" providerId="AD" clId="Web-{492D6B60-396C-46BC-94AF-F457A6627479}" dt="2023-01-06T12:32:31.752" v="2" actId="1076"/>
      <pc:docMkLst>
        <pc:docMk/>
      </pc:docMkLst>
      <pc:sldChg chg="modSp">
        <pc:chgData name="Diane B. Thomas" userId="S::d.b.thomas@uwtsd.ac.uk::66b41853-b18c-4bbb-817e-013f34445414" providerId="AD" clId="Web-{492D6B60-396C-46BC-94AF-F457A6627479}" dt="2023-01-06T12:32:31.752" v="2" actId="1076"/>
        <pc:sldMkLst>
          <pc:docMk/>
          <pc:sldMk cId="4076246291" sldId="609"/>
        </pc:sldMkLst>
        <pc:picChg chg="mod">
          <ac:chgData name="Diane B. Thomas" userId="S::d.b.thomas@uwtsd.ac.uk::66b41853-b18c-4bbb-817e-013f34445414" providerId="AD" clId="Web-{492D6B60-396C-46BC-94AF-F457A6627479}" dt="2023-01-06T12:32:31.752" v="2" actId="1076"/>
          <ac:picMkLst>
            <pc:docMk/>
            <pc:sldMk cId="4076246291" sldId="609"/>
            <ac:picMk id="3" creationId="{66925C2F-4802-71A3-2C45-D354DDD4F974}"/>
          </ac:picMkLst>
        </pc:picChg>
      </pc:sldChg>
    </pc:docChg>
  </pc:docChgLst>
  <pc:docChgLst>
    <pc:chgData name="Ceri Lewis" userId="e6667181-4b4a-435e-a19e-fc718deeb94b" providerId="ADAL" clId="{77A43B97-437D-47FE-9F84-D9AB78912989}"/>
    <pc:docChg chg="sldOrd">
      <pc:chgData name="Ceri Lewis" userId="e6667181-4b4a-435e-a19e-fc718deeb94b" providerId="ADAL" clId="{77A43B97-437D-47FE-9F84-D9AB78912989}" dt="2022-12-08T09:01:52.086" v="0" actId="20578"/>
      <pc:docMkLst>
        <pc:docMk/>
      </pc:docMkLst>
      <pc:sldChg chg="ord">
        <pc:chgData name="Ceri Lewis" userId="e6667181-4b4a-435e-a19e-fc718deeb94b" providerId="ADAL" clId="{77A43B97-437D-47FE-9F84-D9AB78912989}" dt="2022-12-08T09:01:52.086" v="0" actId="20578"/>
        <pc:sldMkLst>
          <pc:docMk/>
          <pc:sldMk cId="1132255824" sldId="542"/>
        </pc:sldMkLst>
      </pc:sldChg>
    </pc:docChg>
  </pc:docChgLst>
  <pc:docChgLst>
    <pc:chgData name="Roberta Tucker" userId="S::r.tucker@uwtsd.ac.uk::27ca61ee-ba03-4b92-a89a-1d5600e2200a" providerId="AD" clId="Web-{519DD89C-CAA8-7599-0FEF-B3DA9C9F55D7}"/>
    <pc:docChg chg="addSld delSld modSld sldOrd addMainMaster modMainMaster">
      <pc:chgData name="Roberta Tucker" userId="S::r.tucker@uwtsd.ac.uk::27ca61ee-ba03-4b92-a89a-1d5600e2200a" providerId="AD" clId="Web-{519DD89C-CAA8-7599-0FEF-B3DA9C9F55D7}" dt="2022-12-09T00:27:28.035" v="3464" actId="14100"/>
      <pc:docMkLst>
        <pc:docMk/>
      </pc:docMkLst>
      <pc:sldChg chg="addSp delSp modSp">
        <pc:chgData name="Roberta Tucker" userId="S::r.tucker@uwtsd.ac.uk::27ca61ee-ba03-4b92-a89a-1d5600e2200a" providerId="AD" clId="Web-{519DD89C-CAA8-7599-0FEF-B3DA9C9F55D7}" dt="2022-12-06T14:52:05.335" v="854" actId="1076"/>
        <pc:sldMkLst>
          <pc:docMk/>
          <pc:sldMk cId="362163015" sldId="261"/>
        </pc:sldMkLst>
        <pc:spChg chg="mod">
          <ac:chgData name="Roberta Tucker" userId="S::r.tucker@uwtsd.ac.uk::27ca61ee-ba03-4b92-a89a-1d5600e2200a" providerId="AD" clId="Web-{519DD89C-CAA8-7599-0FEF-B3DA9C9F55D7}" dt="2022-12-06T14:49:43.139" v="805" actId="1076"/>
          <ac:spMkLst>
            <pc:docMk/>
            <pc:sldMk cId="362163015" sldId="261"/>
            <ac:spMk id="6" creationId="{E1D50C49-B185-1333-DE80-B20090757DE2}"/>
          </ac:spMkLst>
        </pc:spChg>
        <pc:spChg chg="mod">
          <ac:chgData name="Roberta Tucker" userId="S::r.tucker@uwtsd.ac.uk::27ca61ee-ba03-4b92-a89a-1d5600e2200a" providerId="AD" clId="Web-{519DD89C-CAA8-7599-0FEF-B3DA9C9F55D7}" dt="2022-12-06T14:49:48.764" v="807" actId="1076"/>
          <ac:spMkLst>
            <pc:docMk/>
            <pc:sldMk cId="362163015" sldId="261"/>
            <ac:spMk id="7" creationId="{FEA64A06-115F-04C8-D1B1-F02D152CBDAA}"/>
          </ac:spMkLst>
        </pc:spChg>
        <pc:spChg chg="mod">
          <ac:chgData name="Roberta Tucker" userId="S::r.tucker@uwtsd.ac.uk::27ca61ee-ba03-4b92-a89a-1d5600e2200a" providerId="AD" clId="Web-{519DD89C-CAA8-7599-0FEF-B3DA9C9F55D7}" dt="2022-12-06T14:48:55.761" v="795" actId="1076"/>
          <ac:spMkLst>
            <pc:docMk/>
            <pc:sldMk cId="362163015" sldId="261"/>
            <ac:spMk id="13" creationId="{4601E61B-1E71-EE64-5CF7-374ED8975D4A}"/>
          </ac:spMkLst>
        </pc:spChg>
        <pc:spChg chg="add mod">
          <ac:chgData name="Roberta Tucker" userId="S::r.tucker@uwtsd.ac.uk::27ca61ee-ba03-4b92-a89a-1d5600e2200a" providerId="AD" clId="Web-{519DD89C-CAA8-7599-0FEF-B3DA9C9F55D7}" dt="2022-12-06T14:51:59.038" v="853" actId="1076"/>
          <ac:spMkLst>
            <pc:docMk/>
            <pc:sldMk cId="362163015" sldId="261"/>
            <ac:spMk id="14" creationId="{818CD251-FADB-90D5-BD5D-EE9869042F4D}"/>
          </ac:spMkLst>
        </pc:spChg>
        <pc:spChg chg="mod">
          <ac:chgData name="Roberta Tucker" userId="S::r.tucker@uwtsd.ac.uk::27ca61ee-ba03-4b92-a89a-1d5600e2200a" providerId="AD" clId="Web-{519DD89C-CAA8-7599-0FEF-B3DA9C9F55D7}" dt="2022-12-06T14:49:09.496" v="799" actId="1076"/>
          <ac:spMkLst>
            <pc:docMk/>
            <pc:sldMk cId="362163015" sldId="261"/>
            <ac:spMk id="16" creationId="{D313DBAD-94E3-73E7-7617-69577B97A0A3}"/>
          </ac:spMkLst>
        </pc:spChg>
        <pc:spChg chg="mod">
          <ac:chgData name="Roberta Tucker" userId="S::r.tucker@uwtsd.ac.uk::27ca61ee-ba03-4b92-a89a-1d5600e2200a" providerId="AD" clId="Web-{519DD89C-CAA8-7599-0FEF-B3DA9C9F55D7}" dt="2022-12-06T14:49:51.593" v="808" actId="1076"/>
          <ac:spMkLst>
            <pc:docMk/>
            <pc:sldMk cId="362163015" sldId="261"/>
            <ac:spMk id="17" creationId="{2C0974D6-BEBF-0D8B-9D54-CBF4A3E09B51}"/>
          </ac:spMkLst>
        </pc:spChg>
        <pc:spChg chg="add mod">
          <ac:chgData name="Roberta Tucker" userId="S::r.tucker@uwtsd.ac.uk::27ca61ee-ba03-4b92-a89a-1d5600e2200a" providerId="AD" clId="Web-{519DD89C-CAA8-7599-0FEF-B3DA9C9F55D7}" dt="2022-12-06T14:52:05.335" v="854" actId="1076"/>
          <ac:spMkLst>
            <pc:docMk/>
            <pc:sldMk cId="362163015" sldId="261"/>
            <ac:spMk id="20" creationId="{915F1A51-316E-FB89-CA2D-C4E0212F6288}"/>
          </ac:spMkLst>
        </pc:spChg>
        <pc:spChg chg="add mod">
          <ac:chgData name="Roberta Tucker" userId="S::r.tucker@uwtsd.ac.uk::27ca61ee-ba03-4b92-a89a-1d5600e2200a" providerId="AD" clId="Web-{519DD89C-CAA8-7599-0FEF-B3DA9C9F55D7}" dt="2022-12-06T14:49:02.590" v="797" actId="1076"/>
          <ac:spMkLst>
            <pc:docMk/>
            <pc:sldMk cId="362163015" sldId="261"/>
            <ac:spMk id="22" creationId="{080675E4-A516-1646-EEBE-B00B2AC2729C}"/>
          </ac:spMkLst>
        </pc:spChg>
        <pc:spChg chg="add del">
          <ac:chgData name="Roberta Tucker" userId="S::r.tucker@uwtsd.ac.uk::27ca61ee-ba03-4b92-a89a-1d5600e2200a" providerId="AD" clId="Web-{519DD89C-CAA8-7599-0FEF-B3DA9C9F55D7}" dt="2022-12-06T14:50:16.844" v="821"/>
          <ac:spMkLst>
            <pc:docMk/>
            <pc:sldMk cId="362163015" sldId="261"/>
            <ac:spMk id="23" creationId="{BB773337-98BA-DB66-ACA4-82724ECBF801}"/>
          </ac:spMkLst>
        </pc:spChg>
        <pc:spChg chg="add del">
          <ac:chgData name="Roberta Tucker" userId="S::r.tucker@uwtsd.ac.uk::27ca61ee-ba03-4b92-a89a-1d5600e2200a" providerId="AD" clId="Web-{519DD89C-CAA8-7599-0FEF-B3DA9C9F55D7}" dt="2022-12-06T14:50:13.969" v="820"/>
          <ac:spMkLst>
            <pc:docMk/>
            <pc:sldMk cId="362163015" sldId="261"/>
            <ac:spMk id="24" creationId="{7AB2FB2E-0BFB-AFED-3534-453A1634EB22}"/>
          </ac:spMkLst>
        </pc:spChg>
        <pc:spChg chg="add del">
          <ac:chgData name="Roberta Tucker" userId="S::r.tucker@uwtsd.ac.uk::27ca61ee-ba03-4b92-a89a-1d5600e2200a" providerId="AD" clId="Web-{519DD89C-CAA8-7599-0FEF-B3DA9C9F55D7}" dt="2022-12-06T14:50:10.828" v="819"/>
          <ac:spMkLst>
            <pc:docMk/>
            <pc:sldMk cId="362163015" sldId="261"/>
            <ac:spMk id="25" creationId="{7ACA553B-74E1-554A-A86D-AD61738A72F0}"/>
          </ac:spMkLst>
        </pc:spChg>
        <pc:spChg chg="add del">
          <ac:chgData name="Roberta Tucker" userId="S::r.tucker@uwtsd.ac.uk::27ca61ee-ba03-4b92-a89a-1d5600e2200a" providerId="AD" clId="Web-{519DD89C-CAA8-7599-0FEF-B3DA9C9F55D7}" dt="2022-12-06T14:50:07.875" v="818"/>
          <ac:spMkLst>
            <pc:docMk/>
            <pc:sldMk cId="362163015" sldId="261"/>
            <ac:spMk id="26" creationId="{E9624D4C-5C9D-5648-AAFC-EE4012639951}"/>
          </ac:spMkLst>
        </pc:spChg>
        <pc:spChg chg="add del">
          <ac:chgData name="Roberta Tucker" userId="S::r.tucker@uwtsd.ac.uk::27ca61ee-ba03-4b92-a89a-1d5600e2200a" providerId="AD" clId="Web-{519DD89C-CAA8-7599-0FEF-B3DA9C9F55D7}" dt="2022-12-06T14:50:05.031" v="817"/>
          <ac:spMkLst>
            <pc:docMk/>
            <pc:sldMk cId="362163015" sldId="261"/>
            <ac:spMk id="27" creationId="{DD5CEAAE-DF65-E19D-86DA-5B0B79C63179}"/>
          </ac:spMkLst>
        </pc:spChg>
        <pc:spChg chg="add del">
          <ac:chgData name="Roberta Tucker" userId="S::r.tucker@uwtsd.ac.uk::27ca61ee-ba03-4b92-a89a-1d5600e2200a" providerId="AD" clId="Web-{519DD89C-CAA8-7599-0FEF-B3DA9C9F55D7}" dt="2022-12-06T14:50:02.046" v="816"/>
          <ac:spMkLst>
            <pc:docMk/>
            <pc:sldMk cId="362163015" sldId="261"/>
            <ac:spMk id="28" creationId="{C338679F-9078-C82F-37CF-9816446E290A}"/>
          </ac:spMkLst>
        </pc:spChg>
        <pc:spChg chg="add mod">
          <ac:chgData name="Roberta Tucker" userId="S::r.tucker@uwtsd.ac.uk::27ca61ee-ba03-4b92-a89a-1d5600e2200a" providerId="AD" clId="Web-{519DD89C-CAA8-7599-0FEF-B3DA9C9F55D7}" dt="2022-12-06T14:51:03.722" v="841" actId="20577"/>
          <ac:spMkLst>
            <pc:docMk/>
            <pc:sldMk cId="362163015" sldId="261"/>
            <ac:spMk id="30" creationId="{6875DB3E-248D-21ED-0786-2B5705C67513}"/>
          </ac:spMkLst>
        </pc:spChg>
        <pc:picChg chg="mod">
          <ac:chgData name="Roberta Tucker" userId="S::r.tucker@uwtsd.ac.uk::27ca61ee-ba03-4b92-a89a-1d5600e2200a" providerId="AD" clId="Web-{519DD89C-CAA8-7599-0FEF-B3DA9C9F55D7}" dt="2022-12-06T14:51:08.316" v="842" actId="14100"/>
          <ac:picMkLst>
            <pc:docMk/>
            <pc:sldMk cId="362163015" sldId="261"/>
            <ac:picMk id="3" creationId="{C3EF8E13-563A-02D7-4CA0-EED60DABD5E7}"/>
          </ac:picMkLst>
        </pc:picChg>
        <pc:cxnChg chg="mod">
          <ac:chgData name="Roberta Tucker" userId="S::r.tucker@uwtsd.ac.uk::27ca61ee-ba03-4b92-a89a-1d5600e2200a" providerId="AD" clId="Web-{519DD89C-CAA8-7599-0FEF-B3DA9C9F55D7}" dt="2022-12-06T14:48:52.980" v="794" actId="1076"/>
          <ac:cxnSpMkLst>
            <pc:docMk/>
            <pc:sldMk cId="362163015" sldId="261"/>
            <ac:cxnSpMk id="8" creationId="{306199CA-7415-BB5A-F2DF-F98B1971DA37}"/>
          </ac:cxnSpMkLst>
        </pc:cxnChg>
        <pc:cxnChg chg="add mod">
          <ac:chgData name="Roberta Tucker" userId="S::r.tucker@uwtsd.ac.uk::27ca61ee-ba03-4b92-a89a-1d5600e2200a" providerId="AD" clId="Web-{519DD89C-CAA8-7599-0FEF-B3DA9C9F55D7}" dt="2022-12-06T14:51:38.443" v="848" actId="1076"/>
          <ac:cxnSpMkLst>
            <pc:docMk/>
            <pc:sldMk cId="362163015" sldId="261"/>
            <ac:cxnSpMk id="9" creationId="{7A63DF48-6C55-B50B-E76C-34B115FDB10A}"/>
          </ac:cxnSpMkLst>
        </pc:cxnChg>
        <pc:cxnChg chg="mod">
          <ac:chgData name="Roberta Tucker" userId="S::r.tucker@uwtsd.ac.uk::27ca61ee-ba03-4b92-a89a-1d5600e2200a" providerId="AD" clId="Web-{519DD89C-CAA8-7599-0FEF-B3DA9C9F55D7}" dt="2022-12-06T14:51:24.723" v="844" actId="14100"/>
          <ac:cxnSpMkLst>
            <pc:docMk/>
            <pc:sldMk cId="362163015" sldId="261"/>
            <ac:cxnSpMk id="10" creationId="{656BF2E2-76E7-37CF-7CC0-8ACA88974A0F}"/>
          </ac:cxnSpMkLst>
        </pc:cxnChg>
        <pc:cxnChg chg="mod">
          <ac:chgData name="Roberta Tucker" userId="S::r.tucker@uwtsd.ac.uk::27ca61ee-ba03-4b92-a89a-1d5600e2200a" providerId="AD" clId="Web-{519DD89C-CAA8-7599-0FEF-B3DA9C9F55D7}" dt="2022-12-06T14:51:31.130" v="846" actId="14100"/>
          <ac:cxnSpMkLst>
            <pc:docMk/>
            <pc:sldMk cId="362163015" sldId="261"/>
            <ac:cxnSpMk id="11" creationId="{93B2EA1A-79D1-A695-D3B4-45B1B38A1707}"/>
          </ac:cxnSpMkLst>
        </pc:cxnChg>
        <pc:cxnChg chg="mod">
          <ac:chgData name="Roberta Tucker" userId="S::r.tucker@uwtsd.ac.uk::27ca61ee-ba03-4b92-a89a-1d5600e2200a" providerId="AD" clId="Web-{519DD89C-CAA8-7599-0FEF-B3DA9C9F55D7}" dt="2022-12-06T14:51:34.146" v="847" actId="14100"/>
          <ac:cxnSpMkLst>
            <pc:docMk/>
            <pc:sldMk cId="362163015" sldId="261"/>
            <ac:cxnSpMk id="12" creationId="{2B3C5A03-D46A-225B-8E77-F7223E172FDA}"/>
          </ac:cxnSpMkLst>
        </pc:cxnChg>
        <pc:cxnChg chg="add mod">
          <ac:chgData name="Roberta Tucker" userId="S::r.tucker@uwtsd.ac.uk::27ca61ee-ba03-4b92-a89a-1d5600e2200a" providerId="AD" clId="Web-{519DD89C-CAA8-7599-0FEF-B3DA9C9F55D7}" dt="2022-12-06T14:48:44.354" v="792" actId="1076"/>
          <ac:cxnSpMkLst>
            <pc:docMk/>
            <pc:sldMk cId="362163015" sldId="261"/>
            <ac:cxnSpMk id="15" creationId="{FF343825-24BF-EEFA-41C8-48B52DBE16E7}"/>
          </ac:cxnSpMkLst>
        </pc:cxnChg>
        <pc:cxnChg chg="mod">
          <ac:chgData name="Roberta Tucker" userId="S::r.tucker@uwtsd.ac.uk::27ca61ee-ba03-4b92-a89a-1d5600e2200a" providerId="AD" clId="Web-{519DD89C-CAA8-7599-0FEF-B3DA9C9F55D7}" dt="2022-12-06T14:49:39.873" v="804" actId="1076"/>
          <ac:cxnSpMkLst>
            <pc:docMk/>
            <pc:sldMk cId="362163015" sldId="261"/>
            <ac:cxnSpMk id="19" creationId="{0E3691E4-6908-0D65-95AB-098C81DE0B28}"/>
          </ac:cxnSpMkLst>
        </pc:cxnChg>
        <pc:cxnChg chg="add mod">
          <ac:chgData name="Roberta Tucker" userId="S::r.tucker@uwtsd.ac.uk::27ca61ee-ba03-4b92-a89a-1d5600e2200a" providerId="AD" clId="Web-{519DD89C-CAA8-7599-0FEF-B3DA9C9F55D7}" dt="2022-12-06T14:48:58.402" v="796" actId="1076"/>
          <ac:cxnSpMkLst>
            <pc:docMk/>
            <pc:sldMk cId="362163015" sldId="261"/>
            <ac:cxnSpMk id="21" creationId="{881AFDF9-4947-BA12-6220-059C50B6F21D}"/>
          </ac:cxnSpMkLst>
        </pc:cxnChg>
        <pc:cxnChg chg="add mod">
          <ac:chgData name="Roberta Tucker" userId="S::r.tucker@uwtsd.ac.uk::27ca61ee-ba03-4b92-a89a-1d5600e2200a" providerId="AD" clId="Web-{519DD89C-CAA8-7599-0FEF-B3DA9C9F55D7}" dt="2022-12-06T14:51:27.567" v="845" actId="14100"/>
          <ac:cxnSpMkLst>
            <pc:docMk/>
            <pc:sldMk cId="362163015" sldId="261"/>
            <ac:cxnSpMk id="29" creationId="{788277FE-141F-6236-A719-643E86092418}"/>
          </ac:cxnSpMkLst>
        </pc:cxnChg>
      </pc:sldChg>
      <pc:sldChg chg="modSp">
        <pc:chgData name="Roberta Tucker" userId="S::r.tucker@uwtsd.ac.uk::27ca61ee-ba03-4b92-a89a-1d5600e2200a" providerId="AD" clId="Web-{519DD89C-CAA8-7599-0FEF-B3DA9C9F55D7}" dt="2022-12-06T17:56:11.859" v="1122" actId="20577"/>
        <pc:sldMkLst>
          <pc:docMk/>
          <pc:sldMk cId="740110891" sldId="269"/>
        </pc:sldMkLst>
        <pc:spChg chg="mod">
          <ac:chgData name="Roberta Tucker" userId="S::r.tucker@uwtsd.ac.uk::27ca61ee-ba03-4b92-a89a-1d5600e2200a" providerId="AD" clId="Web-{519DD89C-CAA8-7599-0FEF-B3DA9C9F55D7}" dt="2022-12-06T17:56:11.859" v="1122" actId="20577"/>
          <ac:spMkLst>
            <pc:docMk/>
            <pc:sldMk cId="740110891" sldId="269"/>
            <ac:spMk id="5" creationId="{0B019432-F0E9-E765-2264-935D414F17CB}"/>
          </ac:spMkLst>
        </pc:spChg>
      </pc:sldChg>
      <pc:sldChg chg="modSp">
        <pc:chgData name="Roberta Tucker" userId="S::r.tucker@uwtsd.ac.uk::27ca61ee-ba03-4b92-a89a-1d5600e2200a" providerId="AD" clId="Web-{519DD89C-CAA8-7599-0FEF-B3DA9C9F55D7}" dt="2022-12-06T23:39:47.714" v="1384" actId="14100"/>
        <pc:sldMkLst>
          <pc:docMk/>
          <pc:sldMk cId="4172979323" sldId="273"/>
        </pc:sldMkLst>
        <pc:picChg chg="mod">
          <ac:chgData name="Roberta Tucker" userId="S::r.tucker@uwtsd.ac.uk::27ca61ee-ba03-4b92-a89a-1d5600e2200a" providerId="AD" clId="Web-{519DD89C-CAA8-7599-0FEF-B3DA9C9F55D7}" dt="2022-12-06T23:39:47.714" v="1384" actId="14100"/>
          <ac:picMkLst>
            <pc:docMk/>
            <pc:sldMk cId="4172979323" sldId="273"/>
            <ac:picMk id="3" creationId="{67CDAD6E-217E-D7FA-EF25-6603C8B6C7DA}"/>
          </ac:picMkLst>
        </pc:picChg>
      </pc:sldChg>
      <pc:sldChg chg="modSp">
        <pc:chgData name="Roberta Tucker" userId="S::r.tucker@uwtsd.ac.uk::27ca61ee-ba03-4b92-a89a-1d5600e2200a" providerId="AD" clId="Web-{519DD89C-CAA8-7599-0FEF-B3DA9C9F55D7}" dt="2022-12-06T18:13:48.483" v="1330" actId="1076"/>
        <pc:sldMkLst>
          <pc:docMk/>
          <pc:sldMk cId="3498245970" sldId="276"/>
        </pc:sldMkLst>
        <pc:spChg chg="mod">
          <ac:chgData name="Roberta Tucker" userId="S::r.tucker@uwtsd.ac.uk::27ca61ee-ba03-4b92-a89a-1d5600e2200a" providerId="AD" clId="Web-{519DD89C-CAA8-7599-0FEF-B3DA9C9F55D7}" dt="2022-12-06T18:13:33.732" v="1328" actId="14100"/>
          <ac:spMkLst>
            <pc:docMk/>
            <pc:sldMk cId="3498245970" sldId="276"/>
            <ac:spMk id="2" creationId="{EF728387-CBCE-FBC6-A543-8EDA2B7E6B60}"/>
          </ac:spMkLst>
        </pc:spChg>
        <pc:spChg chg="mod">
          <ac:chgData name="Roberta Tucker" userId="S::r.tucker@uwtsd.ac.uk::27ca61ee-ba03-4b92-a89a-1d5600e2200a" providerId="AD" clId="Web-{519DD89C-CAA8-7599-0FEF-B3DA9C9F55D7}" dt="2022-12-06T18:10:18.608" v="1303" actId="14100"/>
          <ac:spMkLst>
            <pc:docMk/>
            <pc:sldMk cId="3498245970" sldId="276"/>
            <ac:spMk id="8" creationId="{D103C206-89ED-11AA-01E0-D33CF43715E4}"/>
          </ac:spMkLst>
        </pc:spChg>
        <pc:spChg chg="mod">
          <ac:chgData name="Roberta Tucker" userId="S::r.tucker@uwtsd.ac.uk::27ca61ee-ba03-4b92-a89a-1d5600e2200a" providerId="AD" clId="Web-{519DD89C-CAA8-7599-0FEF-B3DA9C9F55D7}" dt="2022-12-06T18:10:21.499" v="1305" actId="20577"/>
          <ac:spMkLst>
            <pc:docMk/>
            <pc:sldMk cId="3498245970" sldId="276"/>
            <ac:spMk id="9" creationId="{09951F13-CD4C-4DB0-4967-5B079A11F95C}"/>
          </ac:spMkLst>
        </pc:spChg>
        <pc:spChg chg="mod">
          <ac:chgData name="Roberta Tucker" userId="S::r.tucker@uwtsd.ac.uk::27ca61ee-ba03-4b92-a89a-1d5600e2200a" providerId="AD" clId="Web-{519DD89C-CAA8-7599-0FEF-B3DA9C9F55D7}" dt="2022-12-06T18:10:51.845" v="1310" actId="1076"/>
          <ac:spMkLst>
            <pc:docMk/>
            <pc:sldMk cId="3498245970" sldId="276"/>
            <ac:spMk id="10" creationId="{DDF20FD0-2B9D-68BD-26AF-29C3C37C870D}"/>
          </ac:spMkLst>
        </pc:spChg>
        <pc:spChg chg="mod">
          <ac:chgData name="Roberta Tucker" userId="S::r.tucker@uwtsd.ac.uk::27ca61ee-ba03-4b92-a89a-1d5600e2200a" providerId="AD" clId="Web-{519DD89C-CAA8-7599-0FEF-B3DA9C9F55D7}" dt="2022-12-06T18:13:48.483" v="1330" actId="1076"/>
          <ac:spMkLst>
            <pc:docMk/>
            <pc:sldMk cId="3498245970" sldId="276"/>
            <ac:spMk id="13" creationId="{7E4CF64A-656A-E64C-40F1-DF4176BB1358}"/>
          </ac:spMkLst>
        </pc:spChg>
        <pc:spChg chg="mod">
          <ac:chgData name="Roberta Tucker" userId="S::r.tucker@uwtsd.ac.uk::27ca61ee-ba03-4b92-a89a-1d5600e2200a" providerId="AD" clId="Web-{519DD89C-CAA8-7599-0FEF-B3DA9C9F55D7}" dt="2022-12-06T18:12:32.228" v="1316" actId="20577"/>
          <ac:spMkLst>
            <pc:docMk/>
            <pc:sldMk cId="3498245970" sldId="276"/>
            <ac:spMk id="436" creationId="{BC7F72F9-77F4-DC7B-9D1D-A69809FBB094}"/>
          </ac:spMkLst>
        </pc:spChg>
        <pc:graphicFrameChg chg="modGraphic">
          <ac:chgData name="Roberta Tucker" userId="S::r.tucker@uwtsd.ac.uk::27ca61ee-ba03-4b92-a89a-1d5600e2200a" providerId="AD" clId="Web-{519DD89C-CAA8-7599-0FEF-B3DA9C9F55D7}" dt="2022-12-06T18:12:07.648" v="1314" actId="20577"/>
          <ac:graphicFrameMkLst>
            <pc:docMk/>
            <pc:sldMk cId="3498245970" sldId="276"/>
            <ac:graphicFrameMk id="3" creationId="{12A115B3-C071-2AA4-346D-B7EA18AE7186}"/>
          </ac:graphicFrameMkLst>
        </pc:graphicFrameChg>
      </pc:sldChg>
      <pc:sldChg chg="delSp modSp">
        <pc:chgData name="Roberta Tucker" userId="S::r.tucker@uwtsd.ac.uk::27ca61ee-ba03-4b92-a89a-1d5600e2200a" providerId="AD" clId="Web-{519DD89C-CAA8-7599-0FEF-B3DA9C9F55D7}" dt="2022-12-06T14:34:41.411" v="388" actId="20577"/>
        <pc:sldMkLst>
          <pc:docMk/>
          <pc:sldMk cId="1676843722" sldId="492"/>
        </pc:sldMkLst>
        <pc:spChg chg="del mod">
          <ac:chgData name="Roberta Tucker" userId="S::r.tucker@uwtsd.ac.uk::27ca61ee-ba03-4b92-a89a-1d5600e2200a" providerId="AD" clId="Web-{519DD89C-CAA8-7599-0FEF-B3DA9C9F55D7}" dt="2022-12-06T14:32:55.310" v="363"/>
          <ac:spMkLst>
            <pc:docMk/>
            <pc:sldMk cId="1676843722" sldId="492"/>
            <ac:spMk id="7" creationId="{6693A4D5-F439-DCD2-9D5B-408369F9070B}"/>
          </ac:spMkLst>
        </pc:spChg>
        <pc:spChg chg="del mod">
          <ac:chgData name="Roberta Tucker" userId="S::r.tucker@uwtsd.ac.uk::27ca61ee-ba03-4b92-a89a-1d5600e2200a" providerId="AD" clId="Web-{519DD89C-CAA8-7599-0FEF-B3DA9C9F55D7}" dt="2022-12-06T14:32:53.216" v="362"/>
          <ac:spMkLst>
            <pc:docMk/>
            <pc:sldMk cId="1676843722" sldId="492"/>
            <ac:spMk id="9" creationId="{1D9528B8-C0B5-6491-4FA7-340E644BC226}"/>
          </ac:spMkLst>
        </pc:spChg>
        <pc:spChg chg="mod">
          <ac:chgData name="Roberta Tucker" userId="S::r.tucker@uwtsd.ac.uk::27ca61ee-ba03-4b92-a89a-1d5600e2200a" providerId="AD" clId="Web-{519DD89C-CAA8-7599-0FEF-B3DA9C9F55D7}" dt="2022-12-06T14:34:41.411" v="388" actId="20577"/>
          <ac:spMkLst>
            <pc:docMk/>
            <pc:sldMk cId="1676843722" sldId="492"/>
            <ac:spMk id="11" creationId="{D7C8ED3A-8561-2C9B-E7DD-FF32C93294C7}"/>
          </ac:spMkLst>
        </pc:spChg>
      </pc:sldChg>
      <pc:sldChg chg="del">
        <pc:chgData name="Roberta Tucker" userId="S::r.tucker@uwtsd.ac.uk::27ca61ee-ba03-4b92-a89a-1d5600e2200a" providerId="AD" clId="Web-{519DD89C-CAA8-7599-0FEF-B3DA9C9F55D7}" dt="2022-12-08T14:41:31.556" v="3250"/>
        <pc:sldMkLst>
          <pc:docMk/>
          <pc:sldMk cId="2853756067" sldId="494"/>
        </pc:sldMkLst>
      </pc:sldChg>
      <pc:sldChg chg="modSp">
        <pc:chgData name="Roberta Tucker" userId="S::r.tucker@uwtsd.ac.uk::27ca61ee-ba03-4b92-a89a-1d5600e2200a" providerId="AD" clId="Web-{519DD89C-CAA8-7599-0FEF-B3DA9C9F55D7}" dt="2022-12-06T14:43:56.992" v="687" actId="20577"/>
        <pc:sldMkLst>
          <pc:docMk/>
          <pc:sldMk cId="2430030401" sldId="511"/>
        </pc:sldMkLst>
        <pc:spChg chg="mod">
          <ac:chgData name="Roberta Tucker" userId="S::r.tucker@uwtsd.ac.uk::27ca61ee-ba03-4b92-a89a-1d5600e2200a" providerId="AD" clId="Web-{519DD89C-CAA8-7599-0FEF-B3DA9C9F55D7}" dt="2022-12-06T14:43:56.992" v="687" actId="20577"/>
          <ac:spMkLst>
            <pc:docMk/>
            <pc:sldMk cId="2430030401" sldId="511"/>
            <ac:spMk id="8" creationId="{57ED6D5D-E07C-2A2E-1770-B082DB384717}"/>
          </ac:spMkLst>
        </pc:spChg>
      </pc:sldChg>
      <pc:sldChg chg="modSp">
        <pc:chgData name="Roberta Tucker" userId="S::r.tucker@uwtsd.ac.uk::27ca61ee-ba03-4b92-a89a-1d5600e2200a" providerId="AD" clId="Web-{519DD89C-CAA8-7599-0FEF-B3DA9C9F55D7}" dt="2022-12-08T15:11:36.206" v="3361" actId="20577"/>
        <pc:sldMkLst>
          <pc:docMk/>
          <pc:sldMk cId="1927553098" sldId="515"/>
        </pc:sldMkLst>
        <pc:spChg chg="mod">
          <ac:chgData name="Roberta Tucker" userId="S::r.tucker@uwtsd.ac.uk::27ca61ee-ba03-4b92-a89a-1d5600e2200a" providerId="AD" clId="Web-{519DD89C-CAA8-7599-0FEF-B3DA9C9F55D7}" dt="2022-12-08T15:11:36.206" v="3361" actId="20577"/>
          <ac:spMkLst>
            <pc:docMk/>
            <pc:sldMk cId="1927553098" sldId="515"/>
            <ac:spMk id="2" creationId="{5F40ACC1-618A-B9C7-8DC0-812F37082BD0}"/>
          </ac:spMkLst>
        </pc:spChg>
      </pc:sldChg>
      <pc:sldChg chg="del">
        <pc:chgData name="Roberta Tucker" userId="S::r.tucker@uwtsd.ac.uk::27ca61ee-ba03-4b92-a89a-1d5600e2200a" providerId="AD" clId="Web-{519DD89C-CAA8-7599-0FEF-B3DA9C9F55D7}" dt="2022-12-07T22:07:58.416" v="2637"/>
        <pc:sldMkLst>
          <pc:docMk/>
          <pc:sldMk cId="3947030654" sldId="516"/>
        </pc:sldMkLst>
      </pc:sldChg>
      <pc:sldChg chg="modSp">
        <pc:chgData name="Roberta Tucker" userId="S::r.tucker@uwtsd.ac.uk::27ca61ee-ba03-4b92-a89a-1d5600e2200a" providerId="AD" clId="Web-{519DD89C-CAA8-7599-0FEF-B3DA9C9F55D7}" dt="2022-12-07T10:18:22.476" v="1720" actId="14100"/>
        <pc:sldMkLst>
          <pc:docMk/>
          <pc:sldMk cId="2406017067" sldId="518"/>
        </pc:sldMkLst>
        <pc:spChg chg="mod">
          <ac:chgData name="Roberta Tucker" userId="S::r.tucker@uwtsd.ac.uk::27ca61ee-ba03-4b92-a89a-1d5600e2200a" providerId="AD" clId="Web-{519DD89C-CAA8-7599-0FEF-B3DA9C9F55D7}" dt="2022-12-07T10:18:22.476" v="1720" actId="14100"/>
          <ac:spMkLst>
            <pc:docMk/>
            <pc:sldMk cId="2406017067" sldId="518"/>
            <ac:spMk id="2" creationId="{6D894D2C-C84B-F271-B528-F30183FE335C}"/>
          </ac:spMkLst>
        </pc:spChg>
      </pc:sldChg>
      <pc:sldChg chg="modSp">
        <pc:chgData name="Roberta Tucker" userId="S::r.tucker@uwtsd.ac.uk::27ca61ee-ba03-4b92-a89a-1d5600e2200a" providerId="AD" clId="Web-{519DD89C-CAA8-7599-0FEF-B3DA9C9F55D7}" dt="2022-12-08T09:56:00.567" v="2763" actId="20577"/>
        <pc:sldMkLst>
          <pc:docMk/>
          <pc:sldMk cId="4243593600" sldId="519"/>
        </pc:sldMkLst>
        <pc:spChg chg="mod">
          <ac:chgData name="Roberta Tucker" userId="S::r.tucker@uwtsd.ac.uk::27ca61ee-ba03-4b92-a89a-1d5600e2200a" providerId="AD" clId="Web-{519DD89C-CAA8-7599-0FEF-B3DA9C9F55D7}" dt="2022-12-08T09:56:00.567" v="2763" actId="20577"/>
          <ac:spMkLst>
            <pc:docMk/>
            <pc:sldMk cId="4243593600" sldId="519"/>
            <ac:spMk id="3" creationId="{FBC81A06-40E5-6CF2-4BBD-D8081F571283}"/>
          </ac:spMkLst>
        </pc:spChg>
        <pc:spChg chg="mod">
          <ac:chgData name="Roberta Tucker" userId="S::r.tucker@uwtsd.ac.uk::27ca61ee-ba03-4b92-a89a-1d5600e2200a" providerId="AD" clId="Web-{519DD89C-CAA8-7599-0FEF-B3DA9C9F55D7}" dt="2022-12-08T09:42:13.337" v="2693" actId="20577"/>
          <ac:spMkLst>
            <pc:docMk/>
            <pc:sldMk cId="4243593600" sldId="519"/>
            <ac:spMk id="4" creationId="{BB0313C9-3526-47C8-CA3D-CBD0DBD033C5}"/>
          </ac:spMkLst>
        </pc:spChg>
      </pc:sldChg>
      <pc:sldChg chg="delSp modSp">
        <pc:chgData name="Roberta Tucker" userId="S::r.tucker@uwtsd.ac.uk::27ca61ee-ba03-4b92-a89a-1d5600e2200a" providerId="AD" clId="Web-{519DD89C-CAA8-7599-0FEF-B3DA9C9F55D7}" dt="2022-12-06T23:58:21.098" v="1674" actId="20577"/>
        <pc:sldMkLst>
          <pc:docMk/>
          <pc:sldMk cId="2512824422" sldId="523"/>
        </pc:sldMkLst>
        <pc:spChg chg="mod">
          <ac:chgData name="Roberta Tucker" userId="S::r.tucker@uwtsd.ac.uk::27ca61ee-ba03-4b92-a89a-1d5600e2200a" providerId="AD" clId="Web-{519DD89C-CAA8-7599-0FEF-B3DA9C9F55D7}" dt="2022-12-06T23:58:21.098" v="1674" actId="20577"/>
          <ac:spMkLst>
            <pc:docMk/>
            <pc:sldMk cId="2512824422" sldId="523"/>
            <ac:spMk id="2" creationId="{6F4FE91A-66BC-B5AA-AC5D-63FAA3E146D7}"/>
          </ac:spMkLst>
        </pc:spChg>
        <pc:spChg chg="del">
          <ac:chgData name="Roberta Tucker" userId="S::r.tucker@uwtsd.ac.uk::27ca61ee-ba03-4b92-a89a-1d5600e2200a" providerId="AD" clId="Web-{519DD89C-CAA8-7599-0FEF-B3DA9C9F55D7}" dt="2022-12-06T23:58:06.832" v="1665"/>
          <ac:spMkLst>
            <pc:docMk/>
            <pc:sldMk cId="2512824422" sldId="523"/>
            <ac:spMk id="4" creationId="{924E82CB-62A7-926B-3D81-228C1F5097BC}"/>
          </ac:spMkLst>
        </pc:spChg>
      </pc:sldChg>
      <pc:sldChg chg="del">
        <pc:chgData name="Roberta Tucker" userId="S::r.tucker@uwtsd.ac.uk::27ca61ee-ba03-4b92-a89a-1d5600e2200a" providerId="AD" clId="Web-{519DD89C-CAA8-7599-0FEF-B3DA9C9F55D7}" dt="2022-12-06T14:28:40.419" v="306"/>
        <pc:sldMkLst>
          <pc:docMk/>
          <pc:sldMk cId="4010838713" sldId="524"/>
        </pc:sldMkLst>
      </pc:sldChg>
      <pc:sldChg chg="delSp modSp">
        <pc:chgData name="Roberta Tucker" userId="S::r.tucker@uwtsd.ac.uk::27ca61ee-ba03-4b92-a89a-1d5600e2200a" providerId="AD" clId="Web-{519DD89C-CAA8-7599-0FEF-B3DA9C9F55D7}" dt="2022-12-07T00:00:39.554" v="1709" actId="1076"/>
        <pc:sldMkLst>
          <pc:docMk/>
          <pc:sldMk cId="2584983633" sldId="525"/>
        </pc:sldMkLst>
        <pc:spChg chg="mod">
          <ac:chgData name="Roberta Tucker" userId="S::r.tucker@uwtsd.ac.uk::27ca61ee-ba03-4b92-a89a-1d5600e2200a" providerId="AD" clId="Web-{519DD89C-CAA8-7599-0FEF-B3DA9C9F55D7}" dt="2022-12-07T00:00:39.554" v="1709" actId="1076"/>
          <ac:spMkLst>
            <pc:docMk/>
            <pc:sldMk cId="2584983633" sldId="525"/>
            <ac:spMk id="2" creationId="{6F4FE91A-66BC-B5AA-AC5D-63FAA3E146D7}"/>
          </ac:spMkLst>
        </pc:spChg>
        <pc:spChg chg="del">
          <ac:chgData name="Roberta Tucker" userId="S::r.tucker@uwtsd.ac.uk::27ca61ee-ba03-4b92-a89a-1d5600e2200a" providerId="AD" clId="Web-{519DD89C-CAA8-7599-0FEF-B3DA9C9F55D7}" dt="2022-12-06T23:56:47.143" v="1644"/>
          <ac:spMkLst>
            <pc:docMk/>
            <pc:sldMk cId="2584983633" sldId="525"/>
            <ac:spMk id="4" creationId="{924E82CB-62A7-926B-3D81-228C1F5097BC}"/>
          </ac:spMkLst>
        </pc:spChg>
      </pc:sldChg>
      <pc:sldChg chg="addSp delSp modSp">
        <pc:chgData name="Roberta Tucker" userId="S::r.tucker@uwtsd.ac.uk::27ca61ee-ba03-4b92-a89a-1d5600e2200a" providerId="AD" clId="Web-{519DD89C-CAA8-7599-0FEF-B3DA9C9F55D7}" dt="2022-12-07T21:38:41.928" v="2540" actId="14100"/>
        <pc:sldMkLst>
          <pc:docMk/>
          <pc:sldMk cId="3341602397" sldId="527"/>
        </pc:sldMkLst>
        <pc:spChg chg="mod">
          <ac:chgData name="Roberta Tucker" userId="S::r.tucker@uwtsd.ac.uk::27ca61ee-ba03-4b92-a89a-1d5600e2200a" providerId="AD" clId="Web-{519DD89C-CAA8-7599-0FEF-B3DA9C9F55D7}" dt="2022-12-07T20:48:47.435" v="2119" actId="1076"/>
          <ac:spMkLst>
            <pc:docMk/>
            <pc:sldMk cId="3341602397" sldId="527"/>
            <ac:spMk id="2" creationId="{8DF925AD-1427-8501-427B-946874AA6BD2}"/>
          </ac:spMkLst>
        </pc:spChg>
        <pc:spChg chg="del">
          <ac:chgData name="Roberta Tucker" userId="S::r.tucker@uwtsd.ac.uk::27ca61ee-ba03-4b92-a89a-1d5600e2200a" providerId="AD" clId="Web-{519DD89C-CAA8-7599-0FEF-B3DA9C9F55D7}" dt="2022-12-07T21:37:58.816" v="2532"/>
          <ac:spMkLst>
            <pc:docMk/>
            <pc:sldMk cId="3341602397" sldId="527"/>
            <ac:spMk id="3" creationId="{4FCDF5DA-7745-BAEB-5552-5F2FC4F8EF49}"/>
          </ac:spMkLst>
        </pc:spChg>
        <pc:spChg chg="add del mod">
          <ac:chgData name="Roberta Tucker" userId="S::r.tucker@uwtsd.ac.uk::27ca61ee-ba03-4b92-a89a-1d5600e2200a" providerId="AD" clId="Web-{519DD89C-CAA8-7599-0FEF-B3DA9C9F55D7}" dt="2022-12-07T21:38:09.942" v="2533"/>
          <ac:spMkLst>
            <pc:docMk/>
            <pc:sldMk cId="3341602397" sldId="527"/>
            <ac:spMk id="6" creationId="{EE045E91-DF06-2963-28B7-3C0B09AB122F}"/>
          </ac:spMkLst>
        </pc:spChg>
        <pc:spChg chg="add">
          <ac:chgData name="Roberta Tucker" userId="S::r.tucker@uwtsd.ac.uk::27ca61ee-ba03-4b92-a89a-1d5600e2200a" providerId="AD" clId="Web-{519DD89C-CAA8-7599-0FEF-B3DA9C9F55D7}" dt="2022-12-07T21:38:11.739" v="2534"/>
          <ac:spMkLst>
            <pc:docMk/>
            <pc:sldMk cId="3341602397" sldId="527"/>
            <ac:spMk id="9" creationId="{B0D6DF70-BC67-90BA-9798-A59CB06B70AE}"/>
          </ac:spMkLst>
        </pc:spChg>
        <pc:spChg chg="add">
          <ac:chgData name="Roberta Tucker" userId="S::r.tucker@uwtsd.ac.uk::27ca61ee-ba03-4b92-a89a-1d5600e2200a" providerId="AD" clId="Web-{519DD89C-CAA8-7599-0FEF-B3DA9C9F55D7}" dt="2022-12-07T21:38:19.239" v="2535"/>
          <ac:spMkLst>
            <pc:docMk/>
            <pc:sldMk cId="3341602397" sldId="527"/>
            <ac:spMk id="11" creationId="{95CA347C-0107-7E32-D950-409CF9D88116}"/>
          </ac:spMkLst>
        </pc:spChg>
        <pc:spChg chg="add">
          <ac:chgData name="Roberta Tucker" userId="S::r.tucker@uwtsd.ac.uk::27ca61ee-ba03-4b92-a89a-1d5600e2200a" providerId="AD" clId="Web-{519DD89C-CAA8-7599-0FEF-B3DA9C9F55D7}" dt="2022-12-07T21:38:26.318" v="2536"/>
          <ac:spMkLst>
            <pc:docMk/>
            <pc:sldMk cId="3341602397" sldId="527"/>
            <ac:spMk id="13" creationId="{2310632E-C17C-AD42-CCBF-DED911EC395A}"/>
          </ac:spMkLst>
        </pc:spChg>
        <pc:picChg chg="mod">
          <ac:chgData name="Roberta Tucker" userId="S::r.tucker@uwtsd.ac.uk::27ca61ee-ba03-4b92-a89a-1d5600e2200a" providerId="AD" clId="Web-{519DD89C-CAA8-7599-0FEF-B3DA9C9F55D7}" dt="2022-12-07T21:38:41.928" v="2540" actId="14100"/>
          <ac:picMkLst>
            <pc:docMk/>
            <pc:sldMk cId="3341602397" sldId="527"/>
            <ac:picMk id="8" creationId="{B2705A6C-0DA2-6048-13CE-2C0A410B0403}"/>
          </ac:picMkLst>
        </pc:picChg>
      </pc:sldChg>
      <pc:sldChg chg="addSp modSp">
        <pc:chgData name="Roberta Tucker" userId="S::r.tucker@uwtsd.ac.uk::27ca61ee-ba03-4b92-a89a-1d5600e2200a" providerId="AD" clId="Web-{519DD89C-CAA8-7599-0FEF-B3DA9C9F55D7}" dt="2022-12-08T10:52:16.847" v="2966" actId="20577"/>
        <pc:sldMkLst>
          <pc:docMk/>
          <pc:sldMk cId="1135261239" sldId="529"/>
        </pc:sldMkLst>
        <pc:spChg chg="mod">
          <ac:chgData name="Roberta Tucker" userId="S::r.tucker@uwtsd.ac.uk::27ca61ee-ba03-4b92-a89a-1d5600e2200a" providerId="AD" clId="Web-{519DD89C-CAA8-7599-0FEF-B3DA9C9F55D7}" dt="2022-12-08T10:49:54.641" v="2931" actId="20577"/>
          <ac:spMkLst>
            <pc:docMk/>
            <pc:sldMk cId="1135261239" sldId="529"/>
            <ac:spMk id="2" creationId="{9A64A60E-03E4-6ED1-B74F-874201CA0E7D}"/>
          </ac:spMkLst>
        </pc:spChg>
        <pc:spChg chg="mod">
          <ac:chgData name="Roberta Tucker" userId="S::r.tucker@uwtsd.ac.uk::27ca61ee-ba03-4b92-a89a-1d5600e2200a" providerId="AD" clId="Web-{519DD89C-CAA8-7599-0FEF-B3DA9C9F55D7}" dt="2022-12-08T10:52:16.847" v="2966" actId="20577"/>
          <ac:spMkLst>
            <pc:docMk/>
            <pc:sldMk cId="1135261239" sldId="529"/>
            <ac:spMk id="9" creationId="{09EAE696-F63F-8E4B-871A-48A76BBB3139}"/>
          </ac:spMkLst>
        </pc:spChg>
        <pc:graphicFrameChg chg="add mod modGraphic">
          <ac:chgData name="Roberta Tucker" userId="S::r.tucker@uwtsd.ac.uk::27ca61ee-ba03-4b92-a89a-1d5600e2200a" providerId="AD" clId="Web-{519DD89C-CAA8-7599-0FEF-B3DA9C9F55D7}" dt="2022-12-08T10:49:54.329" v="2927"/>
          <ac:graphicFrameMkLst>
            <pc:docMk/>
            <pc:sldMk cId="1135261239" sldId="529"/>
            <ac:graphicFrameMk id="4" creationId="{23586D44-78C0-3BB7-7A0A-1AD281591F1A}"/>
          </ac:graphicFrameMkLst>
        </pc:graphicFrameChg>
        <pc:picChg chg="mod">
          <ac:chgData name="Roberta Tucker" userId="S::r.tucker@uwtsd.ac.uk::27ca61ee-ba03-4b92-a89a-1d5600e2200a" providerId="AD" clId="Web-{519DD89C-CAA8-7599-0FEF-B3DA9C9F55D7}" dt="2022-12-08T10:49:54.501" v="2929" actId="1076"/>
          <ac:picMkLst>
            <pc:docMk/>
            <pc:sldMk cId="1135261239" sldId="529"/>
            <ac:picMk id="10" creationId="{1426F285-ADDB-8C71-B458-0FE3FB97F596}"/>
          </ac:picMkLst>
        </pc:picChg>
      </pc:sldChg>
      <pc:sldChg chg="modSp">
        <pc:chgData name="Roberta Tucker" userId="S::r.tucker@uwtsd.ac.uk::27ca61ee-ba03-4b92-a89a-1d5600e2200a" providerId="AD" clId="Web-{519DD89C-CAA8-7599-0FEF-B3DA9C9F55D7}" dt="2022-12-07T10:30:42.977" v="1757" actId="1076"/>
        <pc:sldMkLst>
          <pc:docMk/>
          <pc:sldMk cId="3417368474" sldId="530"/>
        </pc:sldMkLst>
        <pc:spChg chg="mod">
          <ac:chgData name="Roberta Tucker" userId="S::r.tucker@uwtsd.ac.uk::27ca61ee-ba03-4b92-a89a-1d5600e2200a" providerId="AD" clId="Web-{519DD89C-CAA8-7599-0FEF-B3DA9C9F55D7}" dt="2022-12-07T10:30:32.836" v="1754" actId="20577"/>
          <ac:spMkLst>
            <pc:docMk/>
            <pc:sldMk cId="3417368474" sldId="530"/>
            <ac:spMk id="2" creationId="{4D62C900-6EA9-B40C-A399-1692C9B8FBAD}"/>
          </ac:spMkLst>
        </pc:spChg>
        <pc:spChg chg="mod">
          <ac:chgData name="Roberta Tucker" userId="S::r.tucker@uwtsd.ac.uk::27ca61ee-ba03-4b92-a89a-1d5600e2200a" providerId="AD" clId="Web-{519DD89C-CAA8-7599-0FEF-B3DA9C9F55D7}" dt="2022-12-07T10:30:42.977" v="1757" actId="1076"/>
          <ac:spMkLst>
            <pc:docMk/>
            <pc:sldMk cId="3417368474" sldId="530"/>
            <ac:spMk id="3" creationId="{B1C7A798-0FDA-BA14-B813-B6416A0C2A77}"/>
          </ac:spMkLst>
        </pc:spChg>
        <pc:spChg chg="mod">
          <ac:chgData name="Roberta Tucker" userId="S::r.tucker@uwtsd.ac.uk::27ca61ee-ba03-4b92-a89a-1d5600e2200a" providerId="AD" clId="Web-{519DD89C-CAA8-7599-0FEF-B3DA9C9F55D7}" dt="2022-12-07T10:30:39.571" v="1756" actId="1076"/>
          <ac:spMkLst>
            <pc:docMk/>
            <pc:sldMk cId="3417368474" sldId="530"/>
            <ac:spMk id="4" creationId="{5740549D-F39A-6823-1A24-5AEBDC62E3FB}"/>
          </ac:spMkLst>
        </pc:spChg>
      </pc:sldChg>
      <pc:sldChg chg="modSp">
        <pc:chgData name="Roberta Tucker" userId="S::r.tucker@uwtsd.ac.uk::27ca61ee-ba03-4b92-a89a-1d5600e2200a" providerId="AD" clId="Web-{519DD89C-CAA8-7599-0FEF-B3DA9C9F55D7}" dt="2022-12-07T12:02:50.722" v="2091" actId="20577"/>
        <pc:sldMkLst>
          <pc:docMk/>
          <pc:sldMk cId="1287451054" sldId="531"/>
        </pc:sldMkLst>
        <pc:spChg chg="mod">
          <ac:chgData name="Roberta Tucker" userId="S::r.tucker@uwtsd.ac.uk::27ca61ee-ba03-4b92-a89a-1d5600e2200a" providerId="AD" clId="Web-{519DD89C-CAA8-7599-0FEF-B3DA9C9F55D7}" dt="2022-12-07T12:02:50.722" v="2091" actId="20577"/>
          <ac:spMkLst>
            <pc:docMk/>
            <pc:sldMk cId="1287451054" sldId="531"/>
            <ac:spMk id="3" creationId="{0D8B71B2-7250-E2E7-79F0-3EFFF705241B}"/>
          </ac:spMkLst>
        </pc:spChg>
      </pc:sldChg>
      <pc:sldChg chg="delSp modSp">
        <pc:chgData name="Roberta Tucker" userId="S::r.tucker@uwtsd.ac.uk::27ca61ee-ba03-4b92-a89a-1d5600e2200a" providerId="AD" clId="Web-{519DD89C-CAA8-7599-0FEF-B3DA9C9F55D7}" dt="2022-12-06T23:59:32.709" v="1693" actId="1076"/>
        <pc:sldMkLst>
          <pc:docMk/>
          <pc:sldMk cId="1294303695" sldId="533"/>
        </pc:sldMkLst>
        <pc:spChg chg="mod">
          <ac:chgData name="Roberta Tucker" userId="S::r.tucker@uwtsd.ac.uk::27ca61ee-ba03-4b92-a89a-1d5600e2200a" providerId="AD" clId="Web-{519DD89C-CAA8-7599-0FEF-B3DA9C9F55D7}" dt="2022-12-06T23:59:32.709" v="1693" actId="1076"/>
          <ac:spMkLst>
            <pc:docMk/>
            <pc:sldMk cId="1294303695" sldId="533"/>
            <ac:spMk id="2" creationId="{6F4FE91A-66BC-B5AA-AC5D-63FAA3E146D7}"/>
          </ac:spMkLst>
        </pc:spChg>
        <pc:spChg chg="del">
          <ac:chgData name="Roberta Tucker" userId="S::r.tucker@uwtsd.ac.uk::27ca61ee-ba03-4b92-a89a-1d5600e2200a" providerId="AD" clId="Web-{519DD89C-CAA8-7599-0FEF-B3DA9C9F55D7}" dt="2022-12-06T23:57:01.362" v="1646"/>
          <ac:spMkLst>
            <pc:docMk/>
            <pc:sldMk cId="1294303695" sldId="533"/>
            <ac:spMk id="4" creationId="{924E82CB-62A7-926B-3D81-228C1F5097BC}"/>
          </ac:spMkLst>
        </pc:spChg>
      </pc:sldChg>
      <pc:sldChg chg="addSp delSp modSp">
        <pc:chgData name="Roberta Tucker" userId="S::r.tucker@uwtsd.ac.uk::27ca61ee-ba03-4b92-a89a-1d5600e2200a" providerId="AD" clId="Web-{519DD89C-CAA8-7599-0FEF-B3DA9C9F55D7}" dt="2022-12-08T14:39:11.334" v="3248"/>
        <pc:sldMkLst>
          <pc:docMk/>
          <pc:sldMk cId="3688154634" sldId="534"/>
        </pc:sldMkLst>
        <pc:spChg chg="add del mod">
          <ac:chgData name="Roberta Tucker" userId="S::r.tucker@uwtsd.ac.uk::27ca61ee-ba03-4b92-a89a-1d5600e2200a" providerId="AD" clId="Web-{519DD89C-CAA8-7599-0FEF-B3DA9C9F55D7}" dt="2022-12-08T14:39:11.334" v="3248"/>
          <ac:spMkLst>
            <pc:docMk/>
            <pc:sldMk cId="3688154634" sldId="534"/>
            <ac:spMk id="9" creationId="{6B4F8606-2F17-2A07-1504-1C9E0ECABDFD}"/>
          </ac:spMkLst>
        </pc:spChg>
        <pc:graphicFrameChg chg="add mod modGraphic">
          <ac:chgData name="Roberta Tucker" userId="S::r.tucker@uwtsd.ac.uk::27ca61ee-ba03-4b92-a89a-1d5600e2200a" providerId="AD" clId="Web-{519DD89C-CAA8-7599-0FEF-B3DA9C9F55D7}" dt="2022-12-08T14:38:54.287" v="3247" actId="1076"/>
          <ac:graphicFrameMkLst>
            <pc:docMk/>
            <pc:sldMk cId="3688154634" sldId="534"/>
            <ac:graphicFrameMk id="5" creationId="{CDB6386A-B075-7CCA-91D0-58592E291481}"/>
          </ac:graphicFrameMkLst>
        </pc:graphicFrameChg>
        <pc:graphicFrameChg chg="del">
          <ac:chgData name="Roberta Tucker" userId="S::r.tucker@uwtsd.ac.uk::27ca61ee-ba03-4b92-a89a-1d5600e2200a" providerId="AD" clId="Web-{519DD89C-CAA8-7599-0FEF-B3DA9C9F55D7}" dt="2022-12-08T14:38:47.928" v="3246"/>
          <ac:graphicFrameMkLst>
            <pc:docMk/>
            <pc:sldMk cId="3688154634" sldId="534"/>
            <ac:graphicFrameMk id="6" creationId="{57984BBB-DF1E-B65C-37EB-2F0392809A7C}"/>
          </ac:graphicFrameMkLst>
        </pc:graphicFrameChg>
      </pc:sldChg>
      <pc:sldChg chg="add del ord">
        <pc:chgData name="Roberta Tucker" userId="S::r.tucker@uwtsd.ac.uk::27ca61ee-ba03-4b92-a89a-1d5600e2200a" providerId="AD" clId="Web-{519DD89C-CAA8-7599-0FEF-B3DA9C9F55D7}" dt="2022-12-06T14:14:37.069" v="53"/>
        <pc:sldMkLst>
          <pc:docMk/>
          <pc:sldMk cId="278687340" sldId="536"/>
        </pc:sldMkLst>
      </pc:sldChg>
      <pc:sldChg chg="add addAnim delAnim modAnim modNotes">
        <pc:chgData name="Roberta Tucker" userId="S::r.tucker@uwtsd.ac.uk::27ca61ee-ba03-4b92-a89a-1d5600e2200a" providerId="AD" clId="Web-{519DD89C-CAA8-7599-0FEF-B3DA9C9F55D7}" dt="2022-12-06T14:36:04.994" v="425"/>
        <pc:sldMkLst>
          <pc:docMk/>
          <pc:sldMk cId="2904845019" sldId="537"/>
        </pc:sldMkLst>
      </pc:sldChg>
      <pc:sldChg chg="addSp delSp modSp add addAnim modAnim modNotes">
        <pc:chgData name="Roberta Tucker" userId="S::r.tucker@uwtsd.ac.uk::27ca61ee-ba03-4b92-a89a-1d5600e2200a" providerId="AD" clId="Web-{519DD89C-CAA8-7599-0FEF-B3DA9C9F55D7}" dt="2022-12-06T14:37:28.937" v="559"/>
        <pc:sldMkLst>
          <pc:docMk/>
          <pc:sldMk cId="1867745989" sldId="538"/>
        </pc:sldMkLst>
        <pc:picChg chg="add mod">
          <ac:chgData name="Roberta Tucker" userId="S::r.tucker@uwtsd.ac.uk::27ca61ee-ba03-4b92-a89a-1d5600e2200a" providerId="AD" clId="Web-{519DD89C-CAA8-7599-0FEF-B3DA9C9F55D7}" dt="2022-12-06T14:13:46.191" v="52" actId="1076"/>
          <ac:picMkLst>
            <pc:docMk/>
            <pc:sldMk cId="1867745989" sldId="538"/>
            <ac:picMk id="2" creationId="{659C79C7-786F-2EC4-8F50-8761C8F841A2}"/>
          </ac:picMkLst>
        </pc:picChg>
        <pc:picChg chg="del mod">
          <ac:chgData name="Roberta Tucker" userId="S::r.tucker@uwtsd.ac.uk::27ca61ee-ba03-4b92-a89a-1d5600e2200a" providerId="AD" clId="Web-{519DD89C-CAA8-7599-0FEF-B3DA9C9F55D7}" dt="2022-12-06T14:13:37.003" v="48"/>
          <ac:picMkLst>
            <pc:docMk/>
            <pc:sldMk cId="1867745989" sldId="538"/>
            <ac:picMk id="3" creationId="{5D70F35A-802D-F1C0-4400-E0429165DC62}"/>
          </ac:picMkLst>
        </pc:picChg>
        <pc:picChg chg="del mod">
          <ac:chgData name="Roberta Tucker" userId="S::r.tucker@uwtsd.ac.uk::27ca61ee-ba03-4b92-a89a-1d5600e2200a" providerId="AD" clId="Web-{519DD89C-CAA8-7599-0FEF-B3DA9C9F55D7}" dt="2022-12-06T14:13:35.503" v="47"/>
          <ac:picMkLst>
            <pc:docMk/>
            <pc:sldMk cId="1867745989" sldId="538"/>
            <ac:picMk id="4" creationId="{C4D7E021-CD1C-F477-2769-14CEBACA945B}"/>
          </ac:picMkLst>
        </pc:picChg>
      </pc:sldChg>
      <pc:sldChg chg="addSp delSp modSp add addAnim modAnim modNotes">
        <pc:chgData name="Roberta Tucker" userId="S::r.tucker@uwtsd.ac.uk::27ca61ee-ba03-4b92-a89a-1d5600e2200a" providerId="AD" clId="Web-{519DD89C-CAA8-7599-0FEF-B3DA9C9F55D7}" dt="2022-12-06T14:38:30.206" v="573"/>
        <pc:sldMkLst>
          <pc:docMk/>
          <pc:sldMk cId="1243790436" sldId="539"/>
        </pc:sldMkLst>
        <pc:spChg chg="add mod">
          <ac:chgData name="Roberta Tucker" userId="S::r.tucker@uwtsd.ac.uk::27ca61ee-ba03-4b92-a89a-1d5600e2200a" providerId="AD" clId="Web-{519DD89C-CAA8-7599-0FEF-B3DA9C9F55D7}" dt="2022-12-06T14:25:52.221" v="283"/>
          <ac:spMkLst>
            <pc:docMk/>
            <pc:sldMk cId="1243790436" sldId="539"/>
            <ac:spMk id="2" creationId="{08725577-B1FF-29BE-DD88-CA08043A0203}"/>
          </ac:spMkLst>
        </pc:spChg>
        <pc:spChg chg="add mod">
          <ac:chgData name="Roberta Tucker" userId="S::r.tucker@uwtsd.ac.uk::27ca61ee-ba03-4b92-a89a-1d5600e2200a" providerId="AD" clId="Web-{519DD89C-CAA8-7599-0FEF-B3DA9C9F55D7}" dt="2022-12-06T14:25:45.768" v="282"/>
          <ac:spMkLst>
            <pc:docMk/>
            <pc:sldMk cId="1243790436" sldId="539"/>
            <ac:spMk id="3" creationId="{C69FDF54-C668-A6E9-5393-A2E4C139E6AE}"/>
          </ac:spMkLst>
        </pc:spChg>
        <pc:spChg chg="mod">
          <ac:chgData name="Roberta Tucker" userId="S::r.tucker@uwtsd.ac.uk::27ca61ee-ba03-4b92-a89a-1d5600e2200a" providerId="AD" clId="Web-{519DD89C-CAA8-7599-0FEF-B3DA9C9F55D7}" dt="2022-12-06T14:21:09.375" v="154" actId="1076"/>
          <ac:spMkLst>
            <pc:docMk/>
            <pc:sldMk cId="1243790436" sldId="539"/>
            <ac:spMk id="4" creationId="{AFCE4E78-00FD-5DFB-517C-3F6E3D93BF53}"/>
          </ac:spMkLst>
        </pc:spChg>
        <pc:spChg chg="add mod">
          <ac:chgData name="Roberta Tucker" userId="S::r.tucker@uwtsd.ac.uk::27ca61ee-ba03-4b92-a89a-1d5600e2200a" providerId="AD" clId="Web-{519DD89C-CAA8-7599-0FEF-B3DA9C9F55D7}" dt="2022-12-06T14:23:31.431" v="213" actId="1076"/>
          <ac:spMkLst>
            <pc:docMk/>
            <pc:sldMk cId="1243790436" sldId="539"/>
            <ac:spMk id="5" creationId="{3279258F-4C8C-E29D-D4F3-1FEE6BDB22F8}"/>
          </ac:spMkLst>
        </pc:spChg>
        <pc:spChg chg="add mod">
          <ac:chgData name="Roberta Tucker" userId="S::r.tucker@uwtsd.ac.uk::27ca61ee-ba03-4b92-a89a-1d5600e2200a" providerId="AD" clId="Web-{519DD89C-CAA8-7599-0FEF-B3DA9C9F55D7}" dt="2022-12-06T14:26:57.788" v="288" actId="20577"/>
          <ac:spMkLst>
            <pc:docMk/>
            <pc:sldMk cId="1243790436" sldId="539"/>
            <ac:spMk id="7" creationId="{CEB77355-F52A-0E5A-7AA8-E494E921C7F3}"/>
          </ac:spMkLst>
        </pc:spChg>
        <pc:spChg chg="add mod">
          <ac:chgData name="Roberta Tucker" userId="S::r.tucker@uwtsd.ac.uk::27ca61ee-ba03-4b92-a89a-1d5600e2200a" providerId="AD" clId="Web-{519DD89C-CAA8-7599-0FEF-B3DA9C9F55D7}" dt="2022-12-06T14:25:09.328" v="278" actId="20577"/>
          <ac:spMkLst>
            <pc:docMk/>
            <pc:sldMk cId="1243790436" sldId="539"/>
            <ac:spMk id="8" creationId="{7C5ABBC5-1126-8CDD-A8C6-63CDFD8C2609}"/>
          </ac:spMkLst>
        </pc:spChg>
        <pc:graphicFrameChg chg="add del mod modGraphic">
          <ac:chgData name="Roberta Tucker" userId="S::r.tucker@uwtsd.ac.uk::27ca61ee-ba03-4b92-a89a-1d5600e2200a" providerId="AD" clId="Web-{519DD89C-CAA8-7599-0FEF-B3DA9C9F55D7}" dt="2022-12-06T14:24:38.013" v="261"/>
          <ac:graphicFrameMkLst>
            <pc:docMk/>
            <pc:sldMk cId="1243790436" sldId="539"/>
            <ac:graphicFrameMk id="6" creationId="{29BFCD1B-F846-E8EE-2AD3-7428BFCE92C1}"/>
          </ac:graphicFrameMkLst>
        </pc:graphicFrameChg>
      </pc:sldChg>
      <pc:sldChg chg="addSp delSp modSp add mod replId modClrScheme chgLayout">
        <pc:chgData name="Roberta Tucker" userId="S::r.tucker@uwtsd.ac.uk::27ca61ee-ba03-4b92-a89a-1d5600e2200a" providerId="AD" clId="Web-{519DD89C-CAA8-7599-0FEF-B3DA9C9F55D7}" dt="2022-12-06T17:47:15.460" v="1068" actId="1076"/>
        <pc:sldMkLst>
          <pc:docMk/>
          <pc:sldMk cId="1849367809" sldId="540"/>
        </pc:sldMkLst>
        <pc:spChg chg="del mod">
          <ac:chgData name="Roberta Tucker" userId="S::r.tucker@uwtsd.ac.uk::27ca61ee-ba03-4b92-a89a-1d5600e2200a" providerId="AD" clId="Web-{519DD89C-CAA8-7599-0FEF-B3DA9C9F55D7}" dt="2022-12-06T14:52:42.588" v="857"/>
          <ac:spMkLst>
            <pc:docMk/>
            <pc:sldMk cId="1849367809" sldId="540"/>
            <ac:spMk id="2" creationId="{6BD34BF8-C522-8848-E345-6E412D4ABB95}"/>
          </ac:spMkLst>
        </pc:spChg>
        <pc:spChg chg="mod">
          <ac:chgData name="Roberta Tucker" userId="S::r.tucker@uwtsd.ac.uk::27ca61ee-ba03-4b92-a89a-1d5600e2200a" providerId="AD" clId="Web-{519DD89C-CAA8-7599-0FEF-B3DA9C9F55D7}" dt="2022-12-06T17:36:42.319" v="1048" actId="20577"/>
          <ac:spMkLst>
            <pc:docMk/>
            <pc:sldMk cId="1849367809" sldId="540"/>
            <ac:spMk id="4" creationId="{A15CF2EF-8D8E-556E-01B9-34E384D96CD1}"/>
          </ac:spMkLst>
        </pc:spChg>
        <pc:spChg chg="add del">
          <ac:chgData name="Roberta Tucker" userId="S::r.tucker@uwtsd.ac.uk::27ca61ee-ba03-4b92-a89a-1d5600e2200a" providerId="AD" clId="Web-{519DD89C-CAA8-7599-0FEF-B3DA9C9F55D7}" dt="2022-12-06T14:53:34.904" v="862"/>
          <ac:spMkLst>
            <pc:docMk/>
            <pc:sldMk cId="1849367809" sldId="540"/>
            <ac:spMk id="5" creationId="{00000000-0000-0000-0000-000000000000}"/>
          </ac:spMkLst>
        </pc:spChg>
        <pc:spChg chg="mod">
          <ac:chgData name="Roberta Tucker" userId="S::r.tucker@uwtsd.ac.uk::27ca61ee-ba03-4b92-a89a-1d5600e2200a" providerId="AD" clId="Web-{519DD89C-CAA8-7599-0FEF-B3DA9C9F55D7}" dt="2022-12-06T15:09:35.823" v="999" actId="1076"/>
          <ac:spMkLst>
            <pc:docMk/>
            <pc:sldMk cId="1849367809" sldId="540"/>
            <ac:spMk id="6" creationId="{E1D50C49-B185-1333-DE80-B20090757DE2}"/>
          </ac:spMkLst>
        </pc:spChg>
        <pc:spChg chg="mod">
          <ac:chgData name="Roberta Tucker" userId="S::r.tucker@uwtsd.ac.uk::27ca61ee-ba03-4b92-a89a-1d5600e2200a" providerId="AD" clId="Web-{519DD89C-CAA8-7599-0FEF-B3DA9C9F55D7}" dt="2022-12-06T17:36:33.412" v="1047" actId="20577"/>
          <ac:spMkLst>
            <pc:docMk/>
            <pc:sldMk cId="1849367809" sldId="540"/>
            <ac:spMk id="7" creationId="{FEA64A06-115F-04C8-D1B1-F02D152CBDAA}"/>
          </ac:spMkLst>
        </pc:spChg>
        <pc:spChg chg="mod">
          <ac:chgData name="Roberta Tucker" userId="S::r.tucker@uwtsd.ac.uk::27ca61ee-ba03-4b92-a89a-1d5600e2200a" providerId="AD" clId="Web-{519DD89C-CAA8-7599-0FEF-B3DA9C9F55D7}" dt="2022-12-06T17:36:16.114" v="1043" actId="20577"/>
          <ac:spMkLst>
            <pc:docMk/>
            <pc:sldMk cId="1849367809" sldId="540"/>
            <ac:spMk id="13" creationId="{4601E61B-1E71-EE64-5CF7-374ED8975D4A}"/>
          </ac:spMkLst>
        </pc:spChg>
        <pc:spChg chg="mod">
          <ac:chgData name="Roberta Tucker" userId="S::r.tucker@uwtsd.ac.uk::27ca61ee-ba03-4b92-a89a-1d5600e2200a" providerId="AD" clId="Web-{519DD89C-CAA8-7599-0FEF-B3DA9C9F55D7}" dt="2022-12-06T17:36:07.567" v="1039" actId="20577"/>
          <ac:spMkLst>
            <pc:docMk/>
            <pc:sldMk cId="1849367809" sldId="540"/>
            <ac:spMk id="14" creationId="{818CD251-FADB-90D5-BD5D-EE9869042F4D}"/>
          </ac:spMkLst>
        </pc:spChg>
        <pc:spChg chg="mod">
          <ac:chgData name="Roberta Tucker" userId="S::r.tucker@uwtsd.ac.uk::27ca61ee-ba03-4b92-a89a-1d5600e2200a" providerId="AD" clId="Web-{519DD89C-CAA8-7599-0FEF-B3DA9C9F55D7}" dt="2022-12-06T17:36:19.489" v="1044" actId="20577"/>
          <ac:spMkLst>
            <pc:docMk/>
            <pc:sldMk cId="1849367809" sldId="540"/>
            <ac:spMk id="16" creationId="{D313DBAD-94E3-73E7-7617-69577B97A0A3}"/>
          </ac:spMkLst>
        </pc:spChg>
        <pc:spChg chg="mod">
          <ac:chgData name="Roberta Tucker" userId="S::r.tucker@uwtsd.ac.uk::27ca61ee-ba03-4b92-a89a-1d5600e2200a" providerId="AD" clId="Web-{519DD89C-CAA8-7599-0FEF-B3DA9C9F55D7}" dt="2022-12-06T17:36:28.584" v="1046" actId="20577"/>
          <ac:spMkLst>
            <pc:docMk/>
            <pc:sldMk cId="1849367809" sldId="540"/>
            <ac:spMk id="17" creationId="{2C0974D6-BEBF-0D8B-9D54-CBF4A3E09B51}"/>
          </ac:spMkLst>
        </pc:spChg>
        <pc:spChg chg="mod">
          <ac:chgData name="Roberta Tucker" userId="S::r.tucker@uwtsd.ac.uk::27ca61ee-ba03-4b92-a89a-1d5600e2200a" providerId="AD" clId="Web-{519DD89C-CAA8-7599-0FEF-B3DA9C9F55D7}" dt="2022-12-06T17:36:11.536" v="1041" actId="20577"/>
          <ac:spMkLst>
            <pc:docMk/>
            <pc:sldMk cId="1849367809" sldId="540"/>
            <ac:spMk id="20" creationId="{915F1A51-316E-FB89-CA2D-C4E0212F6288}"/>
          </ac:spMkLst>
        </pc:spChg>
        <pc:spChg chg="del mod">
          <ac:chgData name="Roberta Tucker" userId="S::r.tucker@uwtsd.ac.uk::27ca61ee-ba03-4b92-a89a-1d5600e2200a" providerId="AD" clId="Web-{519DD89C-CAA8-7599-0FEF-B3DA9C9F55D7}" dt="2022-12-06T17:33:54.791" v="1026"/>
          <ac:spMkLst>
            <pc:docMk/>
            <pc:sldMk cId="1849367809" sldId="540"/>
            <ac:spMk id="22" creationId="{080675E4-A516-1646-EEBE-B00B2AC2729C}"/>
          </ac:spMkLst>
        </pc:spChg>
        <pc:spChg chg="add del mod">
          <ac:chgData name="Roberta Tucker" userId="S::r.tucker@uwtsd.ac.uk::27ca61ee-ba03-4b92-a89a-1d5600e2200a" providerId="AD" clId="Web-{519DD89C-CAA8-7599-0FEF-B3DA9C9F55D7}" dt="2022-12-06T14:53:00.245" v="861"/>
          <ac:spMkLst>
            <pc:docMk/>
            <pc:sldMk cId="1849367809" sldId="540"/>
            <ac:spMk id="24" creationId="{04EC7382-2DC5-C6A6-325E-5F1B12D0EA07}"/>
          </ac:spMkLst>
        </pc:spChg>
        <pc:spChg chg="add mod">
          <ac:chgData name="Roberta Tucker" userId="S::r.tucker@uwtsd.ac.uk::27ca61ee-ba03-4b92-a89a-1d5600e2200a" providerId="AD" clId="Web-{519DD89C-CAA8-7599-0FEF-B3DA9C9F55D7}" dt="2022-12-06T17:45:58.720" v="1057" actId="20577"/>
          <ac:spMkLst>
            <pc:docMk/>
            <pc:sldMk cId="1849367809" sldId="540"/>
            <ac:spMk id="25" creationId="{5893822F-A1D1-E3EA-318D-10F8AF520ACE}"/>
          </ac:spMkLst>
        </pc:spChg>
        <pc:spChg chg="add del mod">
          <ac:chgData name="Roberta Tucker" userId="S::r.tucker@uwtsd.ac.uk::27ca61ee-ba03-4b92-a89a-1d5600e2200a" providerId="AD" clId="Web-{519DD89C-CAA8-7599-0FEF-B3DA9C9F55D7}" dt="2022-12-06T14:53:37.888" v="863"/>
          <ac:spMkLst>
            <pc:docMk/>
            <pc:sldMk cId="1849367809" sldId="540"/>
            <ac:spMk id="26" creationId="{FC70805C-7596-66A8-A8FF-0789048BDB75}"/>
          </ac:spMkLst>
        </pc:spChg>
        <pc:spChg chg="add mod">
          <ac:chgData name="Roberta Tucker" userId="S::r.tucker@uwtsd.ac.uk::27ca61ee-ba03-4b92-a89a-1d5600e2200a" providerId="AD" clId="Web-{519DD89C-CAA8-7599-0FEF-B3DA9C9F55D7}" dt="2022-12-06T17:47:15.460" v="1068" actId="1076"/>
          <ac:spMkLst>
            <pc:docMk/>
            <pc:sldMk cId="1849367809" sldId="540"/>
            <ac:spMk id="27" creationId="{ABF632FA-E251-1631-01E7-FBC73709511A}"/>
          </ac:spMkLst>
        </pc:spChg>
        <pc:spChg chg="mod">
          <ac:chgData name="Roberta Tucker" userId="S::r.tucker@uwtsd.ac.uk::27ca61ee-ba03-4b92-a89a-1d5600e2200a" providerId="AD" clId="Web-{519DD89C-CAA8-7599-0FEF-B3DA9C9F55D7}" dt="2022-12-06T17:36:24.224" v="1045" actId="20577"/>
          <ac:spMkLst>
            <pc:docMk/>
            <pc:sldMk cId="1849367809" sldId="540"/>
            <ac:spMk id="30" creationId="{6875DB3E-248D-21ED-0786-2B5705C67513}"/>
          </ac:spMkLst>
        </pc:spChg>
        <pc:picChg chg="add del mod">
          <ac:chgData name="Roberta Tucker" userId="S::r.tucker@uwtsd.ac.uk::27ca61ee-ba03-4b92-a89a-1d5600e2200a" providerId="AD" clId="Web-{519DD89C-CAA8-7599-0FEF-B3DA9C9F55D7}" dt="2022-12-06T17:35:31.689" v="1031"/>
          <ac:picMkLst>
            <pc:docMk/>
            <pc:sldMk cId="1849367809" sldId="540"/>
            <ac:picMk id="2" creationId="{7AEA9F1A-94D1-892B-9594-EB2C16EE5608}"/>
          </ac:picMkLst>
        </pc:picChg>
        <pc:picChg chg="mod">
          <ac:chgData name="Roberta Tucker" userId="S::r.tucker@uwtsd.ac.uk::27ca61ee-ba03-4b92-a89a-1d5600e2200a" providerId="AD" clId="Web-{519DD89C-CAA8-7599-0FEF-B3DA9C9F55D7}" dt="2022-12-06T15:09:44.011" v="1001" actId="1076"/>
          <ac:picMkLst>
            <pc:docMk/>
            <pc:sldMk cId="1849367809" sldId="540"/>
            <ac:picMk id="3" creationId="{C3EF8E13-563A-02D7-4CA0-EED60DABD5E7}"/>
          </ac:picMkLst>
        </pc:picChg>
        <pc:picChg chg="add mod">
          <ac:chgData name="Roberta Tucker" userId="S::r.tucker@uwtsd.ac.uk::27ca61ee-ba03-4b92-a89a-1d5600e2200a" providerId="AD" clId="Web-{519DD89C-CAA8-7599-0FEF-B3DA9C9F55D7}" dt="2022-12-06T17:35:53.394" v="1036" actId="14100"/>
          <ac:picMkLst>
            <pc:docMk/>
            <pc:sldMk cId="1849367809" sldId="540"/>
            <ac:picMk id="5" creationId="{5B036BDB-3D8B-6C39-6D71-6EA242D312A8}"/>
          </ac:picMkLst>
        </pc:picChg>
        <pc:picChg chg="add del mod">
          <ac:chgData name="Roberta Tucker" userId="S::r.tucker@uwtsd.ac.uk::27ca61ee-ba03-4b92-a89a-1d5600e2200a" providerId="AD" clId="Web-{519DD89C-CAA8-7599-0FEF-B3DA9C9F55D7}" dt="2022-12-06T17:45:11.747" v="1050"/>
          <ac:picMkLst>
            <pc:docMk/>
            <pc:sldMk cId="1849367809" sldId="540"/>
            <ac:picMk id="23" creationId="{7C0CAC87-11A9-E3FC-496B-90529ED708A6}"/>
          </ac:picMkLst>
        </pc:picChg>
        <pc:cxnChg chg="mod">
          <ac:chgData name="Roberta Tucker" userId="S::r.tucker@uwtsd.ac.uk::27ca61ee-ba03-4b92-a89a-1d5600e2200a" providerId="AD" clId="Web-{519DD89C-CAA8-7599-0FEF-B3DA9C9F55D7}" dt="2022-12-06T15:10:06.263" v="1007" actId="1076"/>
          <ac:cxnSpMkLst>
            <pc:docMk/>
            <pc:sldMk cId="1849367809" sldId="540"/>
            <ac:cxnSpMk id="8" creationId="{306199CA-7415-BB5A-F2DF-F98B1971DA37}"/>
          </ac:cxnSpMkLst>
        </pc:cxnChg>
        <pc:cxnChg chg="mod">
          <ac:chgData name="Roberta Tucker" userId="S::r.tucker@uwtsd.ac.uk::27ca61ee-ba03-4b92-a89a-1d5600e2200a" providerId="AD" clId="Web-{519DD89C-CAA8-7599-0FEF-B3DA9C9F55D7}" dt="2022-12-06T15:10:14.498" v="1009" actId="1076"/>
          <ac:cxnSpMkLst>
            <pc:docMk/>
            <pc:sldMk cId="1849367809" sldId="540"/>
            <ac:cxnSpMk id="9" creationId="{7A63DF48-6C55-B50B-E76C-34B115FDB10A}"/>
          </ac:cxnSpMkLst>
        </pc:cxnChg>
        <pc:cxnChg chg="mod">
          <ac:chgData name="Roberta Tucker" userId="S::r.tucker@uwtsd.ac.uk::27ca61ee-ba03-4b92-a89a-1d5600e2200a" providerId="AD" clId="Web-{519DD89C-CAA8-7599-0FEF-B3DA9C9F55D7}" dt="2022-12-06T15:09:59.247" v="1005" actId="1076"/>
          <ac:cxnSpMkLst>
            <pc:docMk/>
            <pc:sldMk cId="1849367809" sldId="540"/>
            <ac:cxnSpMk id="10" creationId="{656BF2E2-76E7-37CF-7CC0-8ACA88974A0F}"/>
          </ac:cxnSpMkLst>
        </pc:cxnChg>
        <pc:cxnChg chg="mod">
          <ac:chgData name="Roberta Tucker" userId="S::r.tucker@uwtsd.ac.uk::27ca61ee-ba03-4b92-a89a-1d5600e2200a" providerId="AD" clId="Web-{519DD89C-CAA8-7599-0FEF-B3DA9C9F55D7}" dt="2022-12-06T15:09:52.902" v="1003" actId="1076"/>
          <ac:cxnSpMkLst>
            <pc:docMk/>
            <pc:sldMk cId="1849367809" sldId="540"/>
            <ac:cxnSpMk id="11" creationId="{93B2EA1A-79D1-A695-D3B4-45B1B38A1707}"/>
          </ac:cxnSpMkLst>
        </pc:cxnChg>
        <pc:cxnChg chg="mod">
          <ac:chgData name="Roberta Tucker" userId="S::r.tucker@uwtsd.ac.uk::27ca61ee-ba03-4b92-a89a-1d5600e2200a" providerId="AD" clId="Web-{519DD89C-CAA8-7599-0FEF-B3DA9C9F55D7}" dt="2022-12-06T15:11:18.658" v="1020" actId="14100"/>
          <ac:cxnSpMkLst>
            <pc:docMk/>
            <pc:sldMk cId="1849367809" sldId="540"/>
            <ac:cxnSpMk id="12" creationId="{2B3C5A03-D46A-225B-8E77-F7223E172FDA}"/>
          </ac:cxnSpMkLst>
        </pc:cxnChg>
        <pc:cxnChg chg="mod">
          <ac:chgData name="Roberta Tucker" userId="S::r.tucker@uwtsd.ac.uk::27ca61ee-ba03-4b92-a89a-1d5600e2200a" providerId="AD" clId="Web-{519DD89C-CAA8-7599-0FEF-B3DA9C9F55D7}" dt="2022-12-06T15:10:10.966" v="1008" actId="1076"/>
          <ac:cxnSpMkLst>
            <pc:docMk/>
            <pc:sldMk cId="1849367809" sldId="540"/>
            <ac:cxnSpMk id="15" creationId="{FF343825-24BF-EEFA-41C8-48B52DBE16E7}"/>
          </ac:cxnSpMkLst>
        </pc:cxnChg>
        <pc:cxnChg chg="mod">
          <ac:chgData name="Roberta Tucker" userId="S::r.tucker@uwtsd.ac.uk::27ca61ee-ba03-4b92-a89a-1d5600e2200a" providerId="AD" clId="Web-{519DD89C-CAA8-7599-0FEF-B3DA9C9F55D7}" dt="2022-12-06T15:09:24.057" v="995" actId="1076"/>
          <ac:cxnSpMkLst>
            <pc:docMk/>
            <pc:sldMk cId="1849367809" sldId="540"/>
            <ac:cxnSpMk id="18" creationId="{69EA7C78-782B-A362-5784-35260891B29A}"/>
          </ac:cxnSpMkLst>
        </pc:cxnChg>
        <pc:cxnChg chg="mod">
          <ac:chgData name="Roberta Tucker" userId="S::r.tucker@uwtsd.ac.uk::27ca61ee-ba03-4b92-a89a-1d5600e2200a" providerId="AD" clId="Web-{519DD89C-CAA8-7599-0FEF-B3DA9C9F55D7}" dt="2022-12-06T15:09:40.605" v="1000" actId="1076"/>
          <ac:cxnSpMkLst>
            <pc:docMk/>
            <pc:sldMk cId="1849367809" sldId="540"/>
            <ac:cxnSpMk id="19" creationId="{0E3691E4-6908-0D65-95AB-098C81DE0B28}"/>
          </ac:cxnSpMkLst>
        </pc:cxnChg>
        <pc:cxnChg chg="mod">
          <ac:chgData name="Roberta Tucker" userId="S::r.tucker@uwtsd.ac.uk::27ca61ee-ba03-4b92-a89a-1d5600e2200a" providerId="AD" clId="Web-{519DD89C-CAA8-7599-0FEF-B3DA9C9F55D7}" dt="2022-12-06T17:35:59.222" v="1037" actId="1076"/>
          <ac:cxnSpMkLst>
            <pc:docMk/>
            <pc:sldMk cId="1849367809" sldId="540"/>
            <ac:cxnSpMk id="21" creationId="{881AFDF9-4947-BA12-6220-059C50B6F21D}"/>
          </ac:cxnSpMkLst>
        </pc:cxnChg>
        <pc:cxnChg chg="mod">
          <ac:chgData name="Roberta Tucker" userId="S::r.tucker@uwtsd.ac.uk::27ca61ee-ba03-4b92-a89a-1d5600e2200a" providerId="AD" clId="Web-{519DD89C-CAA8-7599-0FEF-B3DA9C9F55D7}" dt="2022-12-06T15:09:55.981" v="1004" actId="1076"/>
          <ac:cxnSpMkLst>
            <pc:docMk/>
            <pc:sldMk cId="1849367809" sldId="540"/>
            <ac:cxnSpMk id="29" creationId="{788277FE-141F-6236-A719-643E86092418}"/>
          </ac:cxnSpMkLst>
        </pc:cxnChg>
      </pc:sldChg>
      <pc:sldChg chg="modSp add replId">
        <pc:chgData name="Roberta Tucker" userId="S::r.tucker@uwtsd.ac.uk::27ca61ee-ba03-4b92-a89a-1d5600e2200a" providerId="AD" clId="Web-{519DD89C-CAA8-7599-0FEF-B3DA9C9F55D7}" dt="2022-12-06T17:49:17.047" v="1082" actId="14100"/>
        <pc:sldMkLst>
          <pc:docMk/>
          <pc:sldMk cId="2310310979" sldId="541"/>
        </pc:sldMkLst>
        <pc:spChg chg="mod">
          <ac:chgData name="Roberta Tucker" userId="S::r.tucker@uwtsd.ac.uk::27ca61ee-ba03-4b92-a89a-1d5600e2200a" providerId="AD" clId="Web-{519DD89C-CAA8-7599-0FEF-B3DA9C9F55D7}" dt="2022-12-06T17:49:13.875" v="1081" actId="1076"/>
          <ac:spMkLst>
            <pc:docMk/>
            <pc:sldMk cId="2310310979" sldId="541"/>
            <ac:spMk id="2" creationId="{6D894D2C-C84B-F271-B528-F30183FE335C}"/>
          </ac:spMkLst>
        </pc:spChg>
        <pc:picChg chg="mod">
          <ac:chgData name="Roberta Tucker" userId="S::r.tucker@uwtsd.ac.uk::27ca61ee-ba03-4b92-a89a-1d5600e2200a" providerId="AD" clId="Web-{519DD89C-CAA8-7599-0FEF-B3DA9C9F55D7}" dt="2022-12-06T17:49:17.047" v="1082" actId="14100"/>
          <ac:picMkLst>
            <pc:docMk/>
            <pc:sldMk cId="2310310979" sldId="541"/>
            <ac:picMk id="2050" creationId="{C78BD7D3-7847-AEDA-AAFA-24E5FCD5E827}"/>
          </ac:picMkLst>
        </pc:picChg>
      </pc:sldChg>
      <pc:sldChg chg="modSp add replId">
        <pc:chgData name="Roberta Tucker" userId="S::r.tucker@uwtsd.ac.uk::27ca61ee-ba03-4b92-a89a-1d5600e2200a" providerId="AD" clId="Web-{519DD89C-CAA8-7599-0FEF-B3DA9C9F55D7}" dt="2022-12-06T17:56:34.157" v="1142" actId="20577"/>
        <pc:sldMkLst>
          <pc:docMk/>
          <pc:sldMk cId="1132255824" sldId="542"/>
        </pc:sldMkLst>
        <pc:spChg chg="mod">
          <ac:chgData name="Roberta Tucker" userId="S::r.tucker@uwtsd.ac.uk::27ca61ee-ba03-4b92-a89a-1d5600e2200a" providerId="AD" clId="Web-{519DD89C-CAA8-7599-0FEF-B3DA9C9F55D7}" dt="2022-12-06T17:56:34.157" v="1142" actId="20577"/>
          <ac:spMkLst>
            <pc:docMk/>
            <pc:sldMk cId="1132255824" sldId="542"/>
            <ac:spMk id="5" creationId="{0B019432-F0E9-E765-2264-935D414F17CB}"/>
          </ac:spMkLst>
        </pc:spChg>
        <pc:spChg chg="mod">
          <ac:chgData name="Roberta Tucker" userId="S::r.tucker@uwtsd.ac.uk::27ca61ee-ba03-4b92-a89a-1d5600e2200a" providerId="AD" clId="Web-{519DD89C-CAA8-7599-0FEF-B3DA9C9F55D7}" dt="2022-12-06T17:50:12.770" v="1090" actId="20577"/>
          <ac:spMkLst>
            <pc:docMk/>
            <pc:sldMk cId="1132255824" sldId="542"/>
            <ac:spMk id="6" creationId="{0A49D13F-A02B-34DF-3E84-B90D79FF944D}"/>
          </ac:spMkLst>
        </pc:spChg>
      </pc:sldChg>
      <pc:sldChg chg="modSp add replId">
        <pc:chgData name="Roberta Tucker" userId="S::r.tucker@uwtsd.ac.uk::27ca61ee-ba03-4b92-a89a-1d5600e2200a" providerId="AD" clId="Web-{519DD89C-CAA8-7599-0FEF-B3DA9C9F55D7}" dt="2022-12-06T18:00:04.470" v="1172" actId="20577"/>
        <pc:sldMkLst>
          <pc:docMk/>
          <pc:sldMk cId="1889562100" sldId="543"/>
        </pc:sldMkLst>
        <pc:spChg chg="mod">
          <ac:chgData name="Roberta Tucker" userId="S::r.tucker@uwtsd.ac.uk::27ca61ee-ba03-4b92-a89a-1d5600e2200a" providerId="AD" clId="Web-{519DD89C-CAA8-7599-0FEF-B3DA9C9F55D7}" dt="2022-12-06T18:00:04.470" v="1172" actId="20577"/>
          <ac:spMkLst>
            <pc:docMk/>
            <pc:sldMk cId="1889562100" sldId="543"/>
            <ac:spMk id="8" creationId="{57ED6D5D-E07C-2A2E-1770-B082DB384717}"/>
          </ac:spMkLst>
        </pc:spChg>
      </pc:sldChg>
      <pc:sldChg chg="modSp add replId">
        <pc:chgData name="Roberta Tucker" userId="S::r.tucker@uwtsd.ac.uk::27ca61ee-ba03-4b92-a89a-1d5600e2200a" providerId="AD" clId="Web-{519DD89C-CAA8-7599-0FEF-B3DA9C9F55D7}" dt="2022-12-06T18:02:44.450" v="1195" actId="1076"/>
        <pc:sldMkLst>
          <pc:docMk/>
          <pc:sldMk cId="334297397" sldId="544"/>
        </pc:sldMkLst>
        <pc:spChg chg="mod">
          <ac:chgData name="Roberta Tucker" userId="S::r.tucker@uwtsd.ac.uk::27ca61ee-ba03-4b92-a89a-1d5600e2200a" providerId="AD" clId="Web-{519DD89C-CAA8-7599-0FEF-B3DA9C9F55D7}" dt="2022-12-06T18:02:44.450" v="1195" actId="1076"/>
          <ac:spMkLst>
            <pc:docMk/>
            <pc:sldMk cId="334297397" sldId="544"/>
            <ac:spMk id="8" creationId="{57ED6D5D-E07C-2A2E-1770-B082DB384717}"/>
          </ac:spMkLst>
        </pc:spChg>
        <pc:spChg chg="mod">
          <ac:chgData name="Roberta Tucker" userId="S::r.tucker@uwtsd.ac.uk::27ca61ee-ba03-4b92-a89a-1d5600e2200a" providerId="AD" clId="Web-{519DD89C-CAA8-7599-0FEF-B3DA9C9F55D7}" dt="2022-12-06T18:00:49.989" v="1175" actId="20577"/>
          <ac:spMkLst>
            <pc:docMk/>
            <pc:sldMk cId="334297397" sldId="544"/>
            <ac:spMk id="9" creationId="{692DA600-8D01-FC6B-936A-266F26A023C7}"/>
          </ac:spMkLst>
        </pc:spChg>
      </pc:sldChg>
      <pc:sldChg chg="modSp add replId">
        <pc:chgData name="Roberta Tucker" userId="S::r.tucker@uwtsd.ac.uk::27ca61ee-ba03-4b92-a89a-1d5600e2200a" providerId="AD" clId="Web-{519DD89C-CAA8-7599-0FEF-B3DA9C9F55D7}" dt="2022-12-08T10:56:22.398" v="2977" actId="14100"/>
        <pc:sldMkLst>
          <pc:docMk/>
          <pc:sldMk cId="3623488964" sldId="545"/>
        </pc:sldMkLst>
        <pc:spChg chg="mod">
          <ac:chgData name="Roberta Tucker" userId="S::r.tucker@uwtsd.ac.uk::27ca61ee-ba03-4b92-a89a-1d5600e2200a" providerId="AD" clId="Web-{519DD89C-CAA8-7599-0FEF-B3DA9C9F55D7}" dt="2022-12-06T18:03:30.016" v="1198" actId="20577"/>
          <ac:spMkLst>
            <pc:docMk/>
            <pc:sldMk cId="3623488964" sldId="545"/>
            <ac:spMk id="5" creationId="{00000000-0000-0000-0000-000000000000}"/>
          </ac:spMkLst>
        </pc:spChg>
        <pc:picChg chg="mod">
          <ac:chgData name="Roberta Tucker" userId="S::r.tucker@uwtsd.ac.uk::27ca61ee-ba03-4b92-a89a-1d5600e2200a" providerId="AD" clId="Web-{519DD89C-CAA8-7599-0FEF-B3DA9C9F55D7}" dt="2022-12-08T10:56:22.398" v="2977" actId="14100"/>
          <ac:picMkLst>
            <pc:docMk/>
            <pc:sldMk cId="3623488964" sldId="545"/>
            <ac:picMk id="3" creationId="{EE6B7353-295F-07A6-94AF-4EFD816825DA}"/>
          </ac:picMkLst>
        </pc:picChg>
      </pc:sldChg>
      <pc:sldChg chg="modSp add del replId">
        <pc:chgData name="Roberta Tucker" userId="S::r.tucker@uwtsd.ac.uk::27ca61ee-ba03-4b92-a89a-1d5600e2200a" providerId="AD" clId="Web-{519DD89C-CAA8-7599-0FEF-B3DA9C9F55D7}" dt="2022-12-08T15:10:19.782" v="3357"/>
        <pc:sldMkLst>
          <pc:docMk/>
          <pc:sldMk cId="3535691707" sldId="546"/>
        </pc:sldMkLst>
        <pc:spChg chg="mod">
          <ac:chgData name="Roberta Tucker" userId="S::r.tucker@uwtsd.ac.uk::27ca61ee-ba03-4b92-a89a-1d5600e2200a" providerId="AD" clId="Web-{519DD89C-CAA8-7599-0FEF-B3DA9C9F55D7}" dt="2022-12-06T18:14:56.816" v="1334" actId="20577"/>
          <ac:spMkLst>
            <pc:docMk/>
            <pc:sldMk cId="3535691707" sldId="546"/>
            <ac:spMk id="2" creationId="{6F49A66A-FFF8-BE73-59E4-DED420DBED17}"/>
          </ac:spMkLst>
        </pc:spChg>
        <pc:graphicFrameChg chg="modGraphic">
          <ac:chgData name="Roberta Tucker" userId="S::r.tucker@uwtsd.ac.uk::27ca61ee-ba03-4b92-a89a-1d5600e2200a" providerId="AD" clId="Web-{519DD89C-CAA8-7599-0FEF-B3DA9C9F55D7}" dt="2022-12-06T18:06:25.966" v="1278" actId="20577"/>
          <ac:graphicFrameMkLst>
            <pc:docMk/>
            <pc:sldMk cId="3535691707" sldId="546"/>
            <ac:graphicFrameMk id="5" creationId="{C9064499-A8C3-90BB-7546-4AB8BCCB09BE}"/>
          </ac:graphicFrameMkLst>
        </pc:graphicFrameChg>
        <pc:graphicFrameChg chg="mod modGraphic">
          <ac:chgData name="Roberta Tucker" userId="S::r.tucker@uwtsd.ac.uk::27ca61ee-ba03-4b92-a89a-1d5600e2200a" providerId="AD" clId="Web-{519DD89C-CAA8-7599-0FEF-B3DA9C9F55D7}" dt="2022-12-06T18:08:15.412" v="1296"/>
          <ac:graphicFrameMkLst>
            <pc:docMk/>
            <pc:sldMk cId="3535691707" sldId="546"/>
            <ac:graphicFrameMk id="168" creationId="{2E3032F6-3297-42E7-EE6A-FCBCE1DF391B}"/>
          </ac:graphicFrameMkLst>
        </pc:graphicFrameChg>
      </pc:sldChg>
      <pc:sldChg chg="modSp add ord">
        <pc:chgData name="Roberta Tucker" userId="S::r.tucker@uwtsd.ac.uk::27ca61ee-ba03-4b92-a89a-1d5600e2200a" providerId="AD" clId="Web-{519DD89C-CAA8-7599-0FEF-B3DA9C9F55D7}" dt="2022-12-07T10:18:59.008" v="1721" actId="20577"/>
        <pc:sldMkLst>
          <pc:docMk/>
          <pc:sldMk cId="364754889" sldId="547"/>
        </pc:sldMkLst>
        <pc:spChg chg="mod">
          <ac:chgData name="Roberta Tucker" userId="S::r.tucker@uwtsd.ac.uk::27ca61ee-ba03-4b92-a89a-1d5600e2200a" providerId="AD" clId="Web-{519DD89C-CAA8-7599-0FEF-B3DA9C9F55D7}" dt="2022-12-07T10:18:59.008" v="1721" actId="20577"/>
          <ac:spMkLst>
            <pc:docMk/>
            <pc:sldMk cId="364754889" sldId="547"/>
            <ac:spMk id="2" creationId="{EF728387-CBCE-FBC6-A543-8EDA2B7E6B60}"/>
          </ac:spMkLst>
        </pc:spChg>
      </pc:sldChg>
      <pc:sldChg chg="delSp modSp add replId">
        <pc:chgData name="Roberta Tucker" userId="S::r.tucker@uwtsd.ac.uk::27ca61ee-ba03-4b92-a89a-1d5600e2200a" providerId="AD" clId="Web-{519DD89C-CAA8-7599-0FEF-B3DA9C9F55D7}" dt="2022-12-06T23:58:58.333" v="1683" actId="1076"/>
        <pc:sldMkLst>
          <pc:docMk/>
          <pc:sldMk cId="490298291" sldId="548"/>
        </pc:sldMkLst>
        <pc:spChg chg="mod">
          <ac:chgData name="Roberta Tucker" userId="S::r.tucker@uwtsd.ac.uk::27ca61ee-ba03-4b92-a89a-1d5600e2200a" providerId="AD" clId="Web-{519DD89C-CAA8-7599-0FEF-B3DA9C9F55D7}" dt="2022-12-06T23:58:58.333" v="1683" actId="1076"/>
          <ac:spMkLst>
            <pc:docMk/>
            <pc:sldMk cId="490298291" sldId="548"/>
            <ac:spMk id="2" creationId="{6F4FE91A-66BC-B5AA-AC5D-63FAA3E146D7}"/>
          </ac:spMkLst>
        </pc:spChg>
        <pc:spChg chg="del">
          <ac:chgData name="Roberta Tucker" userId="S::r.tucker@uwtsd.ac.uk::27ca61ee-ba03-4b92-a89a-1d5600e2200a" providerId="AD" clId="Web-{519DD89C-CAA8-7599-0FEF-B3DA9C9F55D7}" dt="2022-12-06T18:15:45.351" v="1341"/>
          <ac:spMkLst>
            <pc:docMk/>
            <pc:sldMk cId="490298291" sldId="548"/>
            <ac:spMk id="4" creationId="{924E82CB-62A7-926B-3D81-228C1F5097BC}"/>
          </ac:spMkLst>
        </pc:spChg>
      </pc:sldChg>
      <pc:sldChg chg="modSp add">
        <pc:chgData name="Roberta Tucker" userId="S::r.tucker@uwtsd.ac.uk::27ca61ee-ba03-4b92-a89a-1d5600e2200a" providerId="AD" clId="Web-{519DD89C-CAA8-7599-0FEF-B3DA9C9F55D7}" dt="2022-12-06T18:18:05.658" v="1348" actId="1076"/>
        <pc:sldMkLst>
          <pc:docMk/>
          <pc:sldMk cId="1452167319" sldId="549"/>
        </pc:sldMkLst>
        <pc:spChg chg="mod">
          <ac:chgData name="Roberta Tucker" userId="S::r.tucker@uwtsd.ac.uk::27ca61ee-ba03-4b92-a89a-1d5600e2200a" providerId="AD" clId="Web-{519DD89C-CAA8-7599-0FEF-B3DA9C9F55D7}" dt="2022-12-06T18:17:49.954" v="1345" actId="1076"/>
          <ac:spMkLst>
            <pc:docMk/>
            <pc:sldMk cId="1452167319" sldId="549"/>
            <ac:spMk id="3" creationId="{976291AA-75F5-DB79-1BB0-8C1F1978BD68}"/>
          </ac:spMkLst>
        </pc:spChg>
        <pc:spChg chg="mod">
          <ac:chgData name="Roberta Tucker" userId="S::r.tucker@uwtsd.ac.uk::27ca61ee-ba03-4b92-a89a-1d5600e2200a" providerId="AD" clId="Web-{519DD89C-CAA8-7599-0FEF-B3DA9C9F55D7}" dt="2022-12-06T18:17:57.220" v="1347" actId="1076"/>
          <ac:spMkLst>
            <pc:docMk/>
            <pc:sldMk cId="1452167319" sldId="549"/>
            <ac:spMk id="4" creationId="{E107B33E-2FB2-C28B-8106-606FCEDC89FB}"/>
          </ac:spMkLst>
        </pc:spChg>
        <pc:spChg chg="mod">
          <ac:chgData name="Roberta Tucker" userId="S::r.tucker@uwtsd.ac.uk::27ca61ee-ba03-4b92-a89a-1d5600e2200a" providerId="AD" clId="Web-{519DD89C-CAA8-7599-0FEF-B3DA9C9F55D7}" dt="2022-12-06T18:17:54.501" v="1346" actId="1076"/>
          <ac:spMkLst>
            <pc:docMk/>
            <pc:sldMk cId="1452167319" sldId="549"/>
            <ac:spMk id="5" creationId="{7A20DBBD-7DDA-8D56-CE80-75679AFC79A9}"/>
          </ac:spMkLst>
        </pc:spChg>
        <pc:spChg chg="mod">
          <ac:chgData name="Roberta Tucker" userId="S::r.tucker@uwtsd.ac.uk::27ca61ee-ba03-4b92-a89a-1d5600e2200a" providerId="AD" clId="Web-{519DD89C-CAA8-7599-0FEF-B3DA9C9F55D7}" dt="2022-12-06T18:18:05.658" v="1348" actId="1076"/>
          <ac:spMkLst>
            <pc:docMk/>
            <pc:sldMk cId="1452167319" sldId="549"/>
            <ac:spMk id="6" creationId="{B30E0984-967F-1C30-DE34-494663AA2EA3}"/>
          </ac:spMkLst>
        </pc:spChg>
      </pc:sldChg>
      <pc:sldChg chg="modSp add">
        <pc:chgData name="Roberta Tucker" userId="S::r.tucker@uwtsd.ac.uk::27ca61ee-ba03-4b92-a89a-1d5600e2200a" providerId="AD" clId="Web-{519DD89C-CAA8-7599-0FEF-B3DA9C9F55D7}" dt="2022-12-07T10:24:12.499" v="1731" actId="20577"/>
        <pc:sldMkLst>
          <pc:docMk/>
          <pc:sldMk cId="2009566919" sldId="550"/>
        </pc:sldMkLst>
        <pc:spChg chg="mod">
          <ac:chgData name="Roberta Tucker" userId="S::r.tucker@uwtsd.ac.uk::27ca61ee-ba03-4b92-a89a-1d5600e2200a" providerId="AD" clId="Web-{519DD89C-CAA8-7599-0FEF-B3DA9C9F55D7}" dt="2022-12-07T10:24:12.499" v="1731" actId="20577"/>
          <ac:spMkLst>
            <pc:docMk/>
            <pc:sldMk cId="2009566919" sldId="550"/>
            <ac:spMk id="9" creationId="{DF2738D7-CB2E-B2C2-2A6F-3855CACA4F9A}"/>
          </ac:spMkLst>
        </pc:spChg>
        <pc:spChg chg="mod">
          <ac:chgData name="Roberta Tucker" userId="S::r.tucker@uwtsd.ac.uk::27ca61ee-ba03-4b92-a89a-1d5600e2200a" providerId="AD" clId="Web-{519DD89C-CAA8-7599-0FEF-B3DA9C9F55D7}" dt="2022-12-07T10:22:56.013" v="1730" actId="20577"/>
          <ac:spMkLst>
            <pc:docMk/>
            <pc:sldMk cId="2009566919" sldId="550"/>
            <ac:spMk id="12" creationId="{63ADC472-A5E6-9410-3938-9DCCDF8B035A}"/>
          </ac:spMkLst>
        </pc:spChg>
        <pc:spChg chg="mod">
          <ac:chgData name="Roberta Tucker" userId="S::r.tucker@uwtsd.ac.uk::27ca61ee-ba03-4b92-a89a-1d5600e2200a" providerId="AD" clId="Web-{519DD89C-CAA8-7599-0FEF-B3DA9C9F55D7}" dt="2022-12-07T10:20:08.541" v="1726" actId="20577"/>
          <ac:spMkLst>
            <pc:docMk/>
            <pc:sldMk cId="2009566919" sldId="550"/>
            <ac:spMk id="13" creationId="{83985282-8142-857A-B404-A188BEB4D0E6}"/>
          </ac:spMkLst>
        </pc:spChg>
        <pc:spChg chg="mod">
          <ac:chgData name="Roberta Tucker" userId="S::r.tucker@uwtsd.ac.uk::27ca61ee-ba03-4b92-a89a-1d5600e2200a" providerId="AD" clId="Web-{519DD89C-CAA8-7599-0FEF-B3DA9C9F55D7}" dt="2022-12-07T10:21:43.637" v="1729" actId="20577"/>
          <ac:spMkLst>
            <pc:docMk/>
            <pc:sldMk cId="2009566919" sldId="550"/>
            <ac:spMk id="14" creationId="{12372769-7E56-2A6F-2554-366A1978CACA}"/>
          </ac:spMkLst>
        </pc:spChg>
      </pc:sldChg>
      <pc:sldChg chg="addSp modSp add">
        <pc:chgData name="Roberta Tucker" userId="S::r.tucker@uwtsd.ac.uk::27ca61ee-ba03-4b92-a89a-1d5600e2200a" providerId="AD" clId="Web-{519DD89C-CAA8-7599-0FEF-B3DA9C9F55D7}" dt="2022-12-06T23:39:28.166" v="1380" actId="20577"/>
        <pc:sldMkLst>
          <pc:docMk/>
          <pc:sldMk cId="2088811083" sldId="551"/>
        </pc:sldMkLst>
        <pc:spChg chg="mod">
          <ac:chgData name="Roberta Tucker" userId="S::r.tucker@uwtsd.ac.uk::27ca61ee-ba03-4b92-a89a-1d5600e2200a" providerId="AD" clId="Web-{519DD89C-CAA8-7599-0FEF-B3DA9C9F55D7}" dt="2022-12-06T23:39:28.166" v="1380" actId="20577"/>
          <ac:spMkLst>
            <pc:docMk/>
            <pc:sldMk cId="2088811083" sldId="551"/>
            <ac:spMk id="5" creationId="{83ED9C73-F51D-F571-4E34-BFEB426AF4D1}"/>
          </ac:spMkLst>
        </pc:spChg>
        <pc:spChg chg="add mod">
          <ac:chgData name="Roberta Tucker" userId="S::r.tucker@uwtsd.ac.uk::27ca61ee-ba03-4b92-a89a-1d5600e2200a" providerId="AD" clId="Web-{519DD89C-CAA8-7599-0FEF-B3DA9C9F55D7}" dt="2022-12-06T23:38:38.775" v="1369" actId="1076"/>
          <ac:spMkLst>
            <pc:docMk/>
            <pc:sldMk cId="2088811083" sldId="551"/>
            <ac:spMk id="6" creationId="{CD7CF0D3-E0E7-8EBD-C7BD-D08DD8DEFDBE}"/>
          </ac:spMkLst>
        </pc:spChg>
        <pc:spChg chg="mod">
          <ac:chgData name="Roberta Tucker" userId="S::r.tucker@uwtsd.ac.uk::27ca61ee-ba03-4b92-a89a-1d5600e2200a" providerId="AD" clId="Web-{519DD89C-CAA8-7599-0FEF-B3DA9C9F55D7}" dt="2022-12-06T23:39:19.666" v="1379" actId="1076"/>
          <ac:spMkLst>
            <pc:docMk/>
            <pc:sldMk cId="2088811083" sldId="551"/>
            <ac:spMk id="14" creationId="{698EB97C-28BF-823C-2818-ABC77A746330}"/>
          </ac:spMkLst>
        </pc:spChg>
        <pc:spChg chg="mod">
          <ac:chgData name="Roberta Tucker" userId="S::r.tucker@uwtsd.ac.uk::27ca61ee-ba03-4b92-a89a-1d5600e2200a" providerId="AD" clId="Web-{519DD89C-CAA8-7599-0FEF-B3DA9C9F55D7}" dt="2022-12-06T23:39:16.744" v="1378" actId="1076"/>
          <ac:spMkLst>
            <pc:docMk/>
            <pc:sldMk cId="2088811083" sldId="551"/>
            <ac:spMk id="18" creationId="{77D7C746-3D1B-7BFD-2682-49D414242C71}"/>
          </ac:spMkLst>
        </pc:spChg>
        <pc:spChg chg="mod">
          <ac:chgData name="Roberta Tucker" userId="S::r.tucker@uwtsd.ac.uk::27ca61ee-ba03-4b92-a89a-1d5600e2200a" providerId="AD" clId="Web-{519DD89C-CAA8-7599-0FEF-B3DA9C9F55D7}" dt="2022-12-06T23:39:12.557" v="1377" actId="1076"/>
          <ac:spMkLst>
            <pc:docMk/>
            <pc:sldMk cId="2088811083" sldId="551"/>
            <ac:spMk id="19" creationId="{DE280289-652A-31DF-7F31-1E80678F760F}"/>
          </ac:spMkLst>
        </pc:spChg>
        <pc:spChg chg="mod">
          <ac:chgData name="Roberta Tucker" userId="S::r.tucker@uwtsd.ac.uk::27ca61ee-ba03-4b92-a89a-1d5600e2200a" providerId="AD" clId="Web-{519DD89C-CAA8-7599-0FEF-B3DA9C9F55D7}" dt="2022-12-06T23:39:07.900" v="1376" actId="1076"/>
          <ac:spMkLst>
            <pc:docMk/>
            <pc:sldMk cId="2088811083" sldId="551"/>
            <ac:spMk id="21" creationId="{BF85A9E0-927E-84D7-2A35-7A6EE7AC6049}"/>
          </ac:spMkLst>
        </pc:spChg>
        <pc:spChg chg="mod">
          <ac:chgData name="Roberta Tucker" userId="S::r.tucker@uwtsd.ac.uk::27ca61ee-ba03-4b92-a89a-1d5600e2200a" providerId="AD" clId="Web-{519DD89C-CAA8-7599-0FEF-B3DA9C9F55D7}" dt="2022-12-06T23:38:51.790" v="1372" actId="1076"/>
          <ac:spMkLst>
            <pc:docMk/>
            <pc:sldMk cId="2088811083" sldId="551"/>
            <ac:spMk id="22" creationId="{D97DDD83-A0C0-9AAC-7D84-A8999F8B421F}"/>
          </ac:spMkLst>
        </pc:spChg>
        <pc:spChg chg="mod">
          <ac:chgData name="Roberta Tucker" userId="S::r.tucker@uwtsd.ac.uk::27ca61ee-ba03-4b92-a89a-1d5600e2200a" providerId="AD" clId="Web-{519DD89C-CAA8-7599-0FEF-B3DA9C9F55D7}" dt="2022-12-06T23:38:55.462" v="1373" actId="1076"/>
          <ac:spMkLst>
            <pc:docMk/>
            <pc:sldMk cId="2088811083" sldId="551"/>
            <ac:spMk id="23" creationId="{D9EE7657-3957-7DAC-1B7E-56094689E9C3}"/>
          </ac:spMkLst>
        </pc:spChg>
        <pc:spChg chg="mod">
          <ac:chgData name="Roberta Tucker" userId="S::r.tucker@uwtsd.ac.uk::27ca61ee-ba03-4b92-a89a-1d5600e2200a" providerId="AD" clId="Web-{519DD89C-CAA8-7599-0FEF-B3DA9C9F55D7}" dt="2022-12-06T23:38:58.994" v="1374" actId="1076"/>
          <ac:spMkLst>
            <pc:docMk/>
            <pc:sldMk cId="2088811083" sldId="551"/>
            <ac:spMk id="24" creationId="{8308DC7B-4D9A-4FE7-1508-BE22E39E68AF}"/>
          </ac:spMkLst>
        </pc:spChg>
        <pc:spChg chg="mod">
          <ac:chgData name="Roberta Tucker" userId="S::r.tucker@uwtsd.ac.uk::27ca61ee-ba03-4b92-a89a-1d5600e2200a" providerId="AD" clId="Web-{519DD89C-CAA8-7599-0FEF-B3DA9C9F55D7}" dt="2022-12-06T23:39:03.447" v="1375" actId="1076"/>
          <ac:spMkLst>
            <pc:docMk/>
            <pc:sldMk cId="2088811083" sldId="551"/>
            <ac:spMk id="25" creationId="{03460054-F962-AE70-FE97-F38F5E4C61BB}"/>
          </ac:spMkLst>
        </pc:spChg>
      </pc:sldChg>
      <pc:sldChg chg="addSp delSp modSp add replId">
        <pc:chgData name="Roberta Tucker" userId="S::r.tucker@uwtsd.ac.uk::27ca61ee-ba03-4b92-a89a-1d5600e2200a" providerId="AD" clId="Web-{519DD89C-CAA8-7599-0FEF-B3DA9C9F55D7}" dt="2022-12-08T10:58:56.509" v="2984" actId="1076"/>
        <pc:sldMkLst>
          <pc:docMk/>
          <pc:sldMk cId="1269022573" sldId="552"/>
        </pc:sldMkLst>
        <pc:spChg chg="mod">
          <ac:chgData name="Roberta Tucker" userId="S::r.tucker@uwtsd.ac.uk::27ca61ee-ba03-4b92-a89a-1d5600e2200a" providerId="AD" clId="Web-{519DD89C-CAA8-7599-0FEF-B3DA9C9F55D7}" dt="2022-12-08T10:58:56.509" v="2984" actId="1076"/>
          <ac:spMkLst>
            <pc:docMk/>
            <pc:sldMk cId="1269022573" sldId="552"/>
            <ac:spMk id="2" creationId="{B4AC4D3C-3F90-03A6-84B6-8F28ED9292BE}"/>
          </ac:spMkLst>
        </pc:spChg>
        <pc:picChg chg="del">
          <ac:chgData name="Roberta Tucker" userId="S::r.tucker@uwtsd.ac.uk::27ca61ee-ba03-4b92-a89a-1d5600e2200a" providerId="AD" clId="Web-{519DD89C-CAA8-7599-0FEF-B3DA9C9F55D7}" dt="2022-12-06T18:21:46.393" v="1353"/>
          <ac:picMkLst>
            <pc:docMk/>
            <pc:sldMk cId="1269022573" sldId="552"/>
            <ac:picMk id="3" creationId="{67CDAD6E-217E-D7FA-EF25-6603C8B6C7DA}"/>
          </ac:picMkLst>
        </pc:picChg>
        <pc:picChg chg="add mod">
          <ac:chgData name="Roberta Tucker" userId="S::r.tucker@uwtsd.ac.uk::27ca61ee-ba03-4b92-a89a-1d5600e2200a" providerId="AD" clId="Web-{519DD89C-CAA8-7599-0FEF-B3DA9C9F55D7}" dt="2022-12-06T18:22:55.836" v="1365"/>
          <ac:picMkLst>
            <pc:docMk/>
            <pc:sldMk cId="1269022573" sldId="552"/>
            <ac:picMk id="4" creationId="{688BF8F7-8DAA-BE96-1AFA-3F592DC71212}"/>
          </ac:picMkLst>
        </pc:picChg>
        <pc:picChg chg="add">
          <ac:chgData name="Roberta Tucker" userId="S::r.tucker@uwtsd.ac.uk::27ca61ee-ba03-4b92-a89a-1d5600e2200a" providerId="AD" clId="Web-{519DD89C-CAA8-7599-0FEF-B3DA9C9F55D7}" dt="2022-12-08T10:58:16.321" v="2978"/>
          <ac:picMkLst>
            <pc:docMk/>
            <pc:sldMk cId="1269022573" sldId="552"/>
            <ac:picMk id="5" creationId="{3478209C-BA42-7A88-8F4A-151ED37AC978}"/>
          </ac:picMkLst>
        </pc:picChg>
      </pc:sldChg>
      <pc:sldChg chg="addSp modSp add addAnim">
        <pc:chgData name="Roberta Tucker" userId="S::r.tucker@uwtsd.ac.uk::27ca61ee-ba03-4b92-a89a-1d5600e2200a" providerId="AD" clId="Web-{519DD89C-CAA8-7599-0FEF-B3DA9C9F55D7}" dt="2022-12-06T23:44:04.522" v="1404" actId="1076"/>
        <pc:sldMkLst>
          <pc:docMk/>
          <pc:sldMk cId="1260225366" sldId="553"/>
        </pc:sldMkLst>
        <pc:spChg chg="add mod">
          <ac:chgData name="Roberta Tucker" userId="S::r.tucker@uwtsd.ac.uk::27ca61ee-ba03-4b92-a89a-1d5600e2200a" providerId="AD" clId="Web-{519DD89C-CAA8-7599-0FEF-B3DA9C9F55D7}" dt="2022-12-06T23:44:04.522" v="1404" actId="1076"/>
          <ac:spMkLst>
            <pc:docMk/>
            <pc:sldMk cId="1260225366" sldId="553"/>
            <ac:spMk id="3" creationId="{17C982DC-D5D4-4167-DF98-C973236427B5}"/>
          </ac:spMkLst>
        </pc:spChg>
        <pc:spChg chg="mod">
          <ac:chgData name="Roberta Tucker" userId="S::r.tucker@uwtsd.ac.uk::27ca61ee-ba03-4b92-a89a-1d5600e2200a" providerId="AD" clId="Web-{519DD89C-CAA8-7599-0FEF-B3DA9C9F55D7}" dt="2022-12-06T23:44:00.584" v="1403" actId="1076"/>
          <ac:spMkLst>
            <pc:docMk/>
            <pc:sldMk cId="1260225366" sldId="553"/>
            <ac:spMk id="5" creationId="{D5BA2A44-8AE5-CCEA-D631-E54A4408606D}"/>
          </ac:spMkLst>
        </pc:spChg>
        <pc:spChg chg="mod">
          <ac:chgData name="Roberta Tucker" userId="S::r.tucker@uwtsd.ac.uk::27ca61ee-ba03-4b92-a89a-1d5600e2200a" providerId="AD" clId="Web-{519DD89C-CAA8-7599-0FEF-B3DA9C9F55D7}" dt="2022-12-06T23:42:03.857" v="1393" actId="1076"/>
          <ac:spMkLst>
            <pc:docMk/>
            <pc:sldMk cId="1260225366" sldId="553"/>
            <ac:spMk id="7" creationId="{B4D273A9-4488-F3D3-028E-27C015E2D585}"/>
          </ac:spMkLst>
        </pc:spChg>
        <pc:spChg chg="mod">
          <ac:chgData name="Roberta Tucker" userId="S::r.tucker@uwtsd.ac.uk::27ca61ee-ba03-4b92-a89a-1d5600e2200a" providerId="AD" clId="Web-{519DD89C-CAA8-7599-0FEF-B3DA9C9F55D7}" dt="2022-12-06T23:42:00.779" v="1392" actId="1076"/>
          <ac:spMkLst>
            <pc:docMk/>
            <pc:sldMk cId="1260225366" sldId="553"/>
            <ac:spMk id="12" creationId="{C678FD4E-1854-4A6F-B632-56592EA74E65}"/>
          </ac:spMkLst>
        </pc:spChg>
        <pc:picChg chg="mod">
          <ac:chgData name="Roberta Tucker" userId="S::r.tucker@uwtsd.ac.uk::27ca61ee-ba03-4b92-a89a-1d5600e2200a" providerId="AD" clId="Web-{519DD89C-CAA8-7599-0FEF-B3DA9C9F55D7}" dt="2022-12-06T23:43:42.084" v="1400" actId="14100"/>
          <ac:picMkLst>
            <pc:docMk/>
            <pc:sldMk cId="1260225366" sldId="553"/>
            <ac:picMk id="4" creationId="{68B7E94B-5F97-5257-AF56-52BE2B1854C9}"/>
          </ac:picMkLst>
        </pc:picChg>
      </pc:sldChg>
      <pc:sldChg chg="add">
        <pc:chgData name="Roberta Tucker" userId="S::r.tucker@uwtsd.ac.uk::27ca61ee-ba03-4b92-a89a-1d5600e2200a" providerId="AD" clId="Web-{519DD89C-CAA8-7599-0FEF-B3DA9C9F55D7}" dt="2022-12-06T23:44:57.711" v="1405"/>
        <pc:sldMkLst>
          <pc:docMk/>
          <pc:sldMk cId="1793061923" sldId="554"/>
        </pc:sldMkLst>
      </pc:sldChg>
      <pc:sldChg chg="addSp delSp modSp add replId addAnim delAnim modAnim">
        <pc:chgData name="Roberta Tucker" userId="S::r.tucker@uwtsd.ac.uk::27ca61ee-ba03-4b92-a89a-1d5600e2200a" providerId="AD" clId="Web-{519DD89C-CAA8-7599-0FEF-B3DA9C9F55D7}" dt="2022-12-06T23:55:42.423" v="1636"/>
        <pc:sldMkLst>
          <pc:docMk/>
          <pc:sldMk cId="2724294521" sldId="555"/>
        </pc:sldMkLst>
        <pc:spChg chg="mod">
          <ac:chgData name="Roberta Tucker" userId="S::r.tucker@uwtsd.ac.uk::27ca61ee-ba03-4b92-a89a-1d5600e2200a" providerId="AD" clId="Web-{519DD89C-CAA8-7599-0FEF-B3DA9C9F55D7}" dt="2022-12-06T23:50:58.822" v="1493" actId="1076"/>
          <ac:spMkLst>
            <pc:docMk/>
            <pc:sldMk cId="2724294521" sldId="555"/>
            <ac:spMk id="2" creationId="{08725577-B1FF-29BE-DD88-CA08043A0203}"/>
          </ac:spMkLst>
        </pc:spChg>
        <pc:spChg chg="mod">
          <ac:chgData name="Roberta Tucker" userId="S::r.tucker@uwtsd.ac.uk::27ca61ee-ba03-4b92-a89a-1d5600e2200a" providerId="AD" clId="Web-{519DD89C-CAA8-7599-0FEF-B3DA9C9F55D7}" dt="2022-12-06T23:51:04.494" v="1494" actId="1076"/>
          <ac:spMkLst>
            <pc:docMk/>
            <pc:sldMk cId="2724294521" sldId="555"/>
            <ac:spMk id="3" creationId="{C69FDF54-C668-A6E9-5393-A2E4C139E6AE}"/>
          </ac:spMkLst>
        </pc:spChg>
        <pc:spChg chg="mod">
          <ac:chgData name="Roberta Tucker" userId="S::r.tucker@uwtsd.ac.uk::27ca61ee-ba03-4b92-a89a-1d5600e2200a" providerId="AD" clId="Web-{519DD89C-CAA8-7599-0FEF-B3DA9C9F55D7}" dt="2022-12-06T23:47:10.249" v="1409" actId="20577"/>
          <ac:spMkLst>
            <pc:docMk/>
            <pc:sldMk cId="2724294521" sldId="555"/>
            <ac:spMk id="4" creationId="{AFCE4E78-00FD-5DFB-517C-3F6E3D93BF53}"/>
          </ac:spMkLst>
        </pc:spChg>
        <pc:spChg chg="mod">
          <ac:chgData name="Roberta Tucker" userId="S::r.tucker@uwtsd.ac.uk::27ca61ee-ba03-4b92-a89a-1d5600e2200a" providerId="AD" clId="Web-{519DD89C-CAA8-7599-0FEF-B3DA9C9F55D7}" dt="2022-12-06T23:51:10.510" v="1495" actId="1076"/>
          <ac:spMkLst>
            <pc:docMk/>
            <pc:sldMk cId="2724294521" sldId="555"/>
            <ac:spMk id="5" creationId="{3279258F-4C8C-E29D-D4F3-1FEE6BDB22F8}"/>
          </ac:spMkLst>
        </pc:spChg>
        <pc:spChg chg="del mod">
          <ac:chgData name="Roberta Tucker" userId="S::r.tucker@uwtsd.ac.uk::27ca61ee-ba03-4b92-a89a-1d5600e2200a" providerId="AD" clId="Web-{519DD89C-CAA8-7599-0FEF-B3DA9C9F55D7}" dt="2022-12-06T23:54:34.171" v="1618"/>
          <ac:spMkLst>
            <pc:docMk/>
            <pc:sldMk cId="2724294521" sldId="555"/>
            <ac:spMk id="7" creationId="{CEB77355-F52A-0E5A-7AA8-E494E921C7F3}"/>
          </ac:spMkLst>
        </pc:spChg>
        <pc:spChg chg="mod">
          <ac:chgData name="Roberta Tucker" userId="S::r.tucker@uwtsd.ac.uk::27ca61ee-ba03-4b92-a89a-1d5600e2200a" providerId="AD" clId="Web-{519DD89C-CAA8-7599-0FEF-B3DA9C9F55D7}" dt="2022-12-06T23:55:24.844" v="1631" actId="1076"/>
          <ac:spMkLst>
            <pc:docMk/>
            <pc:sldMk cId="2724294521" sldId="555"/>
            <ac:spMk id="8" creationId="{7C5ABBC5-1126-8CDD-A8C6-63CDFD8C2609}"/>
          </ac:spMkLst>
        </pc:spChg>
        <pc:spChg chg="add mod">
          <ac:chgData name="Roberta Tucker" userId="S::r.tucker@uwtsd.ac.uk::27ca61ee-ba03-4b92-a89a-1d5600e2200a" providerId="AD" clId="Web-{519DD89C-CAA8-7599-0FEF-B3DA9C9F55D7}" dt="2022-12-06T23:54:58.437" v="1622" actId="20577"/>
          <ac:spMkLst>
            <pc:docMk/>
            <pc:sldMk cId="2724294521" sldId="555"/>
            <ac:spMk id="9" creationId="{2E688B92-E3D3-5B0D-A53D-D71A50AD402C}"/>
          </ac:spMkLst>
        </pc:spChg>
        <pc:graphicFrameChg chg="mod modGraphic">
          <ac:chgData name="Roberta Tucker" userId="S::r.tucker@uwtsd.ac.uk::27ca61ee-ba03-4b92-a89a-1d5600e2200a" providerId="AD" clId="Web-{519DD89C-CAA8-7599-0FEF-B3DA9C9F55D7}" dt="2022-12-06T23:50:54.713" v="1492" actId="1076"/>
          <ac:graphicFrameMkLst>
            <pc:docMk/>
            <pc:sldMk cId="2724294521" sldId="555"/>
            <ac:graphicFrameMk id="6" creationId="{29BFCD1B-F846-E8EE-2AD3-7428BFCE92C1}"/>
          </ac:graphicFrameMkLst>
        </pc:graphicFrameChg>
      </pc:sldChg>
      <pc:sldChg chg="new del">
        <pc:chgData name="Roberta Tucker" userId="S::r.tucker@uwtsd.ac.uk::27ca61ee-ba03-4b92-a89a-1d5600e2200a" providerId="AD" clId="Web-{519DD89C-CAA8-7599-0FEF-B3DA9C9F55D7}" dt="2022-12-06T23:56:07.220" v="1638"/>
        <pc:sldMkLst>
          <pc:docMk/>
          <pc:sldMk cId="3228882177" sldId="556"/>
        </pc:sldMkLst>
      </pc:sldChg>
      <pc:sldChg chg="delSp modSp add replId">
        <pc:chgData name="Roberta Tucker" userId="S::r.tucker@uwtsd.ac.uk::27ca61ee-ba03-4b92-a89a-1d5600e2200a" providerId="AD" clId="Web-{519DD89C-CAA8-7599-0FEF-B3DA9C9F55D7}" dt="2022-12-07T00:01:12.680" v="1712" actId="1076"/>
        <pc:sldMkLst>
          <pc:docMk/>
          <pc:sldMk cId="3727692922" sldId="556"/>
        </pc:sldMkLst>
        <pc:spChg chg="mod">
          <ac:chgData name="Roberta Tucker" userId="S::r.tucker@uwtsd.ac.uk::27ca61ee-ba03-4b92-a89a-1d5600e2200a" providerId="AD" clId="Web-{519DD89C-CAA8-7599-0FEF-B3DA9C9F55D7}" dt="2022-12-07T00:01:12.680" v="1712" actId="1076"/>
          <ac:spMkLst>
            <pc:docMk/>
            <pc:sldMk cId="3727692922" sldId="556"/>
            <ac:spMk id="2" creationId="{6F4FE91A-66BC-B5AA-AC5D-63FAA3E146D7}"/>
          </ac:spMkLst>
        </pc:spChg>
        <pc:spChg chg="del">
          <ac:chgData name="Roberta Tucker" userId="S::r.tucker@uwtsd.ac.uk::27ca61ee-ba03-4b92-a89a-1d5600e2200a" providerId="AD" clId="Web-{519DD89C-CAA8-7599-0FEF-B3DA9C9F55D7}" dt="2022-12-06T23:56:38.189" v="1642"/>
          <ac:spMkLst>
            <pc:docMk/>
            <pc:sldMk cId="3727692922" sldId="556"/>
            <ac:spMk id="4" creationId="{924E82CB-62A7-926B-3D81-228C1F5097BC}"/>
          </ac:spMkLst>
        </pc:spChg>
      </pc:sldChg>
      <pc:sldChg chg="modSp add replId">
        <pc:chgData name="Roberta Tucker" userId="S::r.tucker@uwtsd.ac.uk::27ca61ee-ba03-4b92-a89a-1d5600e2200a" providerId="AD" clId="Web-{519DD89C-CAA8-7599-0FEF-B3DA9C9F55D7}" dt="2022-12-07T00:00:10.788" v="1697" actId="1076"/>
        <pc:sldMkLst>
          <pc:docMk/>
          <pc:sldMk cId="2621843574" sldId="557"/>
        </pc:sldMkLst>
        <pc:spChg chg="mod">
          <ac:chgData name="Roberta Tucker" userId="S::r.tucker@uwtsd.ac.uk::27ca61ee-ba03-4b92-a89a-1d5600e2200a" providerId="AD" clId="Web-{519DD89C-CAA8-7599-0FEF-B3DA9C9F55D7}" dt="2022-12-07T00:00:10.788" v="1697" actId="1076"/>
          <ac:spMkLst>
            <pc:docMk/>
            <pc:sldMk cId="2621843574" sldId="557"/>
            <ac:spMk id="2" creationId="{6F4FE91A-66BC-B5AA-AC5D-63FAA3E146D7}"/>
          </ac:spMkLst>
        </pc:spChg>
      </pc:sldChg>
      <pc:sldChg chg="modSp add replId">
        <pc:chgData name="Roberta Tucker" userId="S::r.tucker@uwtsd.ac.uk::27ca61ee-ba03-4b92-a89a-1d5600e2200a" providerId="AD" clId="Web-{519DD89C-CAA8-7599-0FEF-B3DA9C9F55D7}" dt="2022-12-08T09:31:28.635" v="2690" actId="20577"/>
        <pc:sldMkLst>
          <pc:docMk/>
          <pc:sldMk cId="2518836478" sldId="558"/>
        </pc:sldMkLst>
        <pc:spChg chg="mod">
          <ac:chgData name="Roberta Tucker" userId="S::r.tucker@uwtsd.ac.uk::27ca61ee-ba03-4b92-a89a-1d5600e2200a" providerId="AD" clId="Web-{519DD89C-CAA8-7599-0FEF-B3DA9C9F55D7}" dt="2022-12-08T09:31:28.635" v="2690" actId="20577"/>
          <ac:spMkLst>
            <pc:docMk/>
            <pc:sldMk cId="2518836478" sldId="558"/>
            <ac:spMk id="2" creationId="{5CF2BFDC-F32A-12C2-97EA-D7E3C69B9801}"/>
          </ac:spMkLst>
        </pc:spChg>
      </pc:sldChg>
      <pc:sldChg chg="modSp add replId">
        <pc:chgData name="Roberta Tucker" userId="S::r.tucker@uwtsd.ac.uk::27ca61ee-ba03-4b92-a89a-1d5600e2200a" providerId="AD" clId="Web-{519DD89C-CAA8-7599-0FEF-B3DA9C9F55D7}" dt="2022-12-08T09:55:37.597" v="2761" actId="20577"/>
        <pc:sldMkLst>
          <pc:docMk/>
          <pc:sldMk cId="2105347917" sldId="559"/>
        </pc:sldMkLst>
        <pc:spChg chg="mod">
          <ac:chgData name="Roberta Tucker" userId="S::r.tucker@uwtsd.ac.uk::27ca61ee-ba03-4b92-a89a-1d5600e2200a" providerId="AD" clId="Web-{519DD89C-CAA8-7599-0FEF-B3DA9C9F55D7}" dt="2022-12-08T09:55:37.597" v="2761" actId="20577"/>
          <ac:spMkLst>
            <pc:docMk/>
            <pc:sldMk cId="2105347917" sldId="559"/>
            <ac:spMk id="3" creationId="{FBC81A06-40E5-6CF2-4BBD-D8081F571283}"/>
          </ac:spMkLst>
        </pc:spChg>
        <pc:spChg chg="mod">
          <ac:chgData name="Roberta Tucker" userId="S::r.tucker@uwtsd.ac.uk::27ca61ee-ba03-4b92-a89a-1d5600e2200a" providerId="AD" clId="Web-{519DD89C-CAA8-7599-0FEF-B3DA9C9F55D7}" dt="2022-12-08T09:42:10.056" v="2692" actId="20577"/>
          <ac:spMkLst>
            <pc:docMk/>
            <pc:sldMk cId="2105347917" sldId="559"/>
            <ac:spMk id="4" creationId="{BB0313C9-3526-47C8-CA3D-CBD0DBD033C5}"/>
          </ac:spMkLst>
        </pc:spChg>
      </pc:sldChg>
      <pc:sldChg chg="addSp delSp modSp add replId">
        <pc:chgData name="Roberta Tucker" userId="S::r.tucker@uwtsd.ac.uk::27ca61ee-ba03-4b92-a89a-1d5600e2200a" providerId="AD" clId="Web-{519DD89C-CAA8-7599-0FEF-B3DA9C9F55D7}" dt="2022-12-08T14:39:16.006" v="3249"/>
        <pc:sldMkLst>
          <pc:docMk/>
          <pc:sldMk cId="975424983" sldId="560"/>
        </pc:sldMkLst>
        <pc:spChg chg="mod">
          <ac:chgData name="Roberta Tucker" userId="S::r.tucker@uwtsd.ac.uk::27ca61ee-ba03-4b92-a89a-1d5600e2200a" providerId="AD" clId="Web-{519DD89C-CAA8-7599-0FEF-B3DA9C9F55D7}" dt="2022-12-08T11:02:59.591" v="2988" actId="20577"/>
          <ac:spMkLst>
            <pc:docMk/>
            <pc:sldMk cId="975424983" sldId="560"/>
            <ac:spMk id="2" creationId="{A580AB4F-17D5-CBE8-F9CB-662A37F3108F}"/>
          </ac:spMkLst>
        </pc:spChg>
        <pc:spChg chg="mod">
          <ac:chgData name="Roberta Tucker" userId="S::r.tucker@uwtsd.ac.uk::27ca61ee-ba03-4b92-a89a-1d5600e2200a" providerId="AD" clId="Web-{519DD89C-CAA8-7599-0FEF-B3DA9C9F55D7}" dt="2022-12-08T11:23:26.268" v="3010" actId="1076"/>
          <ac:spMkLst>
            <pc:docMk/>
            <pc:sldMk cId="975424983" sldId="560"/>
            <ac:spMk id="4" creationId="{75C848D4-E497-86B6-5774-81B862B38A28}"/>
          </ac:spMkLst>
        </pc:spChg>
        <pc:spChg chg="add del mod">
          <ac:chgData name="Roberta Tucker" userId="S::r.tucker@uwtsd.ac.uk::27ca61ee-ba03-4b92-a89a-1d5600e2200a" providerId="AD" clId="Web-{519DD89C-CAA8-7599-0FEF-B3DA9C9F55D7}" dt="2022-12-08T14:39:16.006" v="3249"/>
          <ac:spMkLst>
            <pc:docMk/>
            <pc:sldMk cId="975424983" sldId="560"/>
            <ac:spMk id="9" creationId="{C029359F-9AED-0C23-DA62-BDAB1F85A8C5}"/>
          </ac:spMkLst>
        </pc:spChg>
        <pc:graphicFrameChg chg="add mod modGraphic">
          <ac:chgData name="Roberta Tucker" userId="S::r.tucker@uwtsd.ac.uk::27ca61ee-ba03-4b92-a89a-1d5600e2200a" providerId="AD" clId="Web-{519DD89C-CAA8-7599-0FEF-B3DA9C9F55D7}" dt="2022-12-08T14:36:29.409" v="3099" actId="1076"/>
          <ac:graphicFrameMkLst>
            <pc:docMk/>
            <pc:sldMk cId="975424983" sldId="560"/>
            <ac:graphicFrameMk id="5" creationId="{541C92D2-43B0-D131-FA92-864C91178ED7}"/>
          </ac:graphicFrameMkLst>
        </pc:graphicFrameChg>
        <pc:graphicFrameChg chg="del mod modGraphic">
          <ac:chgData name="Roberta Tucker" userId="S::r.tucker@uwtsd.ac.uk::27ca61ee-ba03-4b92-a89a-1d5600e2200a" providerId="AD" clId="Web-{519DD89C-CAA8-7599-0FEF-B3DA9C9F55D7}" dt="2022-12-08T14:36:17.815" v="3097"/>
          <ac:graphicFrameMkLst>
            <pc:docMk/>
            <pc:sldMk cId="975424983" sldId="560"/>
            <ac:graphicFrameMk id="6" creationId="{57984BBB-DF1E-B65C-37EB-2F0392809A7C}"/>
          </ac:graphicFrameMkLst>
        </pc:graphicFrameChg>
        <pc:picChg chg="add mod">
          <ac:chgData name="Roberta Tucker" userId="S::r.tucker@uwtsd.ac.uk::27ca61ee-ba03-4b92-a89a-1d5600e2200a" providerId="AD" clId="Web-{519DD89C-CAA8-7599-0FEF-B3DA9C9F55D7}" dt="2022-12-08T14:36:38.128" v="3101" actId="14100"/>
          <ac:picMkLst>
            <pc:docMk/>
            <pc:sldMk cId="975424983" sldId="560"/>
            <ac:picMk id="3" creationId="{22A33B75-D4D7-F359-B040-7BF1DAD1C64B}"/>
          </ac:picMkLst>
        </pc:picChg>
        <pc:picChg chg="del">
          <ac:chgData name="Roberta Tucker" userId="S::r.tucker@uwtsd.ac.uk::27ca61ee-ba03-4b92-a89a-1d5600e2200a" providerId="AD" clId="Web-{519DD89C-CAA8-7599-0FEF-B3DA9C9F55D7}" dt="2022-12-08T14:36:01.080" v="3092"/>
          <ac:picMkLst>
            <pc:docMk/>
            <pc:sldMk cId="975424983" sldId="560"/>
            <ac:picMk id="7" creationId="{2E5E77AA-A99E-8686-5A90-01AC735A240D}"/>
          </ac:picMkLst>
        </pc:picChg>
      </pc:sldChg>
      <pc:sldChg chg="add del replId">
        <pc:chgData name="Roberta Tucker" userId="S::r.tucker@uwtsd.ac.uk::27ca61ee-ba03-4b92-a89a-1d5600e2200a" providerId="AD" clId="Web-{519DD89C-CAA8-7599-0FEF-B3DA9C9F55D7}" dt="2022-12-08T14:41:34.853" v="3251"/>
        <pc:sldMkLst>
          <pc:docMk/>
          <pc:sldMk cId="2756587962" sldId="561"/>
        </pc:sldMkLst>
      </pc:sldChg>
      <pc:sldChg chg="addSp delSp modSp add replId">
        <pc:chgData name="Roberta Tucker" userId="S::r.tucker@uwtsd.ac.uk::27ca61ee-ba03-4b92-a89a-1d5600e2200a" providerId="AD" clId="Web-{519DD89C-CAA8-7599-0FEF-B3DA9C9F55D7}" dt="2022-12-08T14:48:58.207" v="3294" actId="1076"/>
        <pc:sldMkLst>
          <pc:docMk/>
          <pc:sldMk cId="1015943360" sldId="562"/>
        </pc:sldMkLst>
        <pc:spChg chg="mod">
          <ac:chgData name="Roberta Tucker" userId="S::r.tucker@uwtsd.ac.uk::27ca61ee-ba03-4b92-a89a-1d5600e2200a" providerId="AD" clId="Web-{519DD89C-CAA8-7599-0FEF-B3DA9C9F55D7}" dt="2022-12-08T14:45:08.936" v="3285" actId="1076"/>
          <ac:spMkLst>
            <pc:docMk/>
            <pc:sldMk cId="1015943360" sldId="562"/>
            <ac:spMk id="2" creationId="{B910FB16-0CC4-7A17-BC19-69DDF0C27E21}"/>
          </ac:spMkLst>
        </pc:spChg>
        <pc:spChg chg="mod">
          <ac:chgData name="Roberta Tucker" userId="S::r.tucker@uwtsd.ac.uk::27ca61ee-ba03-4b92-a89a-1d5600e2200a" providerId="AD" clId="Web-{519DD89C-CAA8-7599-0FEF-B3DA9C9F55D7}" dt="2022-12-08T14:48:55.051" v="3293" actId="14100"/>
          <ac:spMkLst>
            <pc:docMk/>
            <pc:sldMk cId="1015943360" sldId="562"/>
            <ac:spMk id="3" creationId="{7E93A706-EDA0-02CF-914A-E468488D59BD}"/>
          </ac:spMkLst>
        </pc:spChg>
        <pc:picChg chg="del">
          <ac:chgData name="Roberta Tucker" userId="S::r.tucker@uwtsd.ac.uk::27ca61ee-ba03-4b92-a89a-1d5600e2200a" providerId="AD" clId="Web-{519DD89C-CAA8-7599-0FEF-B3DA9C9F55D7}" dt="2022-12-08T14:47:47.393" v="3290"/>
          <ac:picMkLst>
            <pc:docMk/>
            <pc:sldMk cId="1015943360" sldId="562"/>
            <ac:picMk id="5" creationId="{63166A02-1123-9BBF-75D7-F66058702022}"/>
          </ac:picMkLst>
        </pc:picChg>
        <pc:picChg chg="add mod">
          <ac:chgData name="Roberta Tucker" userId="S::r.tucker@uwtsd.ac.uk::27ca61ee-ba03-4b92-a89a-1d5600e2200a" providerId="AD" clId="Web-{519DD89C-CAA8-7599-0FEF-B3DA9C9F55D7}" dt="2022-12-08T14:48:58.207" v="3294" actId="1076"/>
          <ac:picMkLst>
            <pc:docMk/>
            <pc:sldMk cId="1015943360" sldId="562"/>
            <ac:picMk id="6" creationId="{3A37B711-43A5-78CE-58D5-209BC068DE71}"/>
          </ac:picMkLst>
        </pc:picChg>
      </pc:sldChg>
      <pc:sldChg chg="modSp add replId">
        <pc:chgData name="Roberta Tucker" userId="S::r.tucker@uwtsd.ac.uk::27ca61ee-ba03-4b92-a89a-1d5600e2200a" providerId="AD" clId="Web-{519DD89C-CAA8-7599-0FEF-B3DA9C9F55D7}" dt="2022-12-08T15:17:40.823" v="3406" actId="14100"/>
        <pc:sldMkLst>
          <pc:docMk/>
          <pc:sldMk cId="1876113106" sldId="563"/>
        </pc:sldMkLst>
        <pc:spChg chg="mod">
          <ac:chgData name="Roberta Tucker" userId="S::r.tucker@uwtsd.ac.uk::27ca61ee-ba03-4b92-a89a-1d5600e2200a" providerId="AD" clId="Web-{519DD89C-CAA8-7599-0FEF-B3DA9C9F55D7}" dt="2022-12-08T15:14:35.319" v="3389" actId="20577"/>
          <ac:spMkLst>
            <pc:docMk/>
            <pc:sldMk cId="1876113106" sldId="563"/>
            <ac:spMk id="2" creationId="{5F40ACC1-618A-B9C7-8DC0-812F37082BD0}"/>
          </ac:spMkLst>
        </pc:spChg>
        <pc:spChg chg="mod">
          <ac:chgData name="Roberta Tucker" userId="S::r.tucker@uwtsd.ac.uk::27ca61ee-ba03-4b92-a89a-1d5600e2200a" providerId="AD" clId="Web-{519DD89C-CAA8-7599-0FEF-B3DA9C9F55D7}" dt="2022-12-08T15:17:29.557" v="3403" actId="20577"/>
          <ac:spMkLst>
            <pc:docMk/>
            <pc:sldMk cId="1876113106" sldId="563"/>
            <ac:spMk id="6" creationId="{B916479D-C5D1-0861-FE21-ED05295DA564}"/>
          </ac:spMkLst>
        </pc:spChg>
        <pc:spChg chg="mod">
          <ac:chgData name="Roberta Tucker" userId="S::r.tucker@uwtsd.ac.uk::27ca61ee-ba03-4b92-a89a-1d5600e2200a" providerId="AD" clId="Web-{519DD89C-CAA8-7599-0FEF-B3DA9C9F55D7}" dt="2022-12-08T15:17:40.823" v="3406" actId="14100"/>
          <ac:spMkLst>
            <pc:docMk/>
            <pc:sldMk cId="1876113106" sldId="563"/>
            <ac:spMk id="10" creationId="{4308837E-7BDE-9AA8-2877-B30E280467C8}"/>
          </ac:spMkLst>
        </pc:spChg>
        <pc:picChg chg="mod">
          <ac:chgData name="Roberta Tucker" userId="S::r.tucker@uwtsd.ac.uk::27ca61ee-ba03-4b92-a89a-1d5600e2200a" providerId="AD" clId="Web-{519DD89C-CAA8-7599-0FEF-B3DA9C9F55D7}" dt="2022-12-08T15:14:45.350" v="3390" actId="1076"/>
          <ac:picMkLst>
            <pc:docMk/>
            <pc:sldMk cId="1876113106" sldId="563"/>
            <ac:picMk id="5" creationId="{D413EF59-53D0-0962-6E62-02B8A093E435}"/>
          </ac:picMkLst>
        </pc:picChg>
      </pc:sldChg>
      <pc:sldChg chg="addSp delSp modSp add replId delAnim">
        <pc:chgData name="Roberta Tucker" userId="S::r.tucker@uwtsd.ac.uk::27ca61ee-ba03-4b92-a89a-1d5600e2200a" providerId="AD" clId="Web-{519DD89C-CAA8-7599-0FEF-B3DA9C9F55D7}" dt="2022-12-09T00:27:28.035" v="3464" actId="14100"/>
        <pc:sldMkLst>
          <pc:docMk/>
          <pc:sldMk cId="164273468" sldId="564"/>
        </pc:sldMkLst>
        <pc:spChg chg="mod">
          <ac:chgData name="Roberta Tucker" userId="S::r.tucker@uwtsd.ac.uk::27ca61ee-ba03-4b92-a89a-1d5600e2200a" providerId="AD" clId="Web-{519DD89C-CAA8-7599-0FEF-B3DA9C9F55D7}" dt="2022-12-08T15:00:45.613" v="3343" actId="20577"/>
          <ac:spMkLst>
            <pc:docMk/>
            <pc:sldMk cId="164273468" sldId="564"/>
            <ac:spMk id="2" creationId="{C3D97BE0-59BA-8895-F8E9-C92E89954A66}"/>
          </ac:spMkLst>
        </pc:spChg>
        <pc:spChg chg="mod">
          <ac:chgData name="Roberta Tucker" userId="S::r.tucker@uwtsd.ac.uk::27ca61ee-ba03-4b92-a89a-1d5600e2200a" providerId="AD" clId="Web-{519DD89C-CAA8-7599-0FEF-B3DA9C9F55D7}" dt="2022-12-08T14:59:27.080" v="3328" actId="20577"/>
          <ac:spMkLst>
            <pc:docMk/>
            <pc:sldMk cId="164273468" sldId="564"/>
            <ac:spMk id="6" creationId="{0A49D13F-A02B-34DF-3E84-B90D79FF944D}"/>
          </ac:spMkLst>
        </pc:spChg>
        <pc:spChg chg="mod">
          <ac:chgData name="Roberta Tucker" userId="S::r.tucker@uwtsd.ac.uk::27ca61ee-ba03-4b92-a89a-1d5600e2200a" providerId="AD" clId="Web-{519DD89C-CAA8-7599-0FEF-B3DA9C9F55D7}" dt="2022-12-09T00:24:05.302" v="3452" actId="20577"/>
          <ac:spMkLst>
            <pc:docMk/>
            <pc:sldMk cId="164273468" sldId="564"/>
            <ac:spMk id="9" creationId="{440CDF15-188E-295A-BC3F-191117B99F87}"/>
          </ac:spMkLst>
        </pc:spChg>
        <pc:spChg chg="mod">
          <ac:chgData name="Roberta Tucker" userId="S::r.tucker@uwtsd.ac.uk::27ca61ee-ba03-4b92-a89a-1d5600e2200a" providerId="AD" clId="Web-{519DD89C-CAA8-7599-0FEF-B3DA9C9F55D7}" dt="2022-12-09T00:23:57.771" v="3450" actId="20577"/>
          <ac:spMkLst>
            <pc:docMk/>
            <pc:sldMk cId="164273468" sldId="564"/>
            <ac:spMk id="11" creationId="{0104784C-894B-651D-3953-F59833B7E657}"/>
          </ac:spMkLst>
        </pc:spChg>
        <pc:spChg chg="mod">
          <ac:chgData name="Roberta Tucker" userId="S::r.tucker@uwtsd.ac.uk::27ca61ee-ba03-4b92-a89a-1d5600e2200a" providerId="AD" clId="Web-{519DD89C-CAA8-7599-0FEF-B3DA9C9F55D7}" dt="2022-12-09T00:23:48.911" v="3448" actId="20577"/>
          <ac:spMkLst>
            <pc:docMk/>
            <pc:sldMk cId="164273468" sldId="564"/>
            <ac:spMk id="13" creationId="{19DB2B00-13B4-B842-3674-89A1C7AE29A1}"/>
          </ac:spMkLst>
        </pc:spChg>
        <pc:spChg chg="mod">
          <ac:chgData name="Roberta Tucker" userId="S::r.tucker@uwtsd.ac.uk::27ca61ee-ba03-4b92-a89a-1d5600e2200a" providerId="AD" clId="Web-{519DD89C-CAA8-7599-0FEF-B3DA9C9F55D7}" dt="2022-12-09T00:27:28.035" v="3464" actId="14100"/>
          <ac:spMkLst>
            <pc:docMk/>
            <pc:sldMk cId="164273468" sldId="564"/>
            <ac:spMk id="15" creationId="{F951E63C-4A7D-68FC-9EAE-6BB5EA94BDF7}"/>
          </ac:spMkLst>
        </pc:spChg>
        <pc:picChg chg="add mod">
          <ac:chgData name="Roberta Tucker" userId="S::r.tucker@uwtsd.ac.uk::27ca61ee-ba03-4b92-a89a-1d5600e2200a" providerId="AD" clId="Web-{519DD89C-CAA8-7599-0FEF-B3DA9C9F55D7}" dt="2022-12-09T00:18:34.259" v="3414" actId="1076"/>
          <ac:picMkLst>
            <pc:docMk/>
            <pc:sldMk cId="164273468" sldId="564"/>
            <ac:picMk id="3" creationId="{55AB8221-6621-E52B-6B60-CEAAEAE1AC1B}"/>
          </ac:picMkLst>
        </pc:picChg>
        <pc:picChg chg="add mod">
          <ac:chgData name="Roberta Tucker" userId="S::r.tucker@uwtsd.ac.uk::27ca61ee-ba03-4b92-a89a-1d5600e2200a" providerId="AD" clId="Web-{519DD89C-CAA8-7599-0FEF-B3DA9C9F55D7}" dt="2022-12-09T00:18:37.634" v="3415" actId="14100"/>
          <ac:picMkLst>
            <pc:docMk/>
            <pc:sldMk cId="164273468" sldId="564"/>
            <ac:picMk id="7" creationId="{D06A89E8-8193-06A0-8426-B4D84EF66FC5}"/>
          </ac:picMkLst>
        </pc:picChg>
        <pc:picChg chg="mod">
          <ac:chgData name="Roberta Tucker" userId="S::r.tucker@uwtsd.ac.uk::27ca61ee-ba03-4b92-a89a-1d5600e2200a" providerId="AD" clId="Web-{519DD89C-CAA8-7599-0FEF-B3DA9C9F55D7}" dt="2022-12-09T00:18:40.603" v="3416" actId="1076"/>
          <ac:picMkLst>
            <pc:docMk/>
            <pc:sldMk cId="164273468" sldId="564"/>
            <ac:picMk id="8" creationId="{9E71E4B0-A9CB-A7B4-2522-B6C45A69362A}"/>
          </ac:picMkLst>
        </pc:picChg>
        <pc:picChg chg="del mod">
          <ac:chgData name="Roberta Tucker" userId="S::r.tucker@uwtsd.ac.uk::27ca61ee-ba03-4b92-a89a-1d5600e2200a" providerId="AD" clId="Web-{519DD89C-CAA8-7599-0FEF-B3DA9C9F55D7}" dt="2022-12-09T00:18:15.633" v="3407"/>
          <ac:picMkLst>
            <pc:docMk/>
            <pc:sldMk cId="164273468" sldId="564"/>
            <ac:picMk id="10" creationId="{8BD742CD-1D68-3D7C-5EFC-2CD4D74D5E6E}"/>
          </ac:picMkLst>
        </pc:picChg>
        <pc:picChg chg="del">
          <ac:chgData name="Roberta Tucker" userId="S::r.tucker@uwtsd.ac.uk::27ca61ee-ba03-4b92-a89a-1d5600e2200a" providerId="AD" clId="Web-{519DD89C-CAA8-7599-0FEF-B3DA9C9F55D7}" dt="2022-12-08T15:06:40.074" v="3351"/>
          <ac:picMkLst>
            <pc:docMk/>
            <pc:sldMk cId="164273468" sldId="564"/>
            <ac:picMk id="12" creationId="{9945F755-B090-1296-9D20-5352D936B08F}"/>
          </ac:picMkLst>
        </pc:picChg>
      </pc:sldChg>
      <pc:sldChg chg="add replId">
        <pc:chgData name="Roberta Tucker" userId="S::r.tucker@uwtsd.ac.uk::27ca61ee-ba03-4b92-a89a-1d5600e2200a" providerId="AD" clId="Web-{519DD89C-CAA8-7599-0FEF-B3DA9C9F55D7}" dt="2022-12-07T10:19:16.211" v="1722"/>
        <pc:sldMkLst>
          <pc:docMk/>
          <pc:sldMk cId="2261525551" sldId="565"/>
        </pc:sldMkLst>
      </pc:sldChg>
      <pc:sldChg chg="add del replId">
        <pc:chgData name="Roberta Tucker" userId="S::r.tucker@uwtsd.ac.uk::27ca61ee-ba03-4b92-a89a-1d5600e2200a" providerId="AD" clId="Web-{519DD89C-CAA8-7599-0FEF-B3DA9C9F55D7}" dt="2022-12-07T21:51:34.358" v="2599"/>
        <pc:sldMkLst>
          <pc:docMk/>
          <pc:sldMk cId="1045796336" sldId="566"/>
        </pc:sldMkLst>
      </pc:sldChg>
      <pc:sldChg chg="add del replId">
        <pc:chgData name="Roberta Tucker" userId="S::r.tucker@uwtsd.ac.uk::27ca61ee-ba03-4b92-a89a-1d5600e2200a" providerId="AD" clId="Web-{519DD89C-CAA8-7599-0FEF-B3DA9C9F55D7}" dt="2022-12-07T22:14:37.913" v="2672"/>
        <pc:sldMkLst>
          <pc:docMk/>
          <pc:sldMk cId="1065211793" sldId="567"/>
        </pc:sldMkLst>
      </pc:sldChg>
      <pc:sldChg chg="add replId">
        <pc:chgData name="Roberta Tucker" userId="S::r.tucker@uwtsd.ac.uk::27ca61ee-ba03-4b92-a89a-1d5600e2200a" providerId="AD" clId="Web-{519DD89C-CAA8-7599-0FEF-B3DA9C9F55D7}" dt="2022-12-07T10:24:31.890" v="1732"/>
        <pc:sldMkLst>
          <pc:docMk/>
          <pc:sldMk cId="128987835" sldId="568"/>
        </pc:sldMkLst>
      </pc:sldChg>
      <pc:sldChg chg="modSp add replId">
        <pc:chgData name="Roberta Tucker" userId="S::r.tucker@uwtsd.ac.uk::27ca61ee-ba03-4b92-a89a-1d5600e2200a" providerId="AD" clId="Web-{519DD89C-CAA8-7599-0FEF-B3DA9C9F55D7}" dt="2022-12-07T10:38:15.237" v="1810" actId="20577"/>
        <pc:sldMkLst>
          <pc:docMk/>
          <pc:sldMk cId="743380493" sldId="569"/>
        </pc:sldMkLst>
        <pc:spChg chg="mod">
          <ac:chgData name="Roberta Tucker" userId="S::r.tucker@uwtsd.ac.uk::27ca61ee-ba03-4b92-a89a-1d5600e2200a" providerId="AD" clId="Web-{519DD89C-CAA8-7599-0FEF-B3DA9C9F55D7}" dt="2022-12-07T10:36:45.220" v="1800" actId="1076"/>
          <ac:spMkLst>
            <pc:docMk/>
            <pc:sldMk cId="743380493" sldId="569"/>
            <ac:spMk id="2" creationId="{4D62C900-6EA9-B40C-A399-1692C9B8FBAD}"/>
          </ac:spMkLst>
        </pc:spChg>
        <pc:spChg chg="mod">
          <ac:chgData name="Roberta Tucker" userId="S::r.tucker@uwtsd.ac.uk::27ca61ee-ba03-4b92-a89a-1d5600e2200a" providerId="AD" clId="Web-{519DD89C-CAA8-7599-0FEF-B3DA9C9F55D7}" dt="2022-12-07T10:36:37.626" v="1799" actId="1076"/>
          <ac:spMkLst>
            <pc:docMk/>
            <pc:sldMk cId="743380493" sldId="569"/>
            <ac:spMk id="3" creationId="{B1C7A798-0FDA-BA14-B813-B6416A0C2A77}"/>
          </ac:spMkLst>
        </pc:spChg>
        <pc:spChg chg="mod">
          <ac:chgData name="Roberta Tucker" userId="S::r.tucker@uwtsd.ac.uk::27ca61ee-ba03-4b92-a89a-1d5600e2200a" providerId="AD" clId="Web-{519DD89C-CAA8-7599-0FEF-B3DA9C9F55D7}" dt="2022-12-07T10:38:15.237" v="1810" actId="20577"/>
          <ac:spMkLst>
            <pc:docMk/>
            <pc:sldMk cId="743380493" sldId="569"/>
            <ac:spMk id="4" creationId="{5740549D-F39A-6823-1A24-5AEBDC62E3FB}"/>
          </ac:spMkLst>
        </pc:spChg>
      </pc:sldChg>
      <pc:sldChg chg="add del replId">
        <pc:chgData name="Roberta Tucker" userId="S::r.tucker@uwtsd.ac.uk::27ca61ee-ba03-4b92-a89a-1d5600e2200a" providerId="AD" clId="Web-{519DD89C-CAA8-7599-0FEF-B3DA9C9F55D7}" dt="2022-12-08T10:59:22.994" v="2985"/>
        <pc:sldMkLst>
          <pc:docMk/>
          <pc:sldMk cId="2990063797" sldId="570"/>
        </pc:sldMkLst>
      </pc:sldChg>
      <pc:sldChg chg="addSp modSp add replId">
        <pc:chgData name="Roberta Tucker" userId="S::r.tucker@uwtsd.ac.uk::27ca61ee-ba03-4b92-a89a-1d5600e2200a" providerId="AD" clId="Web-{519DD89C-CAA8-7599-0FEF-B3DA9C9F55D7}" dt="2022-12-08T10:53:20.879" v="2973"/>
        <pc:sldMkLst>
          <pc:docMk/>
          <pc:sldMk cId="3116637606" sldId="571"/>
        </pc:sldMkLst>
        <pc:spChg chg="mod">
          <ac:chgData name="Roberta Tucker" userId="S::r.tucker@uwtsd.ac.uk::27ca61ee-ba03-4b92-a89a-1d5600e2200a" providerId="AD" clId="Web-{519DD89C-CAA8-7599-0FEF-B3DA9C9F55D7}" dt="2022-12-08T10:50:13.845" v="2932" actId="20577"/>
          <ac:spMkLst>
            <pc:docMk/>
            <pc:sldMk cId="3116637606" sldId="571"/>
            <ac:spMk id="2" creationId="{9A64A60E-03E4-6ED1-B74F-874201CA0E7D}"/>
          </ac:spMkLst>
        </pc:spChg>
        <pc:spChg chg="mod">
          <ac:chgData name="Roberta Tucker" userId="S::r.tucker@uwtsd.ac.uk::27ca61ee-ba03-4b92-a89a-1d5600e2200a" providerId="AD" clId="Web-{519DD89C-CAA8-7599-0FEF-B3DA9C9F55D7}" dt="2022-12-08T10:52:25.097" v="2967" actId="20577"/>
          <ac:spMkLst>
            <pc:docMk/>
            <pc:sldMk cId="3116637606" sldId="571"/>
            <ac:spMk id="9" creationId="{09EAE696-F63F-8E4B-871A-48A76BBB3139}"/>
          </ac:spMkLst>
        </pc:spChg>
        <pc:graphicFrameChg chg="add mod modGraphic">
          <ac:chgData name="Roberta Tucker" userId="S::r.tucker@uwtsd.ac.uk::27ca61ee-ba03-4b92-a89a-1d5600e2200a" providerId="AD" clId="Web-{519DD89C-CAA8-7599-0FEF-B3DA9C9F55D7}" dt="2022-12-08T10:53:20.879" v="2973"/>
          <ac:graphicFrameMkLst>
            <pc:docMk/>
            <pc:sldMk cId="3116637606" sldId="571"/>
            <ac:graphicFrameMk id="4" creationId="{139A42BE-B1D9-BEC0-35C4-BEE47D33DC50}"/>
          </ac:graphicFrameMkLst>
        </pc:graphicFrameChg>
        <pc:picChg chg="mod">
          <ac:chgData name="Roberta Tucker" userId="S::r.tucker@uwtsd.ac.uk::27ca61ee-ba03-4b92-a89a-1d5600e2200a" providerId="AD" clId="Web-{519DD89C-CAA8-7599-0FEF-B3DA9C9F55D7}" dt="2022-12-08T10:52:38.206" v="2970" actId="14100"/>
          <ac:picMkLst>
            <pc:docMk/>
            <pc:sldMk cId="3116637606" sldId="571"/>
            <ac:picMk id="10" creationId="{1426F285-ADDB-8C71-B458-0FE3FB97F596}"/>
          </ac:picMkLst>
        </pc:picChg>
      </pc:sldChg>
      <pc:sldChg chg="del">
        <pc:chgData name="Roberta Tucker" userId="S::r.tucker@uwtsd.ac.uk::27ca61ee-ba03-4b92-a89a-1d5600e2200a" providerId="AD" clId="Web-{519DD89C-CAA8-7599-0FEF-B3DA9C9F55D7}" dt="2022-12-07T20:46:33.300" v="2092"/>
        <pc:sldMkLst>
          <pc:docMk/>
          <pc:sldMk cId="2983321528" sldId="573"/>
        </pc:sldMkLst>
      </pc:sldChg>
      <pc:sldChg chg="modSp add replId">
        <pc:chgData name="Roberta Tucker" userId="S::r.tucker@uwtsd.ac.uk::27ca61ee-ba03-4b92-a89a-1d5600e2200a" providerId="AD" clId="Web-{519DD89C-CAA8-7599-0FEF-B3DA9C9F55D7}" dt="2022-12-07T12:01:35.876" v="2087" actId="20577"/>
        <pc:sldMkLst>
          <pc:docMk/>
          <pc:sldMk cId="3807463502" sldId="574"/>
        </pc:sldMkLst>
        <pc:spChg chg="mod">
          <ac:chgData name="Roberta Tucker" userId="S::r.tucker@uwtsd.ac.uk::27ca61ee-ba03-4b92-a89a-1d5600e2200a" providerId="AD" clId="Web-{519DD89C-CAA8-7599-0FEF-B3DA9C9F55D7}" dt="2022-12-07T12:00:17.999" v="2084" actId="20577"/>
          <ac:spMkLst>
            <pc:docMk/>
            <pc:sldMk cId="3807463502" sldId="574"/>
            <ac:spMk id="2" creationId="{2A871887-9E63-B255-03CE-3CCD5EA8843E}"/>
          </ac:spMkLst>
        </pc:spChg>
        <pc:spChg chg="mod">
          <ac:chgData name="Roberta Tucker" userId="S::r.tucker@uwtsd.ac.uk::27ca61ee-ba03-4b92-a89a-1d5600e2200a" providerId="AD" clId="Web-{519DD89C-CAA8-7599-0FEF-B3DA9C9F55D7}" dt="2022-12-07T12:01:35.876" v="2087" actId="20577"/>
          <ac:spMkLst>
            <pc:docMk/>
            <pc:sldMk cId="3807463502" sldId="574"/>
            <ac:spMk id="3" creationId="{0D8B71B2-7250-E2E7-79F0-3EFFF705241B}"/>
          </ac:spMkLst>
        </pc:spChg>
      </pc:sldChg>
      <pc:sldChg chg="addSp delSp modSp add replId">
        <pc:chgData name="Roberta Tucker" userId="S::r.tucker@uwtsd.ac.uk::27ca61ee-ba03-4b92-a89a-1d5600e2200a" providerId="AD" clId="Web-{519DD89C-CAA8-7599-0FEF-B3DA9C9F55D7}" dt="2022-12-07T21:49:20.161" v="2598" actId="1076"/>
        <pc:sldMkLst>
          <pc:docMk/>
          <pc:sldMk cId="1765956312" sldId="575"/>
        </pc:sldMkLst>
        <pc:spChg chg="mod">
          <ac:chgData name="Roberta Tucker" userId="S::r.tucker@uwtsd.ac.uk::27ca61ee-ba03-4b92-a89a-1d5600e2200a" providerId="AD" clId="Web-{519DD89C-CAA8-7599-0FEF-B3DA9C9F55D7}" dt="2022-12-07T21:36:04.886" v="2526" actId="1076"/>
          <ac:spMkLst>
            <pc:docMk/>
            <pc:sldMk cId="1765956312" sldId="575"/>
            <ac:spMk id="2" creationId="{8DF925AD-1427-8501-427B-946874AA6BD2}"/>
          </ac:spMkLst>
        </pc:spChg>
        <pc:spChg chg="del mod">
          <ac:chgData name="Roberta Tucker" userId="S::r.tucker@uwtsd.ac.uk::27ca61ee-ba03-4b92-a89a-1d5600e2200a" providerId="AD" clId="Web-{519DD89C-CAA8-7599-0FEF-B3DA9C9F55D7}" dt="2022-12-07T21:33:09.889" v="2489"/>
          <ac:spMkLst>
            <pc:docMk/>
            <pc:sldMk cId="1765956312" sldId="575"/>
            <ac:spMk id="3" creationId="{4FCDF5DA-7745-BAEB-5552-5F2FC4F8EF49}"/>
          </ac:spMkLst>
        </pc:spChg>
        <pc:spChg chg="add mod">
          <ac:chgData name="Roberta Tucker" userId="S::r.tucker@uwtsd.ac.uk::27ca61ee-ba03-4b92-a89a-1d5600e2200a" providerId="AD" clId="Web-{519DD89C-CAA8-7599-0FEF-B3DA9C9F55D7}" dt="2022-12-07T21:49:16.473" v="2597" actId="1076"/>
          <ac:spMkLst>
            <pc:docMk/>
            <pc:sldMk cId="1765956312" sldId="575"/>
            <ac:spMk id="4" creationId="{475E97D1-A092-01E7-3F34-8D0B545EC767}"/>
          </ac:spMkLst>
        </pc:spChg>
        <pc:spChg chg="add mod">
          <ac:chgData name="Roberta Tucker" userId="S::r.tucker@uwtsd.ac.uk::27ca61ee-ba03-4b92-a89a-1d5600e2200a" providerId="AD" clId="Web-{519DD89C-CAA8-7599-0FEF-B3DA9C9F55D7}" dt="2022-12-07T21:49:20.161" v="2598" actId="1076"/>
          <ac:spMkLst>
            <pc:docMk/>
            <pc:sldMk cId="1765956312" sldId="575"/>
            <ac:spMk id="5" creationId="{B321DEAC-C146-47BC-13E2-2557FED3948F}"/>
          </ac:spMkLst>
        </pc:spChg>
        <pc:spChg chg="add mod">
          <ac:chgData name="Roberta Tucker" userId="S::r.tucker@uwtsd.ac.uk::27ca61ee-ba03-4b92-a89a-1d5600e2200a" providerId="AD" clId="Web-{519DD89C-CAA8-7599-0FEF-B3DA9C9F55D7}" dt="2022-12-07T21:49:12.583" v="2596" actId="1076"/>
          <ac:spMkLst>
            <pc:docMk/>
            <pc:sldMk cId="1765956312" sldId="575"/>
            <ac:spMk id="6" creationId="{7C5ABF0A-317F-E3F4-CB85-FDB0C767F69E}"/>
          </ac:spMkLst>
        </pc:spChg>
        <pc:spChg chg="add del mod">
          <ac:chgData name="Roberta Tucker" userId="S::r.tucker@uwtsd.ac.uk::27ca61ee-ba03-4b92-a89a-1d5600e2200a" providerId="AD" clId="Web-{519DD89C-CAA8-7599-0FEF-B3DA9C9F55D7}" dt="2022-12-07T21:33:18.359" v="2491"/>
          <ac:spMkLst>
            <pc:docMk/>
            <pc:sldMk cId="1765956312" sldId="575"/>
            <ac:spMk id="9" creationId="{5DDF0674-BBED-EF8F-EF63-2B98D7286B29}"/>
          </ac:spMkLst>
        </pc:spChg>
        <pc:picChg chg="mod">
          <ac:chgData name="Roberta Tucker" userId="S::r.tucker@uwtsd.ac.uk::27ca61ee-ba03-4b92-a89a-1d5600e2200a" providerId="AD" clId="Web-{519DD89C-CAA8-7599-0FEF-B3DA9C9F55D7}" dt="2022-12-07T21:35:54.620" v="2524" actId="1076"/>
          <ac:picMkLst>
            <pc:docMk/>
            <pc:sldMk cId="1765956312" sldId="575"/>
            <ac:picMk id="8" creationId="{B2705A6C-0DA2-6048-13CE-2C0A410B0403}"/>
          </ac:picMkLst>
        </pc:picChg>
      </pc:sldChg>
      <pc:sldChg chg="new del">
        <pc:chgData name="Roberta Tucker" userId="S::r.tucker@uwtsd.ac.uk::27ca61ee-ba03-4b92-a89a-1d5600e2200a" providerId="AD" clId="Web-{519DD89C-CAA8-7599-0FEF-B3DA9C9F55D7}" dt="2022-12-07T20:46:43.551" v="2094"/>
        <pc:sldMkLst>
          <pc:docMk/>
          <pc:sldMk cId="3744811237" sldId="575"/>
        </pc:sldMkLst>
      </pc:sldChg>
      <pc:sldChg chg="addSp modSp add ord replId">
        <pc:chgData name="Roberta Tucker" userId="S::r.tucker@uwtsd.ac.uk::27ca61ee-ba03-4b92-a89a-1d5600e2200a" providerId="AD" clId="Web-{519DD89C-CAA8-7599-0FEF-B3DA9C9F55D7}" dt="2022-12-07T22:13:56.847" v="2654" actId="20577"/>
        <pc:sldMkLst>
          <pc:docMk/>
          <pc:sldMk cId="1329373863" sldId="576"/>
        </pc:sldMkLst>
        <pc:spChg chg="mod">
          <ac:chgData name="Roberta Tucker" userId="S::r.tucker@uwtsd.ac.uk::27ca61ee-ba03-4b92-a89a-1d5600e2200a" providerId="AD" clId="Web-{519DD89C-CAA8-7599-0FEF-B3DA9C9F55D7}" dt="2022-12-07T22:09:15.171" v="2641" actId="20577"/>
          <ac:spMkLst>
            <pc:docMk/>
            <pc:sldMk cId="1329373863" sldId="576"/>
            <ac:spMk id="2" creationId="{A3655D63-0FD1-0368-B88A-5389554D700E}"/>
          </ac:spMkLst>
        </pc:spChg>
        <pc:spChg chg="mod">
          <ac:chgData name="Roberta Tucker" userId="S::r.tucker@uwtsd.ac.uk::27ca61ee-ba03-4b92-a89a-1d5600e2200a" providerId="AD" clId="Web-{519DD89C-CAA8-7599-0FEF-B3DA9C9F55D7}" dt="2022-12-07T22:13:56.847" v="2654" actId="20577"/>
          <ac:spMkLst>
            <pc:docMk/>
            <pc:sldMk cId="1329373863" sldId="576"/>
            <ac:spMk id="3" creationId="{B4C06295-6301-9841-BD48-0D450141BD11}"/>
          </ac:spMkLst>
        </pc:spChg>
        <pc:picChg chg="add mod">
          <ac:chgData name="Roberta Tucker" userId="S::r.tucker@uwtsd.ac.uk::27ca61ee-ba03-4b92-a89a-1d5600e2200a" providerId="AD" clId="Web-{519DD89C-CAA8-7599-0FEF-B3DA9C9F55D7}" dt="2022-12-07T22:00:22.083" v="2604" actId="1076"/>
          <ac:picMkLst>
            <pc:docMk/>
            <pc:sldMk cId="1329373863" sldId="576"/>
            <ac:picMk id="4" creationId="{804905EB-6B6A-3C8C-75D1-75189FB1D47A}"/>
          </ac:picMkLst>
        </pc:picChg>
      </pc:sldChg>
      <pc:sldChg chg="modSp add replId">
        <pc:chgData name="Roberta Tucker" userId="S::r.tucker@uwtsd.ac.uk::27ca61ee-ba03-4b92-a89a-1d5600e2200a" providerId="AD" clId="Web-{519DD89C-CAA8-7599-0FEF-B3DA9C9F55D7}" dt="2022-12-07T22:14:03.864" v="2671" actId="20577"/>
        <pc:sldMkLst>
          <pc:docMk/>
          <pc:sldMk cId="2031029606" sldId="577"/>
        </pc:sldMkLst>
        <pc:spChg chg="mod">
          <ac:chgData name="Roberta Tucker" userId="S::r.tucker@uwtsd.ac.uk::27ca61ee-ba03-4b92-a89a-1d5600e2200a" providerId="AD" clId="Web-{519DD89C-CAA8-7599-0FEF-B3DA9C9F55D7}" dt="2022-12-07T22:14:03.864" v="2671" actId="20577"/>
          <ac:spMkLst>
            <pc:docMk/>
            <pc:sldMk cId="2031029606" sldId="577"/>
            <ac:spMk id="3" creationId="{B4C06295-6301-9841-BD48-0D450141BD11}"/>
          </ac:spMkLst>
        </pc:spChg>
      </pc:sldChg>
      <pc:sldChg chg="addSp modSp add replId">
        <pc:chgData name="Roberta Tucker" userId="S::r.tucker@uwtsd.ac.uk::27ca61ee-ba03-4b92-a89a-1d5600e2200a" providerId="AD" clId="Web-{519DD89C-CAA8-7599-0FEF-B3DA9C9F55D7}" dt="2022-12-07T22:27:03.419" v="2675" actId="1076"/>
        <pc:sldMkLst>
          <pc:docMk/>
          <pc:sldMk cId="2970821344" sldId="578"/>
        </pc:sldMkLst>
        <pc:picChg chg="add mod">
          <ac:chgData name="Roberta Tucker" userId="S::r.tucker@uwtsd.ac.uk::27ca61ee-ba03-4b92-a89a-1d5600e2200a" providerId="AD" clId="Web-{519DD89C-CAA8-7599-0FEF-B3DA9C9F55D7}" dt="2022-12-07T22:27:03.419" v="2675" actId="1076"/>
          <ac:picMkLst>
            <pc:docMk/>
            <pc:sldMk cId="2970821344" sldId="578"/>
            <ac:picMk id="6" creationId="{41DB81DD-AEF2-6819-F1A5-09C798A0682F}"/>
          </ac:picMkLst>
        </pc:picChg>
      </pc:sldChg>
      <pc:sldChg chg="add replId">
        <pc:chgData name="Roberta Tucker" userId="S::r.tucker@uwtsd.ac.uk::27ca61ee-ba03-4b92-a89a-1d5600e2200a" providerId="AD" clId="Web-{519DD89C-CAA8-7599-0FEF-B3DA9C9F55D7}" dt="2022-12-08T10:59:26.604" v="2986"/>
        <pc:sldMkLst>
          <pc:docMk/>
          <pc:sldMk cId="905961363" sldId="579"/>
        </pc:sldMkLst>
      </pc:sldChg>
      <pc:sldChg chg="add del replId">
        <pc:chgData name="Roberta Tucker" userId="S::r.tucker@uwtsd.ac.uk::27ca61ee-ba03-4b92-a89a-1d5600e2200a" providerId="AD" clId="Web-{519DD89C-CAA8-7599-0FEF-B3DA9C9F55D7}" dt="2022-12-08T10:00:10.960" v="2765"/>
        <pc:sldMkLst>
          <pc:docMk/>
          <pc:sldMk cId="3301694418" sldId="579"/>
        </pc:sldMkLst>
      </pc:sldChg>
      <pc:sldChg chg="add del replId">
        <pc:chgData name="Roberta Tucker" userId="S::r.tucker@uwtsd.ac.uk::27ca61ee-ba03-4b92-a89a-1d5600e2200a" providerId="AD" clId="Web-{519DD89C-CAA8-7599-0FEF-B3DA9C9F55D7}" dt="2022-12-08T10:01:59.077" v="2768"/>
        <pc:sldMkLst>
          <pc:docMk/>
          <pc:sldMk cId="3517436187" sldId="579"/>
        </pc:sldMkLst>
      </pc:sldChg>
      <pc:sldChg chg="add replId">
        <pc:chgData name="Roberta Tucker" userId="S::r.tucker@uwtsd.ac.uk::27ca61ee-ba03-4b92-a89a-1d5600e2200a" providerId="AD" clId="Web-{519DD89C-CAA8-7599-0FEF-B3DA9C9F55D7}" dt="2022-12-08T14:41:58.885" v="3252"/>
        <pc:sldMkLst>
          <pc:docMk/>
          <pc:sldMk cId="3000457116" sldId="580"/>
        </pc:sldMkLst>
      </pc:sldChg>
      <pc:sldChg chg="add replId">
        <pc:chgData name="Roberta Tucker" userId="S::r.tucker@uwtsd.ac.uk::27ca61ee-ba03-4b92-a89a-1d5600e2200a" providerId="AD" clId="Web-{519DD89C-CAA8-7599-0FEF-B3DA9C9F55D7}" dt="2022-12-08T14:42:18.182" v="3253"/>
        <pc:sldMkLst>
          <pc:docMk/>
          <pc:sldMk cId="2921088868" sldId="581"/>
        </pc:sldMkLst>
      </pc:sldChg>
      <pc:sldChg chg="add">
        <pc:chgData name="Roberta Tucker" userId="S::r.tucker@uwtsd.ac.uk::27ca61ee-ba03-4b92-a89a-1d5600e2200a" providerId="AD" clId="Web-{519DD89C-CAA8-7599-0FEF-B3DA9C9F55D7}" dt="2022-12-08T15:07:49.482" v="3354"/>
        <pc:sldMkLst>
          <pc:docMk/>
          <pc:sldMk cId="783821799" sldId="582"/>
        </pc:sldMkLst>
      </pc:sldChg>
      <pc:sldMasterChg chg="modSldLayout">
        <pc:chgData name="Roberta Tucker" userId="S::r.tucker@uwtsd.ac.uk::27ca61ee-ba03-4b92-a89a-1d5600e2200a" providerId="AD" clId="Web-{519DD89C-CAA8-7599-0FEF-B3DA9C9F55D7}" dt="2022-12-06T18:17:40.078" v="1344"/>
        <pc:sldMasterMkLst>
          <pc:docMk/>
          <pc:sldMasterMk cId="537362470" sldId="2147483656"/>
        </pc:sldMasterMkLst>
        <pc:sldLayoutChg chg="replId">
          <pc:chgData name="Roberta Tucker" userId="S::r.tucker@uwtsd.ac.uk::27ca61ee-ba03-4b92-a89a-1d5600e2200a" providerId="AD" clId="Web-{519DD89C-CAA8-7599-0FEF-B3DA9C9F55D7}" dt="2022-12-06T18:17:40.078" v="1344"/>
          <pc:sldLayoutMkLst>
            <pc:docMk/>
            <pc:sldMasterMk cId="537362470" sldId="2147483656"/>
            <pc:sldLayoutMk cId="3130719715" sldId="2147483734"/>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1384196811" sldId="2147483658"/>
        </pc:sldMasterMkLst>
        <pc:sldLayoutChg chg="replId">
          <pc:chgData name="Roberta Tucker" userId="S::r.tucker@uwtsd.ac.uk::27ca61ee-ba03-4b92-a89a-1d5600e2200a" providerId="AD" clId="Web-{519DD89C-CAA8-7599-0FEF-B3DA9C9F55D7}" dt="2022-12-06T18:17:40.078" v="1344"/>
          <pc:sldLayoutMkLst>
            <pc:docMk/>
            <pc:sldMasterMk cId="1384196811" sldId="2147483658"/>
            <pc:sldLayoutMk cId="1556723426" sldId="2147483757"/>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1800093731" sldId="2147483659"/>
        </pc:sldMasterMkLst>
        <pc:sldLayoutChg chg="replId">
          <pc:chgData name="Roberta Tucker" userId="S::r.tucker@uwtsd.ac.uk::27ca61ee-ba03-4b92-a89a-1d5600e2200a" providerId="AD" clId="Web-{519DD89C-CAA8-7599-0FEF-B3DA9C9F55D7}" dt="2022-12-06T18:17:40.078" v="1344"/>
          <pc:sldLayoutMkLst>
            <pc:docMk/>
            <pc:sldMasterMk cId="1800093731" sldId="2147483659"/>
            <pc:sldLayoutMk cId="1597148504" sldId="2147483756"/>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741040061" sldId="2147483664"/>
        </pc:sldMasterMkLst>
        <pc:sldLayoutChg chg="replId">
          <pc:chgData name="Roberta Tucker" userId="S::r.tucker@uwtsd.ac.uk::27ca61ee-ba03-4b92-a89a-1d5600e2200a" providerId="AD" clId="Web-{519DD89C-CAA8-7599-0FEF-B3DA9C9F55D7}" dt="2022-12-06T18:17:40.078" v="1344"/>
          <pc:sldLayoutMkLst>
            <pc:docMk/>
            <pc:sldMasterMk cId="741040061" sldId="2147483664"/>
            <pc:sldLayoutMk cId="763020717" sldId="2147483753"/>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754378712" sldId="2147483666"/>
        </pc:sldMasterMkLst>
        <pc:sldLayoutChg chg="replId">
          <pc:chgData name="Roberta Tucker" userId="S::r.tucker@uwtsd.ac.uk::27ca61ee-ba03-4b92-a89a-1d5600e2200a" providerId="AD" clId="Web-{519DD89C-CAA8-7599-0FEF-B3DA9C9F55D7}" dt="2022-12-06T18:17:40.078" v="1344"/>
          <pc:sldLayoutMkLst>
            <pc:docMk/>
            <pc:sldMasterMk cId="754378712" sldId="2147483666"/>
            <pc:sldLayoutMk cId="3132846485" sldId="2147483751"/>
          </pc:sldLayoutMkLst>
        </pc:sldLayoutChg>
      </pc:sldMasterChg>
      <pc:sldMasterChg chg="add addSldLayout">
        <pc:chgData name="Roberta Tucker" userId="S::r.tucker@uwtsd.ac.uk::27ca61ee-ba03-4b92-a89a-1d5600e2200a" providerId="AD" clId="Web-{519DD89C-CAA8-7599-0FEF-B3DA9C9F55D7}" dt="2022-12-06T18:17:40.078" v="1344"/>
        <pc:sldMasterMkLst>
          <pc:docMk/>
          <pc:sldMasterMk cId="1251622122" sldId="2147483680"/>
        </pc:sldMasterMkLst>
        <pc:sldLayoutChg chg="add">
          <pc:chgData name="Roberta Tucker" userId="S::r.tucker@uwtsd.ac.uk::27ca61ee-ba03-4b92-a89a-1d5600e2200a" providerId="AD" clId="Web-{519DD89C-CAA8-7599-0FEF-B3DA9C9F55D7}" dt="2022-12-06T18:17:40.078" v="1344"/>
          <pc:sldLayoutMkLst>
            <pc:docMk/>
            <pc:sldMasterMk cId="1251622122" sldId="2147483680"/>
            <pc:sldLayoutMk cId="3971786554" sldId="2147483681"/>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1989646181" sldId="2147483682"/>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2509027987" sldId="2147483683"/>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886049734" sldId="2147483684"/>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1079138667" sldId="2147483685"/>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2656021432" sldId="2147483686"/>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2593494363" sldId="2147483687"/>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979517844" sldId="2147483688"/>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4153212562" sldId="2147483689"/>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2911799620" sldId="2147483690"/>
          </pc:sldLayoutMkLst>
        </pc:sldLayoutChg>
        <pc:sldLayoutChg chg="add">
          <pc:chgData name="Roberta Tucker" userId="S::r.tucker@uwtsd.ac.uk::27ca61ee-ba03-4b92-a89a-1d5600e2200a" providerId="AD" clId="Web-{519DD89C-CAA8-7599-0FEF-B3DA9C9F55D7}" dt="2022-12-06T18:17:40.078" v="1344"/>
          <pc:sldLayoutMkLst>
            <pc:docMk/>
            <pc:sldMasterMk cId="1251622122" sldId="2147483680"/>
            <pc:sldLayoutMk cId="3244335152" sldId="2147483691"/>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1372220361" sldId="2147483750"/>
        </pc:sldMasterMkLst>
        <pc:sldLayoutChg chg="replId">
          <pc:chgData name="Roberta Tucker" userId="S::r.tucker@uwtsd.ac.uk::27ca61ee-ba03-4b92-a89a-1d5600e2200a" providerId="AD" clId="Web-{519DD89C-CAA8-7599-0FEF-B3DA9C9F55D7}" dt="2022-12-06T18:17:40.078" v="1344"/>
          <pc:sldLayoutMkLst>
            <pc:docMk/>
            <pc:sldMasterMk cId="1372220361" sldId="2147483750"/>
            <pc:sldLayoutMk cId="2317885063" sldId="2147483754"/>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2581267852" sldId="2147483758"/>
        </pc:sldMasterMkLst>
        <pc:sldLayoutChg chg="replId">
          <pc:chgData name="Roberta Tucker" userId="S::r.tucker@uwtsd.ac.uk::27ca61ee-ba03-4b92-a89a-1d5600e2200a" providerId="AD" clId="Web-{519DD89C-CAA8-7599-0FEF-B3DA9C9F55D7}" dt="2022-12-06T18:17:40.078" v="1344"/>
          <pc:sldLayoutMkLst>
            <pc:docMk/>
            <pc:sldMasterMk cId="2581267852" sldId="2147483758"/>
            <pc:sldLayoutMk cId="196634507" sldId="2147483755"/>
          </pc:sldLayoutMkLst>
        </pc:sldLayoutChg>
      </pc:sldMasterChg>
      <pc:sldMasterChg chg="modSldLayout">
        <pc:chgData name="Roberta Tucker" userId="S::r.tucker@uwtsd.ac.uk::27ca61ee-ba03-4b92-a89a-1d5600e2200a" providerId="AD" clId="Web-{519DD89C-CAA8-7599-0FEF-B3DA9C9F55D7}" dt="2022-12-06T18:17:40.078" v="1344"/>
        <pc:sldMasterMkLst>
          <pc:docMk/>
          <pc:sldMasterMk cId="58822457" sldId="2147483762"/>
        </pc:sldMasterMkLst>
        <pc:sldLayoutChg chg="replId">
          <pc:chgData name="Roberta Tucker" userId="S::r.tucker@uwtsd.ac.uk::27ca61ee-ba03-4b92-a89a-1d5600e2200a" providerId="AD" clId="Web-{519DD89C-CAA8-7599-0FEF-B3DA9C9F55D7}" dt="2022-12-06T18:17:40.078" v="1344"/>
          <pc:sldLayoutMkLst>
            <pc:docMk/>
            <pc:sldMasterMk cId="58822457" sldId="2147483762"/>
            <pc:sldLayoutMk cId="2624528723" sldId="2147483752"/>
          </pc:sldLayoutMkLst>
        </pc:sldLayoutChg>
      </pc:sldMasterChg>
    </pc:docChg>
  </pc:docChgLst>
  <pc:docChgLst>
    <pc:chgData name="Roberta Tucker" userId="S::r.tucker@uwtsd.ac.uk::27ca61ee-ba03-4b92-a89a-1d5600e2200a" providerId="AD" clId="Web-{76FCF34E-C2E5-ECB3-9978-EBF3CCFD9D63}"/>
    <pc:docChg chg="modSld">
      <pc:chgData name="Roberta Tucker" userId="S::r.tucker@uwtsd.ac.uk::27ca61ee-ba03-4b92-a89a-1d5600e2200a" providerId="AD" clId="Web-{76FCF34E-C2E5-ECB3-9978-EBF3CCFD9D63}" dt="2024-06-10T06:44:13.976" v="0"/>
      <pc:docMkLst>
        <pc:docMk/>
      </pc:docMkLst>
      <pc:sldChg chg="mod modShow">
        <pc:chgData name="Roberta Tucker" userId="S::r.tucker@uwtsd.ac.uk::27ca61ee-ba03-4b92-a89a-1d5600e2200a" providerId="AD" clId="Web-{76FCF34E-C2E5-ECB3-9978-EBF3CCFD9D63}" dt="2024-06-10T06:44:13.976" v="0"/>
        <pc:sldMkLst>
          <pc:docMk/>
          <pc:sldMk cId="931057883" sldId="675"/>
        </pc:sldMkLst>
      </pc:sldChg>
    </pc:docChg>
  </pc:docChgLst>
  <pc:docChgLst>
    <pc:chgData name="Hilary Chivers" userId="S::hilary.chivers@uwtsd.ac.uk::3296c1d7-7d41-453e-a1fb-96f7616060ee" providerId="AD" clId="Web-{EE662220-ADAE-4BDC-BE2E-147A66EB2F6F}"/>
    <pc:docChg chg="addSld delSld">
      <pc:chgData name="Hilary Chivers" userId="S::hilary.chivers@uwtsd.ac.uk::3296c1d7-7d41-453e-a1fb-96f7616060ee" providerId="AD" clId="Web-{EE662220-ADAE-4BDC-BE2E-147A66EB2F6F}" dt="2022-12-05T11:41:18.910" v="2"/>
      <pc:docMkLst>
        <pc:docMk/>
      </pc:docMkLst>
      <pc:sldChg chg="new del">
        <pc:chgData name="Hilary Chivers" userId="S::hilary.chivers@uwtsd.ac.uk::3296c1d7-7d41-453e-a1fb-96f7616060ee" providerId="AD" clId="Web-{EE662220-ADAE-4BDC-BE2E-147A66EB2F6F}" dt="2022-12-05T11:41:18.910" v="2"/>
        <pc:sldMkLst>
          <pc:docMk/>
          <pc:sldMk cId="1044114435" sldId="521"/>
        </pc:sldMkLst>
      </pc:sldChg>
      <pc:sldChg chg="add">
        <pc:chgData name="Hilary Chivers" userId="S::hilary.chivers@uwtsd.ac.uk::3296c1d7-7d41-453e-a1fb-96f7616060ee" providerId="AD" clId="Web-{EE662220-ADAE-4BDC-BE2E-147A66EB2F6F}" dt="2022-12-05T11:41:11.472" v="1"/>
        <pc:sldMkLst>
          <pc:docMk/>
          <pc:sldMk cId="4153032387" sldId="522"/>
        </pc:sldMkLst>
      </pc:sldChg>
      <pc:sldMasterChg chg="addSldLayout">
        <pc:chgData name="Hilary Chivers" userId="S::hilary.chivers@uwtsd.ac.uk::3296c1d7-7d41-453e-a1fb-96f7616060ee" providerId="AD" clId="Web-{EE662220-ADAE-4BDC-BE2E-147A66EB2F6F}" dt="2022-12-05T11:41:11.472" v="1"/>
        <pc:sldMasterMkLst>
          <pc:docMk/>
          <pc:sldMasterMk cId="1384196811" sldId="2147483658"/>
        </pc:sldMasterMkLst>
        <pc:sldLayoutChg chg="add">
          <pc:chgData name="Hilary Chivers" userId="S::hilary.chivers@uwtsd.ac.uk::3296c1d7-7d41-453e-a1fb-96f7616060ee" providerId="AD" clId="Web-{EE662220-ADAE-4BDC-BE2E-147A66EB2F6F}" dt="2022-12-05T11:41:11.472" v="1"/>
          <pc:sldLayoutMkLst>
            <pc:docMk/>
            <pc:sldMasterMk cId="1384196811" sldId="2147483658"/>
            <pc:sldLayoutMk cId="1321421722" sldId="2147483728"/>
          </pc:sldLayoutMkLst>
        </pc:sldLayoutChg>
        <pc:sldLayoutChg chg="add">
          <pc:chgData name="Hilary Chivers" userId="S::hilary.chivers@uwtsd.ac.uk::3296c1d7-7d41-453e-a1fb-96f7616060ee" providerId="AD" clId="Web-{EE662220-ADAE-4BDC-BE2E-147A66EB2F6F}" dt="2022-12-05T11:41:11.472" v="1"/>
          <pc:sldLayoutMkLst>
            <pc:docMk/>
            <pc:sldMasterMk cId="1384196811" sldId="2147483658"/>
            <pc:sldLayoutMk cId="124776547" sldId="2147483763"/>
          </pc:sldLayoutMkLst>
        </pc:sldLayoutChg>
        <pc:sldLayoutChg chg="add">
          <pc:chgData name="Hilary Chivers" userId="S::hilary.chivers@uwtsd.ac.uk::3296c1d7-7d41-453e-a1fb-96f7616060ee" providerId="AD" clId="Web-{EE662220-ADAE-4BDC-BE2E-147A66EB2F6F}" dt="2022-12-05T11:41:11.472" v="1"/>
          <pc:sldLayoutMkLst>
            <pc:docMk/>
            <pc:sldMasterMk cId="1384196811" sldId="2147483658"/>
            <pc:sldLayoutMk cId="3564246523" sldId="2147483765"/>
          </pc:sldLayoutMkLst>
        </pc:sldLayoutChg>
      </pc:sldMasterChg>
    </pc:docChg>
  </pc:docChgLst>
  <pc:docChgLst>
    <pc:chgData name="Hilary Chivers" userId="S::hilary.chivers@uwtsd.ac.uk::3296c1d7-7d41-453e-a1fb-96f7616060ee" providerId="AD" clId="Web-{57BD5562-F0BB-430A-8328-390B5EFBC33A}"/>
    <pc:docChg chg="addSld delSld modSld sldOrd">
      <pc:chgData name="Hilary Chivers" userId="S::hilary.chivers@uwtsd.ac.uk::3296c1d7-7d41-453e-a1fb-96f7616060ee" providerId="AD" clId="Web-{57BD5562-F0BB-430A-8328-390B5EFBC33A}" dt="2022-12-06T17:20:13.347" v="306" actId="20577"/>
      <pc:docMkLst>
        <pc:docMk/>
      </pc:docMkLst>
      <pc:sldChg chg="modSp">
        <pc:chgData name="Hilary Chivers" userId="S::hilary.chivers@uwtsd.ac.uk::3296c1d7-7d41-453e-a1fb-96f7616060ee" providerId="AD" clId="Web-{57BD5562-F0BB-430A-8328-390B5EFBC33A}" dt="2022-12-06T16:45:00.967" v="41" actId="14100"/>
        <pc:sldMkLst>
          <pc:docMk/>
          <pc:sldMk cId="740110891" sldId="269"/>
        </pc:sldMkLst>
        <pc:spChg chg="mod">
          <ac:chgData name="Hilary Chivers" userId="S::hilary.chivers@uwtsd.ac.uk::3296c1d7-7d41-453e-a1fb-96f7616060ee" providerId="AD" clId="Web-{57BD5562-F0BB-430A-8328-390B5EFBC33A}" dt="2022-12-06T16:45:00.967" v="41" actId="14100"/>
          <ac:spMkLst>
            <pc:docMk/>
            <pc:sldMk cId="740110891" sldId="269"/>
            <ac:spMk id="5" creationId="{0B019432-F0E9-E765-2264-935D414F17CB}"/>
          </ac:spMkLst>
        </pc:spChg>
      </pc:sldChg>
      <pc:sldChg chg="del">
        <pc:chgData name="Hilary Chivers" userId="S::hilary.chivers@uwtsd.ac.uk::3296c1d7-7d41-453e-a1fb-96f7616060ee" providerId="AD" clId="Web-{57BD5562-F0BB-430A-8328-390B5EFBC33A}" dt="2022-12-06T17:01:42.865" v="191"/>
        <pc:sldMkLst>
          <pc:docMk/>
          <pc:sldMk cId="255754633" sldId="295"/>
        </pc:sldMkLst>
      </pc:sldChg>
      <pc:sldChg chg="modSp modNotes">
        <pc:chgData name="Hilary Chivers" userId="S::hilary.chivers@uwtsd.ac.uk::3296c1d7-7d41-453e-a1fb-96f7616060ee" providerId="AD" clId="Web-{57BD5562-F0BB-430A-8328-390B5EFBC33A}" dt="2022-12-06T16:47:58.411" v="110" actId="1076"/>
        <pc:sldMkLst>
          <pc:docMk/>
          <pc:sldMk cId="2853756067" sldId="494"/>
        </pc:sldMkLst>
        <pc:spChg chg="mod">
          <ac:chgData name="Hilary Chivers" userId="S::hilary.chivers@uwtsd.ac.uk::3296c1d7-7d41-453e-a1fb-96f7616060ee" providerId="AD" clId="Web-{57BD5562-F0BB-430A-8328-390B5EFBC33A}" dt="2022-12-06T16:47:58.411" v="110" actId="1076"/>
          <ac:spMkLst>
            <pc:docMk/>
            <pc:sldMk cId="2853756067" sldId="494"/>
            <ac:spMk id="5" creationId="{0B019432-F0E9-E765-2264-935D414F17CB}"/>
          </ac:spMkLst>
        </pc:spChg>
      </pc:sldChg>
      <pc:sldChg chg="del">
        <pc:chgData name="Hilary Chivers" userId="S::hilary.chivers@uwtsd.ac.uk::3296c1d7-7d41-453e-a1fb-96f7616060ee" providerId="AD" clId="Web-{57BD5562-F0BB-430A-8328-390B5EFBC33A}" dt="2022-12-06T17:01:48.272" v="192"/>
        <pc:sldMkLst>
          <pc:docMk/>
          <pc:sldMk cId="1951256799" sldId="498"/>
        </pc:sldMkLst>
      </pc:sldChg>
      <pc:sldChg chg="del">
        <pc:chgData name="Hilary Chivers" userId="S::hilary.chivers@uwtsd.ac.uk::3296c1d7-7d41-453e-a1fb-96f7616060ee" providerId="AD" clId="Web-{57BD5562-F0BB-430A-8328-390B5EFBC33A}" dt="2022-12-06T17:12:43.813" v="242"/>
        <pc:sldMkLst>
          <pc:docMk/>
          <pc:sldMk cId="1024144457" sldId="504"/>
        </pc:sldMkLst>
      </pc:sldChg>
      <pc:sldChg chg="modSp">
        <pc:chgData name="Hilary Chivers" userId="S::hilary.chivers@uwtsd.ac.uk::3296c1d7-7d41-453e-a1fb-96f7616060ee" providerId="AD" clId="Web-{57BD5562-F0BB-430A-8328-390B5EFBC33A}" dt="2022-12-06T17:20:13.347" v="306" actId="20577"/>
        <pc:sldMkLst>
          <pc:docMk/>
          <pc:sldMk cId="4243593600" sldId="519"/>
        </pc:sldMkLst>
        <pc:spChg chg="mod">
          <ac:chgData name="Hilary Chivers" userId="S::hilary.chivers@uwtsd.ac.uk::3296c1d7-7d41-453e-a1fb-96f7616060ee" providerId="AD" clId="Web-{57BD5562-F0BB-430A-8328-390B5EFBC33A}" dt="2022-12-06T17:20:13.347" v="306" actId="20577"/>
          <ac:spMkLst>
            <pc:docMk/>
            <pc:sldMk cId="4243593600" sldId="519"/>
            <ac:spMk id="3" creationId="{FBC81A06-40E5-6CF2-4BBD-D8081F571283}"/>
          </ac:spMkLst>
        </pc:spChg>
      </pc:sldChg>
      <pc:sldChg chg="addSp delSp modSp mod setBg">
        <pc:chgData name="Hilary Chivers" userId="S::hilary.chivers@uwtsd.ac.uk::3296c1d7-7d41-453e-a1fb-96f7616060ee" providerId="AD" clId="Web-{57BD5562-F0BB-430A-8328-390B5EFBC33A}" dt="2022-12-06T17:19:08.141" v="304"/>
        <pc:sldMkLst>
          <pc:docMk/>
          <pc:sldMk cId="3688154634" sldId="534"/>
        </pc:sldMkLst>
        <pc:spChg chg="mod">
          <ac:chgData name="Hilary Chivers" userId="S::hilary.chivers@uwtsd.ac.uk::3296c1d7-7d41-453e-a1fb-96f7616060ee" providerId="AD" clId="Web-{57BD5562-F0BB-430A-8328-390B5EFBC33A}" dt="2022-12-06T17:15:27.132" v="299" actId="14100"/>
          <ac:spMkLst>
            <pc:docMk/>
            <pc:sldMk cId="3688154634" sldId="534"/>
            <ac:spMk id="2" creationId="{A580AB4F-17D5-CBE8-F9CB-662A37F3108F}"/>
          </ac:spMkLst>
        </pc:spChg>
        <pc:spChg chg="del">
          <ac:chgData name="Hilary Chivers" userId="S::hilary.chivers@uwtsd.ac.uk::3296c1d7-7d41-453e-a1fb-96f7616060ee" providerId="AD" clId="Web-{57BD5562-F0BB-430A-8328-390B5EFBC33A}" dt="2022-12-06T17:03:37.620" v="195"/>
          <ac:spMkLst>
            <pc:docMk/>
            <pc:sldMk cId="3688154634" sldId="534"/>
            <ac:spMk id="3" creationId="{D4A6C844-B3E9-C7B1-86BC-65ECEDB595E6}"/>
          </ac:spMkLst>
        </pc:spChg>
        <pc:spChg chg="mod">
          <ac:chgData name="Hilary Chivers" userId="S::hilary.chivers@uwtsd.ac.uk::3296c1d7-7d41-453e-a1fb-96f7616060ee" providerId="AD" clId="Web-{57BD5562-F0BB-430A-8328-390B5EFBC33A}" dt="2022-12-06T17:15:35.257" v="300" actId="1076"/>
          <ac:spMkLst>
            <pc:docMk/>
            <pc:sldMk cId="3688154634" sldId="534"/>
            <ac:spMk id="4" creationId="{75C848D4-E497-86B6-5774-81B862B38A28}"/>
          </ac:spMkLst>
        </pc:spChg>
        <pc:spChg chg="add">
          <ac:chgData name="Hilary Chivers" userId="S::hilary.chivers@uwtsd.ac.uk::3296c1d7-7d41-453e-a1fb-96f7616060ee" providerId="AD" clId="Web-{57BD5562-F0BB-430A-8328-390B5EFBC33A}" dt="2022-12-06T17:04:24.153" v="196"/>
          <ac:spMkLst>
            <pc:docMk/>
            <pc:sldMk cId="3688154634" sldId="534"/>
            <ac:spMk id="11" creationId="{5E39A796-BE83-48B1-B33F-35C4A32AAB57}"/>
          </ac:spMkLst>
        </pc:spChg>
        <pc:spChg chg="add">
          <ac:chgData name="Hilary Chivers" userId="S::hilary.chivers@uwtsd.ac.uk::3296c1d7-7d41-453e-a1fb-96f7616060ee" providerId="AD" clId="Web-{57BD5562-F0BB-430A-8328-390B5EFBC33A}" dt="2022-12-06T17:04:24.153" v="196"/>
          <ac:spMkLst>
            <pc:docMk/>
            <pc:sldMk cId="3688154634" sldId="534"/>
            <ac:spMk id="13" creationId="{72F84B47-E267-4194-8194-831DB7B5547F}"/>
          </ac:spMkLst>
        </pc:spChg>
        <pc:graphicFrameChg chg="add mod ord modGraphic">
          <ac:chgData name="Hilary Chivers" userId="S::hilary.chivers@uwtsd.ac.uk::3296c1d7-7d41-453e-a1fb-96f7616060ee" providerId="AD" clId="Web-{57BD5562-F0BB-430A-8328-390B5EFBC33A}" dt="2022-12-06T17:19:08.141" v="304"/>
          <ac:graphicFrameMkLst>
            <pc:docMk/>
            <pc:sldMk cId="3688154634" sldId="534"/>
            <ac:graphicFrameMk id="6" creationId="{57984BBB-DF1E-B65C-37EB-2F0392809A7C}"/>
          </ac:graphicFrameMkLst>
        </pc:graphicFrameChg>
        <pc:picChg chg="add mod">
          <ac:chgData name="Hilary Chivers" userId="S::hilary.chivers@uwtsd.ac.uk::3296c1d7-7d41-453e-a1fb-96f7616060ee" providerId="AD" clId="Web-{57BD5562-F0BB-430A-8328-390B5EFBC33A}" dt="2022-12-06T17:18:42.452" v="302" actId="1076"/>
          <ac:picMkLst>
            <pc:docMk/>
            <pc:sldMk cId="3688154634" sldId="534"/>
            <ac:picMk id="7" creationId="{2E5E77AA-A99E-8686-5A90-01AC735A240D}"/>
          </ac:picMkLst>
        </pc:picChg>
      </pc:sldChg>
      <pc:sldChg chg="ord">
        <pc:chgData name="Hilary Chivers" userId="S::hilary.chivers@uwtsd.ac.uk::3296c1d7-7d41-453e-a1fb-96f7616060ee" providerId="AD" clId="Web-{57BD5562-F0BB-430A-8328-390B5EFBC33A}" dt="2022-12-06T17:12:54.861" v="243"/>
        <pc:sldMkLst>
          <pc:docMk/>
          <pc:sldMk cId="3160958684" sldId="535"/>
        </pc:sldMkLst>
      </pc:sldChg>
      <pc:sldChg chg="add del replId">
        <pc:chgData name="Hilary Chivers" userId="S::hilary.chivers@uwtsd.ac.uk::3296c1d7-7d41-453e-a1fb-96f7616060ee" providerId="AD" clId="Web-{57BD5562-F0BB-430A-8328-390B5EFBC33A}" dt="2022-12-06T17:03:09.884" v="194"/>
        <pc:sldMkLst>
          <pc:docMk/>
          <pc:sldMk cId="1223300684" sldId="541"/>
        </pc:sldMkLst>
      </pc:sldChg>
    </pc:docChg>
  </pc:docChgLst>
  <pc:docChgLst>
    <pc:chgData name="Diane B. Thomas" userId="S::d.b.thomas@uwtsd.ac.uk::66b41853-b18c-4bbb-817e-013f34445414" providerId="AD" clId="Web-{1DE5FB43-6A1B-472C-A5FD-750341D80342}"/>
    <pc:docChg chg="modSld">
      <pc:chgData name="Diane B. Thomas" userId="S::d.b.thomas@uwtsd.ac.uk::66b41853-b18c-4bbb-817e-013f34445414" providerId="AD" clId="Web-{1DE5FB43-6A1B-472C-A5FD-750341D80342}" dt="2023-01-06T12:25:58.744" v="2" actId="14100"/>
      <pc:docMkLst>
        <pc:docMk/>
      </pc:docMkLst>
      <pc:sldChg chg="addSp modSp">
        <pc:chgData name="Diane B. Thomas" userId="S::d.b.thomas@uwtsd.ac.uk::66b41853-b18c-4bbb-817e-013f34445414" providerId="AD" clId="Web-{1DE5FB43-6A1B-472C-A5FD-750341D80342}" dt="2023-01-06T12:25:58.744" v="2" actId="14100"/>
        <pc:sldMkLst>
          <pc:docMk/>
          <pc:sldMk cId="4076246291" sldId="609"/>
        </pc:sldMkLst>
        <pc:picChg chg="add mod">
          <ac:chgData name="Diane B. Thomas" userId="S::d.b.thomas@uwtsd.ac.uk::66b41853-b18c-4bbb-817e-013f34445414" providerId="AD" clId="Web-{1DE5FB43-6A1B-472C-A5FD-750341D80342}" dt="2023-01-06T12:25:58.744" v="2" actId="14100"/>
          <ac:picMkLst>
            <pc:docMk/>
            <pc:sldMk cId="4076246291" sldId="609"/>
            <ac:picMk id="3" creationId="{66925C2F-4802-71A3-2C45-D354DDD4F974}"/>
          </ac:picMkLst>
        </pc:picChg>
      </pc:sldChg>
    </pc:docChg>
  </pc:docChgLst>
  <pc:docChgLst>
    <pc:chgData name="Roberta Tucker" userId="S::r.tucker@uwtsd.ac.uk::27ca61ee-ba03-4b92-a89a-1d5600e2200a" providerId="AD" clId="Web-{52476F11-D1E1-B49A-F008-16E7D86D5811}"/>
    <pc:docChg chg="addSld delSld modSld sldOrd">
      <pc:chgData name="Roberta Tucker" userId="S::r.tucker@uwtsd.ac.uk::27ca61ee-ba03-4b92-a89a-1d5600e2200a" providerId="AD" clId="Web-{52476F11-D1E1-B49A-F008-16E7D86D5811}" dt="2023-05-24T10:29:17.146" v="2793" actId="20577"/>
      <pc:docMkLst>
        <pc:docMk/>
      </pc:docMkLst>
      <pc:sldChg chg="modNotes">
        <pc:chgData name="Roberta Tucker" userId="S::r.tucker@uwtsd.ac.uk::27ca61ee-ba03-4b92-a89a-1d5600e2200a" providerId="AD" clId="Web-{52476F11-D1E1-B49A-F008-16E7D86D5811}" dt="2023-05-22T11:39:52.945" v="967"/>
        <pc:sldMkLst>
          <pc:docMk/>
          <pc:sldMk cId="2584983633" sldId="525"/>
        </pc:sldMkLst>
      </pc:sldChg>
      <pc:sldChg chg="modNotes">
        <pc:chgData name="Roberta Tucker" userId="S::r.tucker@uwtsd.ac.uk::27ca61ee-ba03-4b92-a89a-1d5600e2200a" providerId="AD" clId="Web-{52476F11-D1E1-B49A-F008-16E7D86D5811}" dt="2023-05-22T11:37:09.017" v="830"/>
        <pc:sldMkLst>
          <pc:docMk/>
          <pc:sldMk cId="1287451054" sldId="531"/>
        </pc:sldMkLst>
      </pc:sldChg>
      <pc:sldChg chg="modNotes">
        <pc:chgData name="Roberta Tucker" userId="S::r.tucker@uwtsd.ac.uk::27ca61ee-ba03-4b92-a89a-1d5600e2200a" providerId="AD" clId="Web-{52476F11-D1E1-B49A-F008-16E7D86D5811}" dt="2023-05-22T11:37:54.440" v="859"/>
        <pc:sldMkLst>
          <pc:docMk/>
          <pc:sldMk cId="937553250" sldId="583"/>
        </pc:sldMkLst>
      </pc:sldChg>
      <pc:sldChg chg="del">
        <pc:chgData name="Roberta Tucker" userId="S::r.tucker@uwtsd.ac.uk::27ca61ee-ba03-4b92-a89a-1d5600e2200a" providerId="AD" clId="Web-{52476F11-D1E1-B49A-F008-16E7D86D5811}" dt="2023-05-22T13:47:17.561" v="1153"/>
        <pc:sldMkLst>
          <pc:docMk/>
          <pc:sldMk cId="3280172550" sldId="603"/>
        </pc:sldMkLst>
      </pc:sldChg>
      <pc:sldChg chg="addSp delSp modSp">
        <pc:chgData name="Roberta Tucker" userId="S::r.tucker@uwtsd.ac.uk::27ca61ee-ba03-4b92-a89a-1d5600e2200a" providerId="AD" clId="Web-{52476F11-D1E1-B49A-F008-16E7D86D5811}" dt="2023-05-24T10:29:17.146" v="2793" actId="20577"/>
        <pc:sldMkLst>
          <pc:docMk/>
          <pc:sldMk cId="710079344" sldId="606"/>
        </pc:sldMkLst>
        <pc:spChg chg="add del mod">
          <ac:chgData name="Roberta Tucker" userId="S::r.tucker@uwtsd.ac.uk::27ca61ee-ba03-4b92-a89a-1d5600e2200a" providerId="AD" clId="Web-{52476F11-D1E1-B49A-F008-16E7D86D5811}" dt="2023-05-24T10:29:17.146" v="2793" actId="20577"/>
          <ac:spMkLst>
            <pc:docMk/>
            <pc:sldMk cId="710079344" sldId="606"/>
            <ac:spMk id="4" creationId="{65EB9785-FE4B-9C4F-690C-7AFA8F4ECBEE}"/>
          </ac:spMkLst>
        </pc:spChg>
      </pc:sldChg>
      <pc:sldChg chg="modNotes">
        <pc:chgData name="Roberta Tucker" userId="S::r.tucker@uwtsd.ac.uk::27ca61ee-ba03-4b92-a89a-1d5600e2200a" providerId="AD" clId="Web-{52476F11-D1E1-B49A-F008-16E7D86D5811}" dt="2023-05-22T11:39:24.256" v="937"/>
        <pc:sldMkLst>
          <pc:docMk/>
          <pc:sldMk cId="3155846108" sldId="608"/>
        </pc:sldMkLst>
      </pc:sldChg>
      <pc:sldChg chg="modSp">
        <pc:chgData name="Roberta Tucker" userId="S::r.tucker@uwtsd.ac.uk::27ca61ee-ba03-4b92-a89a-1d5600e2200a" providerId="AD" clId="Web-{52476F11-D1E1-B49A-F008-16E7D86D5811}" dt="2023-05-22T08:31:19.799" v="3" actId="20577"/>
        <pc:sldMkLst>
          <pc:docMk/>
          <pc:sldMk cId="4083661927" sldId="611"/>
        </pc:sldMkLst>
        <pc:spChg chg="mod">
          <ac:chgData name="Roberta Tucker" userId="S::r.tucker@uwtsd.ac.uk::27ca61ee-ba03-4b92-a89a-1d5600e2200a" providerId="AD" clId="Web-{52476F11-D1E1-B49A-F008-16E7D86D5811}" dt="2023-05-22T08:31:19.799" v="3" actId="20577"/>
          <ac:spMkLst>
            <pc:docMk/>
            <pc:sldMk cId="4083661927" sldId="611"/>
            <ac:spMk id="5" creationId="{0B019432-F0E9-E765-2264-935D414F17CB}"/>
          </ac:spMkLst>
        </pc:spChg>
      </pc:sldChg>
      <pc:sldChg chg="del">
        <pc:chgData name="Roberta Tucker" userId="S::r.tucker@uwtsd.ac.uk::27ca61ee-ba03-4b92-a89a-1d5600e2200a" providerId="AD" clId="Web-{52476F11-D1E1-B49A-F008-16E7D86D5811}" dt="2023-05-24T06:57:08.395" v="2522"/>
        <pc:sldMkLst>
          <pc:docMk/>
          <pc:sldMk cId="1660367803" sldId="615"/>
        </pc:sldMkLst>
      </pc:sldChg>
      <pc:sldChg chg="addSp delSp modSp del mod setBg modClrScheme delDesignElem chgLayout">
        <pc:chgData name="Roberta Tucker" userId="S::r.tucker@uwtsd.ac.uk::27ca61ee-ba03-4b92-a89a-1d5600e2200a" providerId="AD" clId="Web-{52476F11-D1E1-B49A-F008-16E7D86D5811}" dt="2023-05-22T16:47:40.965" v="1688"/>
        <pc:sldMkLst>
          <pc:docMk/>
          <pc:sldMk cId="905187404" sldId="616"/>
        </pc:sldMkLst>
        <pc:spChg chg="del">
          <ac:chgData name="Roberta Tucker" userId="S::r.tucker@uwtsd.ac.uk::27ca61ee-ba03-4b92-a89a-1d5600e2200a" providerId="AD" clId="Web-{52476F11-D1E1-B49A-F008-16E7D86D5811}" dt="2023-05-22T13:50:43.987" v="1170"/>
          <ac:spMkLst>
            <pc:docMk/>
            <pc:sldMk cId="905187404" sldId="616"/>
            <ac:spMk id="2" creationId="{B3EAAB17-CA14-9E48-C4CA-F289C886D6A6}"/>
          </ac:spMkLst>
        </pc:spChg>
        <pc:spChg chg="mod ord">
          <ac:chgData name="Roberta Tucker" userId="S::r.tucker@uwtsd.ac.uk::27ca61ee-ba03-4b92-a89a-1d5600e2200a" providerId="AD" clId="Web-{52476F11-D1E1-B49A-F008-16E7D86D5811}" dt="2023-05-22T14:02:00.249" v="1285"/>
          <ac:spMkLst>
            <pc:docMk/>
            <pc:sldMk cId="905187404" sldId="616"/>
            <ac:spMk id="3" creationId="{025B60EC-5C0F-E5DD-E20E-9CEC8901CE02}"/>
          </ac:spMkLst>
        </pc:spChg>
        <pc:spChg chg="del">
          <ac:chgData name="Roberta Tucker" userId="S::r.tucker@uwtsd.ac.uk::27ca61ee-ba03-4b92-a89a-1d5600e2200a" providerId="AD" clId="Web-{52476F11-D1E1-B49A-F008-16E7D86D5811}" dt="2023-05-22T13:56:45.884" v="1274"/>
          <ac:spMkLst>
            <pc:docMk/>
            <pc:sldMk cId="905187404" sldId="616"/>
            <ac:spMk id="4" creationId="{A3D0D62A-D25F-CF95-0A25-50C8163883AE}"/>
          </ac:spMkLst>
        </pc:spChg>
        <pc:spChg chg="add del mod">
          <ac:chgData name="Roberta Tucker" userId="S::r.tucker@uwtsd.ac.uk::27ca61ee-ba03-4b92-a89a-1d5600e2200a" providerId="AD" clId="Web-{52476F11-D1E1-B49A-F008-16E7D86D5811}" dt="2023-05-22T13:50:47.659" v="1171"/>
          <ac:spMkLst>
            <pc:docMk/>
            <pc:sldMk cId="905187404" sldId="616"/>
            <ac:spMk id="6" creationId="{595FCB87-0C12-CE60-0AEC-8E5B25D59FAB}"/>
          </ac:spMkLst>
        </pc:spChg>
        <pc:spChg chg="add mod ord">
          <ac:chgData name="Roberta Tucker" userId="S::r.tucker@uwtsd.ac.uk::27ca61ee-ba03-4b92-a89a-1d5600e2200a" providerId="AD" clId="Web-{52476F11-D1E1-B49A-F008-16E7D86D5811}" dt="2023-05-22T14:02:00.249" v="1285"/>
          <ac:spMkLst>
            <pc:docMk/>
            <pc:sldMk cId="905187404" sldId="616"/>
            <ac:spMk id="8" creationId="{CF926D16-82BD-5E43-545E-14CD2734C81D}"/>
          </ac:spMkLst>
        </pc:spChg>
        <pc:spChg chg="add del">
          <ac:chgData name="Roberta Tucker" userId="S::r.tucker@uwtsd.ac.uk::27ca61ee-ba03-4b92-a89a-1d5600e2200a" providerId="AD" clId="Web-{52476F11-D1E1-B49A-F008-16E7D86D5811}" dt="2023-05-22T14:02:00.249" v="1285"/>
          <ac:spMkLst>
            <pc:docMk/>
            <pc:sldMk cId="905187404" sldId="616"/>
            <ac:spMk id="14" creationId="{9D25F302-27C5-414F-97F8-6EA0A6C028BA}"/>
          </ac:spMkLst>
        </pc:spChg>
        <pc:spChg chg="add del">
          <ac:chgData name="Roberta Tucker" userId="S::r.tucker@uwtsd.ac.uk::27ca61ee-ba03-4b92-a89a-1d5600e2200a" providerId="AD" clId="Web-{52476F11-D1E1-B49A-F008-16E7D86D5811}" dt="2023-05-22T14:02:00.249" v="1285"/>
          <ac:spMkLst>
            <pc:docMk/>
            <pc:sldMk cId="905187404" sldId="616"/>
            <ac:spMk id="16" creationId="{830A36F8-48C2-4842-A87B-8CE8DF4E7FD2}"/>
          </ac:spMkLst>
        </pc:spChg>
        <pc:spChg chg="add del">
          <ac:chgData name="Roberta Tucker" userId="S::r.tucker@uwtsd.ac.uk::27ca61ee-ba03-4b92-a89a-1d5600e2200a" providerId="AD" clId="Web-{52476F11-D1E1-B49A-F008-16E7D86D5811}" dt="2023-05-22T14:02:00.249" v="1285"/>
          <ac:spMkLst>
            <pc:docMk/>
            <pc:sldMk cId="905187404" sldId="616"/>
            <ac:spMk id="18" creationId="{8F451A30-466B-4996-9BA5-CD6ABCC6D558}"/>
          </ac:spMkLst>
        </pc:spChg>
        <pc:picChg chg="add mod ord">
          <ac:chgData name="Roberta Tucker" userId="S::r.tucker@uwtsd.ac.uk::27ca61ee-ba03-4b92-a89a-1d5600e2200a" providerId="AD" clId="Web-{52476F11-D1E1-B49A-F008-16E7D86D5811}" dt="2023-05-22T14:02:00.249" v="1285"/>
          <ac:picMkLst>
            <pc:docMk/>
            <pc:sldMk cId="905187404" sldId="616"/>
            <ac:picMk id="9" creationId="{1B196505-5B7C-FA67-5A7A-E31F61CC3DD2}"/>
          </ac:picMkLst>
        </pc:picChg>
        <pc:picChg chg="add ord">
          <ac:chgData name="Roberta Tucker" userId="S::r.tucker@uwtsd.ac.uk::27ca61ee-ba03-4b92-a89a-1d5600e2200a" providerId="AD" clId="Web-{52476F11-D1E1-B49A-F008-16E7D86D5811}" dt="2023-05-22T14:02:11.999" v="1286"/>
          <ac:picMkLst>
            <pc:docMk/>
            <pc:sldMk cId="905187404" sldId="616"/>
            <ac:picMk id="11" creationId="{E00B6C3F-9027-D6D6-4199-611FC9EDCB39}"/>
          </ac:picMkLst>
        </pc:picChg>
      </pc:sldChg>
      <pc:sldChg chg="add">
        <pc:chgData name="Roberta Tucker" userId="S::r.tucker@uwtsd.ac.uk::27ca61ee-ba03-4b92-a89a-1d5600e2200a" providerId="AD" clId="Web-{52476F11-D1E1-B49A-F008-16E7D86D5811}" dt="2023-05-22T08:16:31.322" v="0"/>
        <pc:sldMkLst>
          <pc:docMk/>
          <pc:sldMk cId="3177875818" sldId="617"/>
        </pc:sldMkLst>
      </pc:sldChg>
      <pc:sldChg chg="modSp add modNotes">
        <pc:chgData name="Roberta Tucker" userId="S::r.tucker@uwtsd.ac.uk::27ca61ee-ba03-4b92-a89a-1d5600e2200a" providerId="AD" clId="Web-{52476F11-D1E1-B49A-F008-16E7D86D5811}" dt="2023-05-23T06:41:39.749" v="2069" actId="1076"/>
        <pc:sldMkLst>
          <pc:docMk/>
          <pc:sldMk cId="511929543" sldId="618"/>
        </pc:sldMkLst>
        <pc:picChg chg="mod">
          <ac:chgData name="Roberta Tucker" userId="S::r.tucker@uwtsd.ac.uk::27ca61ee-ba03-4b92-a89a-1d5600e2200a" providerId="AD" clId="Web-{52476F11-D1E1-B49A-F008-16E7D86D5811}" dt="2023-05-23T06:41:36.702" v="2068" actId="1076"/>
          <ac:picMkLst>
            <pc:docMk/>
            <pc:sldMk cId="511929543" sldId="618"/>
            <ac:picMk id="3" creationId="{5D70F35A-802D-F1C0-4400-E0429165DC62}"/>
          </ac:picMkLst>
        </pc:picChg>
        <pc:picChg chg="mod">
          <ac:chgData name="Roberta Tucker" userId="S::r.tucker@uwtsd.ac.uk::27ca61ee-ba03-4b92-a89a-1d5600e2200a" providerId="AD" clId="Web-{52476F11-D1E1-B49A-F008-16E7D86D5811}" dt="2023-05-23T06:41:39.749" v="2069" actId="1076"/>
          <ac:picMkLst>
            <pc:docMk/>
            <pc:sldMk cId="511929543" sldId="618"/>
            <ac:picMk id="4" creationId="{C4D7E021-CD1C-F477-2769-14CEBACA945B}"/>
          </ac:picMkLst>
        </pc:picChg>
      </pc:sldChg>
      <pc:sldChg chg="addSp delSp modSp new mod setBg">
        <pc:chgData name="Roberta Tucker" userId="S::r.tucker@uwtsd.ac.uk::27ca61ee-ba03-4b92-a89a-1d5600e2200a" providerId="AD" clId="Web-{52476F11-D1E1-B49A-F008-16E7D86D5811}" dt="2023-05-22T11:33:24.852" v="636" actId="20577"/>
        <pc:sldMkLst>
          <pc:docMk/>
          <pc:sldMk cId="885511207" sldId="619"/>
        </pc:sldMkLst>
        <pc:spChg chg="mod">
          <ac:chgData name="Roberta Tucker" userId="S::r.tucker@uwtsd.ac.uk::27ca61ee-ba03-4b92-a89a-1d5600e2200a" providerId="AD" clId="Web-{52476F11-D1E1-B49A-F008-16E7D86D5811}" dt="2023-05-22T10:16:18.195" v="336" actId="20577"/>
          <ac:spMkLst>
            <pc:docMk/>
            <pc:sldMk cId="885511207" sldId="619"/>
            <ac:spMk id="2" creationId="{33320CF0-BF8D-B8DF-9E2D-34F1668CC857}"/>
          </ac:spMkLst>
        </pc:spChg>
        <pc:spChg chg="add del mod">
          <ac:chgData name="Roberta Tucker" userId="S::r.tucker@uwtsd.ac.uk::27ca61ee-ba03-4b92-a89a-1d5600e2200a" providerId="AD" clId="Web-{52476F11-D1E1-B49A-F008-16E7D86D5811}" dt="2023-05-22T10:17:15.197" v="346" actId="20577"/>
          <ac:spMkLst>
            <pc:docMk/>
            <pc:sldMk cId="885511207" sldId="619"/>
            <ac:spMk id="3" creationId="{C16D2769-4B8C-BCEA-1710-2B4BEF74325F}"/>
          </ac:spMkLst>
        </pc:spChg>
        <pc:spChg chg="add mod">
          <ac:chgData name="Roberta Tucker" userId="S::r.tucker@uwtsd.ac.uk::27ca61ee-ba03-4b92-a89a-1d5600e2200a" providerId="AD" clId="Web-{52476F11-D1E1-B49A-F008-16E7D86D5811}" dt="2023-05-22T10:17:55.776" v="351" actId="688"/>
          <ac:spMkLst>
            <pc:docMk/>
            <pc:sldMk cId="885511207" sldId="619"/>
            <ac:spMk id="5" creationId="{5BC96A01-BD8C-9C64-8ECA-AFCEE51882B1}"/>
          </ac:spMkLst>
        </pc:spChg>
        <pc:spChg chg="add del">
          <ac:chgData name="Roberta Tucker" userId="S::r.tucker@uwtsd.ac.uk::27ca61ee-ba03-4b92-a89a-1d5600e2200a" providerId="AD" clId="Web-{52476F11-D1E1-B49A-F008-16E7D86D5811}" dt="2023-05-22T08:50:56.332" v="309"/>
          <ac:spMkLst>
            <pc:docMk/>
            <pc:sldMk cId="885511207" sldId="619"/>
            <ac:spMk id="6" creationId="{2C61293E-6EBE-43EF-A52C-9BEBFD7679D4}"/>
          </ac:spMkLst>
        </pc:spChg>
        <pc:spChg chg="add mod">
          <ac:chgData name="Roberta Tucker" userId="S::r.tucker@uwtsd.ac.uk::27ca61ee-ba03-4b92-a89a-1d5600e2200a" providerId="AD" clId="Web-{52476F11-D1E1-B49A-F008-16E7D86D5811}" dt="2023-05-22T11:33:24.852" v="636" actId="20577"/>
          <ac:spMkLst>
            <pc:docMk/>
            <pc:sldMk cId="885511207" sldId="619"/>
            <ac:spMk id="6" creationId="{B7F26A23-E73D-F7F2-7437-36E222D526A8}"/>
          </ac:spMkLst>
        </pc:spChg>
        <pc:spChg chg="add del">
          <ac:chgData name="Roberta Tucker" userId="S::r.tucker@uwtsd.ac.uk::27ca61ee-ba03-4b92-a89a-1d5600e2200a" providerId="AD" clId="Web-{52476F11-D1E1-B49A-F008-16E7D86D5811}" dt="2023-05-22T08:50:56.332" v="309"/>
          <ac:spMkLst>
            <pc:docMk/>
            <pc:sldMk cId="885511207" sldId="619"/>
            <ac:spMk id="8" creationId="{21540236-BFD5-4A9D-8840-4703E7F76825}"/>
          </ac:spMkLst>
        </pc:spChg>
        <pc:spChg chg="add del">
          <ac:chgData name="Roberta Tucker" userId="S::r.tucker@uwtsd.ac.uk::27ca61ee-ba03-4b92-a89a-1d5600e2200a" providerId="AD" clId="Web-{52476F11-D1E1-B49A-F008-16E7D86D5811}" dt="2023-05-22T08:43:09.600" v="91"/>
          <ac:spMkLst>
            <pc:docMk/>
            <pc:sldMk cId="885511207" sldId="619"/>
            <ac:spMk id="9" creationId="{56E9B3E6-E277-4D68-BA48-9CB43FFBD6E2}"/>
          </ac:spMkLst>
        </pc:spChg>
        <pc:spChg chg="mod">
          <ac:chgData name="Roberta Tucker" userId="S::r.tucker@uwtsd.ac.uk::27ca61ee-ba03-4b92-a89a-1d5600e2200a" providerId="AD" clId="Web-{52476F11-D1E1-B49A-F008-16E7D86D5811}" dt="2023-05-22T10:16:59.321" v="343" actId="1076"/>
          <ac:spMkLst>
            <pc:docMk/>
            <pc:sldMk cId="885511207" sldId="619"/>
            <ac:spMk id="10" creationId="{984DCDA5-A261-4103-B44C-068DCEA03397}"/>
          </ac:spMkLst>
        </pc:spChg>
        <pc:spChg chg="add">
          <ac:chgData name="Roberta Tucker" userId="S::r.tucker@uwtsd.ac.uk::27ca61ee-ba03-4b92-a89a-1d5600e2200a" providerId="AD" clId="Web-{52476F11-D1E1-B49A-F008-16E7D86D5811}" dt="2023-05-22T08:50:56.332" v="309"/>
          <ac:spMkLst>
            <pc:docMk/>
            <pc:sldMk cId="885511207" sldId="619"/>
            <ac:spMk id="13" creationId="{325166D1-1B21-4128-AC42-61745528E4D6}"/>
          </ac:spMkLst>
        </pc:spChg>
        <pc:spChg chg="add del">
          <ac:chgData name="Roberta Tucker" userId="S::r.tucker@uwtsd.ac.uk::27ca61ee-ba03-4b92-a89a-1d5600e2200a" providerId="AD" clId="Web-{52476F11-D1E1-B49A-F008-16E7D86D5811}" dt="2023-05-22T08:43:09.600" v="91"/>
          <ac:spMkLst>
            <pc:docMk/>
            <pc:sldMk cId="885511207" sldId="619"/>
            <ac:spMk id="16" creationId="{D5B0017B-2ECA-49AF-B397-DC140825DF8D}"/>
          </ac:spMkLst>
        </pc:spChg>
        <pc:spChg chg="mod">
          <ac:chgData name="Roberta Tucker" userId="S::r.tucker@uwtsd.ac.uk::27ca61ee-ba03-4b92-a89a-1d5600e2200a" providerId="AD" clId="Web-{52476F11-D1E1-B49A-F008-16E7D86D5811}" dt="2023-05-22T10:16:48.321" v="342" actId="1076"/>
          <ac:spMkLst>
            <pc:docMk/>
            <pc:sldMk cId="885511207" sldId="619"/>
            <ac:spMk id="17" creationId="{4E59A2A1-1352-47AA-80C2-0FF5375940EC}"/>
          </ac:spMkLst>
        </pc:spChg>
        <pc:grpChg chg="add del">
          <ac:chgData name="Roberta Tucker" userId="S::r.tucker@uwtsd.ac.uk::27ca61ee-ba03-4b92-a89a-1d5600e2200a" providerId="AD" clId="Web-{52476F11-D1E1-B49A-F008-16E7D86D5811}" dt="2023-05-22T08:43:09.600" v="91"/>
          <ac:grpSpMkLst>
            <pc:docMk/>
            <pc:sldMk cId="885511207" sldId="619"/>
            <ac:grpSpMk id="11" creationId="{AE1C45F0-260A-458C-96ED-C1F6D2151219}"/>
          </ac:grpSpMkLst>
        </pc:grpChg>
        <pc:grpChg chg="add">
          <ac:chgData name="Roberta Tucker" userId="S::r.tucker@uwtsd.ac.uk::27ca61ee-ba03-4b92-a89a-1d5600e2200a" providerId="AD" clId="Web-{52476F11-D1E1-B49A-F008-16E7D86D5811}" dt="2023-05-22T08:50:56.332" v="309"/>
          <ac:grpSpMkLst>
            <pc:docMk/>
            <pc:sldMk cId="885511207" sldId="619"/>
            <ac:grpSpMk id="15" creationId="{E6517BAC-C80F-4065-90D8-703493E0B353}"/>
          </ac:grpSpMkLst>
        </pc:grpChg>
        <pc:graphicFrameChg chg="add del">
          <ac:chgData name="Roberta Tucker" userId="S::r.tucker@uwtsd.ac.uk::27ca61ee-ba03-4b92-a89a-1d5600e2200a" providerId="AD" clId="Web-{52476F11-D1E1-B49A-F008-16E7D86D5811}" dt="2023-05-22T08:43:09.600" v="91"/>
          <ac:graphicFrameMkLst>
            <pc:docMk/>
            <pc:sldMk cId="885511207" sldId="619"/>
            <ac:graphicFrameMk id="5" creationId="{03E97328-7DC1-AFEB-17D9-E6062E5FEF29}"/>
          </ac:graphicFrameMkLst>
        </pc:graphicFrameChg>
        <pc:picChg chg="add mod">
          <ac:chgData name="Roberta Tucker" userId="S::r.tucker@uwtsd.ac.uk::27ca61ee-ba03-4b92-a89a-1d5600e2200a" providerId="AD" clId="Web-{52476F11-D1E1-B49A-F008-16E7D86D5811}" dt="2023-05-22T10:16:43.336" v="341" actId="1076"/>
          <ac:picMkLst>
            <pc:docMk/>
            <pc:sldMk cId="885511207" sldId="619"/>
            <ac:picMk id="7" creationId="{0D9D1EF2-E623-C2E1-D396-BF0AC610036A}"/>
          </ac:picMkLst>
        </pc:picChg>
        <pc:cxnChg chg="add del">
          <ac:chgData name="Roberta Tucker" userId="S::r.tucker@uwtsd.ac.uk::27ca61ee-ba03-4b92-a89a-1d5600e2200a" providerId="AD" clId="Web-{52476F11-D1E1-B49A-F008-16E7D86D5811}" dt="2023-05-22T08:43:09.600" v="91"/>
          <ac:cxnSpMkLst>
            <pc:docMk/>
            <pc:sldMk cId="885511207" sldId="619"/>
            <ac:cxnSpMk id="18" creationId="{6CF1BAF6-AD41-4082-B212-8A1F9A2E8779}"/>
          </ac:cxnSpMkLst>
        </pc:cxnChg>
      </pc:sldChg>
      <pc:sldChg chg="addSp delSp modSp new modNotes">
        <pc:chgData name="Roberta Tucker" userId="S::r.tucker@uwtsd.ac.uk::27ca61ee-ba03-4b92-a89a-1d5600e2200a" providerId="AD" clId="Web-{52476F11-D1E1-B49A-F008-16E7D86D5811}" dt="2023-05-24T06:17:50.977" v="2245" actId="20577"/>
        <pc:sldMkLst>
          <pc:docMk/>
          <pc:sldMk cId="2618156431" sldId="620"/>
        </pc:sldMkLst>
        <pc:spChg chg="del">
          <ac:chgData name="Roberta Tucker" userId="S::r.tucker@uwtsd.ac.uk::27ca61ee-ba03-4b92-a89a-1d5600e2200a" providerId="AD" clId="Web-{52476F11-D1E1-B49A-F008-16E7D86D5811}" dt="2023-05-22T08:41:29.535" v="68"/>
          <ac:spMkLst>
            <pc:docMk/>
            <pc:sldMk cId="2618156431" sldId="620"/>
            <ac:spMk id="2" creationId="{66D2A9A3-AF15-8A93-92DF-A58434852083}"/>
          </ac:spMkLst>
        </pc:spChg>
        <pc:spChg chg="del">
          <ac:chgData name="Roberta Tucker" userId="S::r.tucker@uwtsd.ac.uk::27ca61ee-ba03-4b92-a89a-1d5600e2200a" providerId="AD" clId="Web-{52476F11-D1E1-B49A-F008-16E7D86D5811}" dt="2023-05-22T08:41:03.253" v="67"/>
          <ac:spMkLst>
            <pc:docMk/>
            <pc:sldMk cId="2618156431" sldId="620"/>
            <ac:spMk id="3" creationId="{7C98F9C4-3742-924B-BC2C-0D763AE2EA22}"/>
          </ac:spMkLst>
        </pc:spChg>
        <pc:spChg chg="add mod">
          <ac:chgData name="Roberta Tucker" userId="S::r.tucker@uwtsd.ac.uk::27ca61ee-ba03-4b92-a89a-1d5600e2200a" providerId="AD" clId="Web-{52476F11-D1E1-B49A-F008-16E7D86D5811}" dt="2023-05-22T08:48:02.421" v="237" actId="1076"/>
          <ac:spMkLst>
            <pc:docMk/>
            <pc:sldMk cId="2618156431" sldId="620"/>
            <ac:spMk id="5" creationId="{D8DE1A0C-FE78-5BB9-ED20-389209D47D81}"/>
          </ac:spMkLst>
        </pc:spChg>
        <pc:spChg chg="add del mod">
          <ac:chgData name="Roberta Tucker" userId="S::r.tucker@uwtsd.ac.uk::27ca61ee-ba03-4b92-a89a-1d5600e2200a" providerId="AD" clId="Web-{52476F11-D1E1-B49A-F008-16E7D86D5811}" dt="2023-05-24T06:17:50.977" v="2245" actId="20577"/>
          <ac:spMkLst>
            <pc:docMk/>
            <pc:sldMk cId="2618156431" sldId="620"/>
            <ac:spMk id="6" creationId="{4895263C-12B2-61BD-2E27-5999B8F4BC52}"/>
          </ac:spMkLst>
        </pc:spChg>
        <pc:picChg chg="add mod ord">
          <ac:chgData name="Roberta Tucker" userId="S::r.tucker@uwtsd.ac.uk::27ca61ee-ba03-4b92-a89a-1d5600e2200a" providerId="AD" clId="Web-{52476F11-D1E1-B49A-F008-16E7D86D5811}" dt="2023-05-22T08:47:59.077" v="236" actId="1076"/>
          <ac:picMkLst>
            <pc:docMk/>
            <pc:sldMk cId="2618156431" sldId="620"/>
            <ac:picMk id="4" creationId="{EAC57904-E4AA-50A7-7AC5-258CD43A008F}"/>
          </ac:picMkLst>
        </pc:picChg>
      </pc:sldChg>
      <pc:sldChg chg="addSp delSp modSp new ord modNotes">
        <pc:chgData name="Roberta Tucker" userId="S::r.tucker@uwtsd.ac.uk::27ca61ee-ba03-4b92-a89a-1d5600e2200a" providerId="AD" clId="Web-{52476F11-D1E1-B49A-F008-16E7D86D5811}" dt="2023-05-22T11:35:19.982" v="714"/>
        <pc:sldMkLst>
          <pc:docMk/>
          <pc:sldMk cId="1532355902" sldId="621"/>
        </pc:sldMkLst>
        <pc:spChg chg="del">
          <ac:chgData name="Roberta Tucker" userId="S::r.tucker@uwtsd.ac.uk::27ca61ee-ba03-4b92-a89a-1d5600e2200a" providerId="AD" clId="Web-{52476F11-D1E1-B49A-F008-16E7D86D5811}" dt="2023-05-22T10:39:59.622" v="374"/>
          <ac:spMkLst>
            <pc:docMk/>
            <pc:sldMk cId="1532355902" sldId="621"/>
            <ac:spMk id="2" creationId="{3EEA99F2-492A-CB31-51D1-6FBA82E6A5AA}"/>
          </ac:spMkLst>
        </pc:spChg>
        <pc:spChg chg="del">
          <ac:chgData name="Roberta Tucker" userId="S::r.tucker@uwtsd.ac.uk::27ca61ee-ba03-4b92-a89a-1d5600e2200a" providerId="AD" clId="Web-{52476F11-D1E1-B49A-F008-16E7D86D5811}" dt="2023-05-22T10:39:55.966" v="373"/>
          <ac:spMkLst>
            <pc:docMk/>
            <pc:sldMk cId="1532355902" sldId="621"/>
            <ac:spMk id="3" creationId="{6744A935-678E-20AA-99F6-1D4754420C62}"/>
          </ac:spMkLst>
        </pc:spChg>
        <pc:spChg chg="del">
          <ac:chgData name="Roberta Tucker" userId="S::r.tucker@uwtsd.ac.uk::27ca61ee-ba03-4b92-a89a-1d5600e2200a" providerId="AD" clId="Web-{52476F11-D1E1-B49A-F008-16E7D86D5811}" dt="2023-05-22T10:39:53.950" v="372"/>
          <ac:spMkLst>
            <pc:docMk/>
            <pc:sldMk cId="1532355902" sldId="621"/>
            <ac:spMk id="4" creationId="{B8641C92-B5DE-FBE5-6153-B1BB6C230226}"/>
          </ac:spMkLst>
        </pc:spChg>
        <pc:spChg chg="add mod">
          <ac:chgData name="Roberta Tucker" userId="S::r.tucker@uwtsd.ac.uk::27ca61ee-ba03-4b92-a89a-1d5600e2200a" providerId="AD" clId="Web-{52476F11-D1E1-B49A-F008-16E7D86D5811}" dt="2023-05-22T11:14:47.966" v="578" actId="1076"/>
          <ac:spMkLst>
            <pc:docMk/>
            <pc:sldMk cId="1532355902" sldId="621"/>
            <ac:spMk id="8" creationId="{066567B7-3E9B-E692-D200-3E424423390B}"/>
          </ac:spMkLst>
        </pc:spChg>
        <pc:spChg chg="add mod">
          <ac:chgData name="Roberta Tucker" userId="S::r.tucker@uwtsd.ac.uk::27ca61ee-ba03-4b92-a89a-1d5600e2200a" providerId="AD" clId="Web-{52476F11-D1E1-B49A-F008-16E7D86D5811}" dt="2023-05-22T11:16:21.048" v="586" actId="20577"/>
          <ac:spMkLst>
            <pc:docMk/>
            <pc:sldMk cId="1532355902" sldId="621"/>
            <ac:spMk id="11" creationId="{8AFC7712-90BC-22ED-A5A6-2435D6BE683C}"/>
          </ac:spMkLst>
        </pc:spChg>
        <pc:spChg chg="add mod">
          <ac:chgData name="Roberta Tucker" userId="S::r.tucker@uwtsd.ac.uk::27ca61ee-ba03-4b92-a89a-1d5600e2200a" providerId="AD" clId="Web-{52476F11-D1E1-B49A-F008-16E7D86D5811}" dt="2023-05-22T11:17:37.004" v="606" actId="1076"/>
          <ac:spMkLst>
            <pc:docMk/>
            <pc:sldMk cId="1532355902" sldId="621"/>
            <ac:spMk id="12" creationId="{BDF98FE4-E435-F9DF-41EB-805FFD843A63}"/>
          </ac:spMkLst>
        </pc:spChg>
        <pc:picChg chg="add mod">
          <ac:chgData name="Roberta Tucker" userId="S::r.tucker@uwtsd.ac.uk::27ca61ee-ba03-4b92-a89a-1d5600e2200a" providerId="AD" clId="Web-{52476F11-D1E1-B49A-F008-16E7D86D5811}" dt="2023-05-22T11:14:53.779" v="581" actId="1076"/>
          <ac:picMkLst>
            <pc:docMk/>
            <pc:sldMk cId="1532355902" sldId="621"/>
            <ac:picMk id="5" creationId="{B4A8B9F9-F1E8-79A6-7B01-9AD7B5B84EFD}"/>
          </ac:picMkLst>
        </pc:picChg>
        <pc:picChg chg="add del mod">
          <ac:chgData name="Roberta Tucker" userId="S::r.tucker@uwtsd.ac.uk::27ca61ee-ba03-4b92-a89a-1d5600e2200a" providerId="AD" clId="Web-{52476F11-D1E1-B49A-F008-16E7D86D5811}" dt="2023-05-22T10:58:47.586" v="399"/>
          <ac:picMkLst>
            <pc:docMk/>
            <pc:sldMk cId="1532355902" sldId="621"/>
            <ac:picMk id="6" creationId="{2C9F0C50-9986-DAEA-4883-1CA0849E33F9}"/>
          </ac:picMkLst>
        </pc:picChg>
        <pc:picChg chg="add del mod ord">
          <ac:chgData name="Roberta Tucker" userId="S::r.tucker@uwtsd.ac.uk::27ca61ee-ba03-4b92-a89a-1d5600e2200a" providerId="AD" clId="Web-{52476F11-D1E1-B49A-F008-16E7D86D5811}" dt="2023-05-22T11:12:19.570" v="565"/>
          <ac:picMkLst>
            <pc:docMk/>
            <pc:sldMk cId="1532355902" sldId="621"/>
            <ac:picMk id="7" creationId="{7D7B0142-7321-45D4-0F38-351E1459ED55}"/>
          </ac:picMkLst>
        </pc:picChg>
        <pc:picChg chg="add del mod">
          <ac:chgData name="Roberta Tucker" userId="S::r.tucker@uwtsd.ac.uk::27ca61ee-ba03-4b92-a89a-1d5600e2200a" providerId="AD" clId="Web-{52476F11-D1E1-B49A-F008-16E7D86D5811}" dt="2023-05-22T11:01:21.873" v="412"/>
          <ac:picMkLst>
            <pc:docMk/>
            <pc:sldMk cId="1532355902" sldId="621"/>
            <ac:picMk id="9" creationId="{13CF590A-DB07-6B14-53E5-7AA7A841AD97}"/>
          </ac:picMkLst>
        </pc:picChg>
        <pc:picChg chg="add mod">
          <ac:chgData name="Roberta Tucker" userId="S::r.tucker@uwtsd.ac.uk::27ca61ee-ba03-4b92-a89a-1d5600e2200a" providerId="AD" clId="Web-{52476F11-D1E1-B49A-F008-16E7D86D5811}" dt="2023-05-22T11:07:45.669" v="418" actId="1076"/>
          <ac:picMkLst>
            <pc:docMk/>
            <pc:sldMk cId="1532355902" sldId="621"/>
            <ac:picMk id="10" creationId="{015B38EC-C8FD-FF4F-6875-9DEF1D144F8F}"/>
          </ac:picMkLst>
        </pc:picChg>
      </pc:sldChg>
      <pc:sldChg chg="addSp delSp modSp add mod ord replId setBg modNotes">
        <pc:chgData name="Roberta Tucker" userId="S::r.tucker@uwtsd.ac.uk::27ca61ee-ba03-4b92-a89a-1d5600e2200a" providerId="AD" clId="Web-{52476F11-D1E1-B49A-F008-16E7D86D5811}" dt="2023-05-24T10:24:39.825" v="2749"/>
        <pc:sldMkLst>
          <pc:docMk/>
          <pc:sldMk cId="2193953062" sldId="622"/>
        </pc:sldMkLst>
        <pc:spChg chg="add mod ord">
          <ac:chgData name="Roberta Tucker" userId="S::r.tucker@uwtsd.ac.uk::27ca61ee-ba03-4b92-a89a-1d5600e2200a" providerId="AD" clId="Web-{52476F11-D1E1-B49A-F008-16E7D86D5811}" dt="2023-05-22T14:12:05.495" v="1298"/>
          <ac:spMkLst>
            <pc:docMk/>
            <pc:sldMk cId="2193953062" sldId="622"/>
            <ac:spMk id="2" creationId="{2F23E23E-13AB-9C8D-C1ED-7BEC88C70897}"/>
          </ac:spMkLst>
        </pc:spChg>
        <pc:spChg chg="add mod">
          <ac:chgData name="Roberta Tucker" userId="S::r.tucker@uwtsd.ac.uk::27ca61ee-ba03-4b92-a89a-1d5600e2200a" providerId="AD" clId="Web-{52476F11-D1E1-B49A-F008-16E7D86D5811}" dt="2023-05-24T10:24:32.012" v="2748"/>
          <ac:spMkLst>
            <pc:docMk/>
            <pc:sldMk cId="2193953062" sldId="622"/>
            <ac:spMk id="3" creationId="{D68DE538-1952-69A1-401C-F336EB6C773A}"/>
          </ac:spMkLst>
        </pc:spChg>
        <pc:spChg chg="add mod">
          <ac:chgData name="Roberta Tucker" userId="S::r.tucker@uwtsd.ac.uk::27ca61ee-ba03-4b92-a89a-1d5600e2200a" providerId="AD" clId="Web-{52476F11-D1E1-B49A-F008-16E7D86D5811}" dt="2023-05-24T10:24:39.825" v="2749"/>
          <ac:spMkLst>
            <pc:docMk/>
            <pc:sldMk cId="2193953062" sldId="622"/>
            <ac:spMk id="4" creationId="{8477FAA2-7624-EFC1-1341-63736FF0C02A}"/>
          </ac:spMkLst>
        </pc:spChg>
        <pc:spChg chg="del mod">
          <ac:chgData name="Roberta Tucker" userId="S::r.tucker@uwtsd.ac.uk::27ca61ee-ba03-4b92-a89a-1d5600e2200a" providerId="AD" clId="Web-{52476F11-D1E1-B49A-F008-16E7D86D5811}" dt="2023-05-22T11:01:01.123" v="407"/>
          <ac:spMkLst>
            <pc:docMk/>
            <pc:sldMk cId="2193953062" sldId="622"/>
            <ac:spMk id="8" creationId="{066567B7-3E9B-E692-D200-3E424423390B}"/>
          </ac:spMkLst>
        </pc:spChg>
        <pc:spChg chg="add del">
          <ac:chgData name="Roberta Tucker" userId="S::r.tucker@uwtsd.ac.uk::27ca61ee-ba03-4b92-a89a-1d5600e2200a" providerId="AD" clId="Web-{52476F11-D1E1-B49A-F008-16E7D86D5811}" dt="2023-05-22T14:11:15.666" v="1292"/>
          <ac:spMkLst>
            <pc:docMk/>
            <pc:sldMk cId="2193953062" sldId="622"/>
            <ac:spMk id="14" creationId="{AB8C311F-7253-4AED-9701-7FC0708C41C7}"/>
          </ac:spMkLst>
        </pc:spChg>
        <pc:spChg chg="add del">
          <ac:chgData name="Roberta Tucker" userId="S::r.tucker@uwtsd.ac.uk::27ca61ee-ba03-4b92-a89a-1d5600e2200a" providerId="AD" clId="Web-{52476F11-D1E1-B49A-F008-16E7D86D5811}" dt="2023-05-22T14:11:15.666" v="1292"/>
          <ac:spMkLst>
            <pc:docMk/>
            <pc:sldMk cId="2193953062" sldId="622"/>
            <ac:spMk id="16" creationId="{E2384209-CB15-4CDF-9D31-C44FD9A3F20D}"/>
          </ac:spMkLst>
        </pc:spChg>
        <pc:spChg chg="add del">
          <ac:chgData name="Roberta Tucker" userId="S::r.tucker@uwtsd.ac.uk::27ca61ee-ba03-4b92-a89a-1d5600e2200a" providerId="AD" clId="Web-{52476F11-D1E1-B49A-F008-16E7D86D5811}" dt="2023-05-22T14:11:15.666" v="1292"/>
          <ac:spMkLst>
            <pc:docMk/>
            <pc:sldMk cId="2193953062" sldId="622"/>
            <ac:spMk id="18" creationId="{2633B3B5-CC90-43F0-8714-D31D1F3F0209}"/>
          </ac:spMkLst>
        </pc:spChg>
        <pc:spChg chg="add del">
          <ac:chgData name="Roberta Tucker" userId="S::r.tucker@uwtsd.ac.uk::27ca61ee-ba03-4b92-a89a-1d5600e2200a" providerId="AD" clId="Web-{52476F11-D1E1-B49A-F008-16E7D86D5811}" dt="2023-05-22T14:11:15.666" v="1292"/>
          <ac:spMkLst>
            <pc:docMk/>
            <pc:sldMk cId="2193953062" sldId="622"/>
            <ac:spMk id="20" creationId="{A8D57A06-A426-446D-B02C-A2DC6B62E45E}"/>
          </ac:spMkLst>
        </pc:spChg>
        <pc:picChg chg="add mod">
          <ac:chgData name="Roberta Tucker" userId="S::r.tucker@uwtsd.ac.uk::27ca61ee-ba03-4b92-a89a-1d5600e2200a" providerId="AD" clId="Web-{52476F11-D1E1-B49A-F008-16E7D86D5811}" dt="2023-05-24T06:17:09.928" v="2240" actId="14100"/>
          <ac:picMkLst>
            <pc:docMk/>
            <pc:sldMk cId="2193953062" sldId="622"/>
            <ac:picMk id="5" creationId="{3DCFCD73-CAB5-7115-945D-BD47B9CCF00A}"/>
          </ac:picMkLst>
        </pc:picChg>
        <pc:picChg chg="del">
          <ac:chgData name="Roberta Tucker" userId="S::r.tucker@uwtsd.ac.uk::27ca61ee-ba03-4b92-a89a-1d5600e2200a" providerId="AD" clId="Web-{52476F11-D1E1-B49A-F008-16E7D86D5811}" dt="2023-05-22T11:00:56.810" v="405"/>
          <ac:picMkLst>
            <pc:docMk/>
            <pc:sldMk cId="2193953062" sldId="622"/>
            <ac:picMk id="5" creationId="{B4A8B9F9-F1E8-79A6-7B01-9AD7B5B84EFD}"/>
          </ac:picMkLst>
        </pc:picChg>
        <pc:picChg chg="del">
          <ac:chgData name="Roberta Tucker" userId="S::r.tucker@uwtsd.ac.uk::27ca61ee-ba03-4b92-a89a-1d5600e2200a" providerId="AD" clId="Web-{52476F11-D1E1-B49A-F008-16E7D86D5811}" dt="2023-05-22T11:01:02.544" v="408"/>
          <ac:picMkLst>
            <pc:docMk/>
            <pc:sldMk cId="2193953062" sldId="622"/>
            <ac:picMk id="7" creationId="{7D7B0142-7321-45D4-0F38-351E1459ED55}"/>
          </ac:picMkLst>
        </pc:picChg>
        <pc:picChg chg="del mod ord">
          <ac:chgData name="Roberta Tucker" userId="S::r.tucker@uwtsd.ac.uk::27ca61ee-ba03-4b92-a89a-1d5600e2200a" providerId="AD" clId="Web-{52476F11-D1E1-B49A-F008-16E7D86D5811}" dt="2023-05-24T06:16:49.599" v="2235"/>
          <ac:picMkLst>
            <pc:docMk/>
            <pc:sldMk cId="2193953062" sldId="622"/>
            <ac:picMk id="9" creationId="{13CF590A-DB07-6B14-53E5-7AA7A841AD97}"/>
          </ac:picMkLst>
        </pc:picChg>
      </pc:sldChg>
      <pc:sldChg chg="addSp delSp modSp new mod setBg">
        <pc:chgData name="Roberta Tucker" userId="S::r.tucker@uwtsd.ac.uk::27ca61ee-ba03-4b92-a89a-1d5600e2200a" providerId="AD" clId="Web-{52476F11-D1E1-B49A-F008-16E7D86D5811}" dt="2023-05-22T11:57:35.687" v="1152"/>
        <pc:sldMkLst>
          <pc:docMk/>
          <pc:sldMk cId="3681920465" sldId="623"/>
        </pc:sldMkLst>
        <pc:spChg chg="mod">
          <ac:chgData name="Roberta Tucker" userId="S::r.tucker@uwtsd.ac.uk::27ca61ee-ba03-4b92-a89a-1d5600e2200a" providerId="AD" clId="Web-{52476F11-D1E1-B49A-F008-16E7D86D5811}" dt="2023-05-22T11:43:41.469" v="1002" actId="20577"/>
          <ac:spMkLst>
            <pc:docMk/>
            <pc:sldMk cId="3681920465" sldId="623"/>
            <ac:spMk id="2" creationId="{8EC25CDF-C46D-0ED6-3624-EB8105EF35BF}"/>
          </ac:spMkLst>
        </pc:spChg>
        <pc:spChg chg="del">
          <ac:chgData name="Roberta Tucker" userId="S::r.tucker@uwtsd.ac.uk::27ca61ee-ba03-4b92-a89a-1d5600e2200a" providerId="AD" clId="Web-{52476F11-D1E1-B49A-F008-16E7D86D5811}" dt="2023-05-22T11:40:30.915" v="991"/>
          <ac:spMkLst>
            <pc:docMk/>
            <pc:sldMk cId="3681920465" sldId="623"/>
            <ac:spMk id="3" creationId="{F2F760CD-60A3-853A-835C-C0A9DB297538}"/>
          </ac:spMkLst>
        </pc:spChg>
        <pc:spChg chg="del">
          <ac:chgData name="Roberta Tucker" userId="S::r.tucker@uwtsd.ac.uk::27ca61ee-ba03-4b92-a89a-1d5600e2200a" providerId="AD" clId="Web-{52476F11-D1E1-B49A-F008-16E7D86D5811}" dt="2023-05-22T11:40:28.415" v="990"/>
          <ac:spMkLst>
            <pc:docMk/>
            <pc:sldMk cId="3681920465" sldId="623"/>
            <ac:spMk id="4" creationId="{AA580A72-83FD-28E8-4033-6C88932239CD}"/>
          </ac:spMkLst>
        </pc:spChg>
        <pc:spChg chg="add ord">
          <ac:chgData name="Roberta Tucker" userId="S::r.tucker@uwtsd.ac.uk::27ca61ee-ba03-4b92-a89a-1d5600e2200a" providerId="AD" clId="Web-{52476F11-D1E1-B49A-F008-16E7D86D5811}" dt="2023-05-22T11:57:35.687" v="1152"/>
          <ac:spMkLst>
            <pc:docMk/>
            <pc:sldMk cId="3681920465" sldId="623"/>
            <ac:spMk id="7" creationId="{934F1179-B481-4F9E-BCA3-AFB972070F83}"/>
          </ac:spMkLst>
        </pc:spChg>
        <pc:spChg chg="add">
          <ac:chgData name="Roberta Tucker" userId="S::r.tucker@uwtsd.ac.uk::27ca61ee-ba03-4b92-a89a-1d5600e2200a" providerId="AD" clId="Web-{52476F11-D1E1-B49A-F008-16E7D86D5811}" dt="2023-05-22T11:41:13.417" v="992"/>
          <ac:spMkLst>
            <pc:docMk/>
            <pc:sldMk cId="3681920465" sldId="623"/>
            <ac:spMk id="9" creationId="{827DC2C4-B485-428A-BF4A-472D2967F47F}"/>
          </ac:spMkLst>
        </pc:spChg>
        <pc:spChg chg="add">
          <ac:chgData name="Roberta Tucker" userId="S::r.tucker@uwtsd.ac.uk::27ca61ee-ba03-4b92-a89a-1d5600e2200a" providerId="AD" clId="Web-{52476F11-D1E1-B49A-F008-16E7D86D5811}" dt="2023-05-22T11:41:13.417" v="992"/>
          <ac:spMkLst>
            <pc:docMk/>
            <pc:sldMk cId="3681920465" sldId="623"/>
            <ac:spMk id="11" creationId="{EE04B5EB-F158-4507-90DD-BD23620C7CC9}"/>
          </ac:spMkLst>
        </pc:spChg>
        <pc:picChg chg="add mod">
          <ac:chgData name="Roberta Tucker" userId="S::r.tucker@uwtsd.ac.uk::27ca61ee-ba03-4b92-a89a-1d5600e2200a" providerId="AD" clId="Web-{52476F11-D1E1-B49A-F008-16E7D86D5811}" dt="2023-05-22T11:43:30.781" v="1001" actId="1076"/>
          <ac:picMkLst>
            <pc:docMk/>
            <pc:sldMk cId="3681920465" sldId="623"/>
            <ac:picMk id="5" creationId="{5ACF5B34-ABE1-5AED-6682-FE7DC7BCCCC5}"/>
          </ac:picMkLst>
        </pc:picChg>
        <pc:picChg chg="add ord">
          <ac:chgData name="Roberta Tucker" userId="S::r.tucker@uwtsd.ac.uk::27ca61ee-ba03-4b92-a89a-1d5600e2200a" providerId="AD" clId="Web-{52476F11-D1E1-B49A-F008-16E7D86D5811}" dt="2023-05-22T11:57:31.203" v="1151"/>
          <ac:picMkLst>
            <pc:docMk/>
            <pc:sldMk cId="3681920465" sldId="623"/>
            <ac:picMk id="8" creationId="{6D53199E-8A96-E7C5-E956-2DC595D886F0}"/>
          </ac:picMkLst>
        </pc:picChg>
      </pc:sldChg>
      <pc:sldChg chg="addSp delSp modSp new mod setBg addAnim delAnim">
        <pc:chgData name="Roberta Tucker" userId="S::r.tucker@uwtsd.ac.uk::27ca61ee-ba03-4b92-a89a-1d5600e2200a" providerId="AD" clId="Web-{52476F11-D1E1-B49A-F008-16E7D86D5811}" dt="2023-05-23T06:42:45.578" v="2072"/>
        <pc:sldMkLst>
          <pc:docMk/>
          <pc:sldMk cId="2815208998" sldId="624"/>
        </pc:sldMkLst>
        <pc:spChg chg="mod">
          <ac:chgData name="Roberta Tucker" userId="S::r.tucker@uwtsd.ac.uk::27ca61ee-ba03-4b92-a89a-1d5600e2200a" providerId="AD" clId="Web-{52476F11-D1E1-B49A-F008-16E7D86D5811}" dt="2023-05-22T11:50:57.595" v="1095" actId="14100"/>
          <ac:spMkLst>
            <pc:docMk/>
            <pc:sldMk cId="2815208998" sldId="624"/>
            <ac:spMk id="2" creationId="{A2E71DFA-F986-56DE-2614-BD618E010BF7}"/>
          </ac:spMkLst>
        </pc:spChg>
        <pc:spChg chg="del">
          <ac:chgData name="Roberta Tucker" userId="S::r.tucker@uwtsd.ac.uk::27ca61ee-ba03-4b92-a89a-1d5600e2200a" providerId="AD" clId="Web-{52476F11-D1E1-B49A-F008-16E7D86D5811}" dt="2023-05-22T11:47:30.040" v="1005"/>
          <ac:spMkLst>
            <pc:docMk/>
            <pc:sldMk cId="2815208998" sldId="624"/>
            <ac:spMk id="3" creationId="{621540BC-852F-3C04-4C1F-4D293B05CF48}"/>
          </ac:spMkLst>
        </pc:spChg>
        <pc:spChg chg="del">
          <ac:chgData name="Roberta Tucker" userId="S::r.tucker@uwtsd.ac.uk::27ca61ee-ba03-4b92-a89a-1d5600e2200a" providerId="AD" clId="Web-{52476F11-D1E1-B49A-F008-16E7D86D5811}" dt="2023-05-22T11:47:27.087" v="1004"/>
          <ac:spMkLst>
            <pc:docMk/>
            <pc:sldMk cId="2815208998" sldId="624"/>
            <ac:spMk id="4" creationId="{39FE0168-8B30-F6AD-2F26-9070DA208470}"/>
          </ac:spMkLst>
        </pc:spChg>
        <pc:spChg chg="add mod">
          <ac:chgData name="Roberta Tucker" userId="S::r.tucker@uwtsd.ac.uk::27ca61ee-ba03-4b92-a89a-1d5600e2200a" providerId="AD" clId="Web-{52476F11-D1E1-B49A-F008-16E7D86D5811}" dt="2023-05-22T11:54:35.462" v="1126" actId="1076"/>
          <ac:spMkLst>
            <pc:docMk/>
            <pc:sldMk cId="2815208998" sldId="624"/>
            <ac:spMk id="7" creationId="{EAB83801-2134-C27F-D36A-2EB3206C09C2}"/>
          </ac:spMkLst>
        </pc:spChg>
        <pc:spChg chg="add mod">
          <ac:chgData name="Roberta Tucker" userId="S::r.tucker@uwtsd.ac.uk::27ca61ee-ba03-4b92-a89a-1d5600e2200a" providerId="AD" clId="Web-{52476F11-D1E1-B49A-F008-16E7D86D5811}" dt="2023-05-22T11:54:31.899" v="1125" actId="1076"/>
          <ac:spMkLst>
            <pc:docMk/>
            <pc:sldMk cId="2815208998" sldId="624"/>
            <ac:spMk id="9" creationId="{64CB0D28-A336-29A2-9EC0-C54971F93D35}"/>
          </ac:spMkLst>
        </pc:spChg>
        <pc:spChg chg="add mod">
          <ac:chgData name="Roberta Tucker" userId="S::r.tucker@uwtsd.ac.uk::27ca61ee-ba03-4b92-a89a-1d5600e2200a" providerId="AD" clId="Web-{52476F11-D1E1-B49A-F008-16E7D86D5811}" dt="2023-05-22T11:54:50.572" v="1129" actId="1076"/>
          <ac:spMkLst>
            <pc:docMk/>
            <pc:sldMk cId="2815208998" sldId="624"/>
            <ac:spMk id="10" creationId="{BBB8A065-96AF-578B-5470-95BC72E01ABF}"/>
          </ac:spMkLst>
        </pc:spChg>
        <pc:spChg chg="add ord">
          <ac:chgData name="Roberta Tucker" userId="S::r.tucker@uwtsd.ac.uk::27ca61ee-ba03-4b92-a89a-1d5600e2200a" providerId="AD" clId="Web-{52476F11-D1E1-B49A-F008-16E7D86D5811}" dt="2023-05-22T11:53:22.662" v="1105"/>
          <ac:spMkLst>
            <pc:docMk/>
            <pc:sldMk cId="2815208998" sldId="624"/>
            <ac:spMk id="12" creationId="{80DF40B2-80F7-4E71-B46C-284163F3654A}"/>
          </ac:spMkLst>
        </pc:spChg>
        <pc:spChg chg="add mod">
          <ac:chgData name="Roberta Tucker" userId="S::r.tucker@uwtsd.ac.uk::27ca61ee-ba03-4b92-a89a-1d5600e2200a" providerId="AD" clId="Web-{52476F11-D1E1-B49A-F008-16E7D86D5811}" dt="2023-05-22T11:54:59.025" v="1130" actId="1076"/>
          <ac:spMkLst>
            <pc:docMk/>
            <pc:sldMk cId="2815208998" sldId="624"/>
            <ac:spMk id="13" creationId="{85FB9263-3A2D-EAFB-7C8B-D20FAC759624}"/>
          </ac:spMkLst>
        </pc:spChg>
        <pc:spChg chg="add mod">
          <ac:chgData name="Roberta Tucker" userId="S::r.tucker@uwtsd.ac.uk::27ca61ee-ba03-4b92-a89a-1d5600e2200a" providerId="AD" clId="Web-{52476F11-D1E1-B49A-F008-16E7D86D5811}" dt="2023-05-22T11:54:46.712" v="1128" actId="14100"/>
          <ac:spMkLst>
            <pc:docMk/>
            <pc:sldMk cId="2815208998" sldId="624"/>
            <ac:spMk id="17" creationId="{ECA8FB0A-38D9-C3B9-6237-EE750C2572D9}"/>
          </ac:spMkLst>
        </pc:spChg>
        <pc:spChg chg="add mod">
          <ac:chgData name="Roberta Tucker" userId="S::r.tucker@uwtsd.ac.uk::27ca61ee-ba03-4b92-a89a-1d5600e2200a" providerId="AD" clId="Web-{52476F11-D1E1-B49A-F008-16E7D86D5811}" dt="2023-05-22T11:55:15.198" v="1138" actId="1076"/>
          <ac:spMkLst>
            <pc:docMk/>
            <pc:sldMk cId="2815208998" sldId="624"/>
            <ac:spMk id="18" creationId="{EC50762D-0596-E7C0-D5B6-C0D892D061C5}"/>
          </ac:spMkLst>
        </pc:spChg>
        <pc:picChg chg="add del mod">
          <ac:chgData name="Roberta Tucker" userId="S::r.tucker@uwtsd.ac.uk::27ca61ee-ba03-4b92-a89a-1d5600e2200a" providerId="AD" clId="Web-{52476F11-D1E1-B49A-F008-16E7D86D5811}" dt="2023-05-23T06:42:45.578" v="2072"/>
          <ac:picMkLst>
            <pc:docMk/>
            <pc:sldMk cId="2815208998" sldId="624"/>
            <ac:picMk id="4" creationId="{0DDDE273-A8C5-0AB7-C680-C621418F277C}"/>
          </ac:picMkLst>
        </pc:picChg>
        <pc:picChg chg="add mod ord">
          <ac:chgData name="Roberta Tucker" userId="S::r.tucker@uwtsd.ac.uk::27ca61ee-ba03-4b92-a89a-1d5600e2200a" providerId="AD" clId="Web-{52476F11-D1E1-B49A-F008-16E7D86D5811}" dt="2023-05-22T11:53:36.694" v="1107" actId="1076"/>
          <ac:picMkLst>
            <pc:docMk/>
            <pc:sldMk cId="2815208998" sldId="624"/>
            <ac:picMk id="5" creationId="{BB01F1FE-A5CE-D7B5-FB3C-3FEA9D2F41A5}"/>
          </ac:picMkLst>
        </pc:picChg>
        <pc:picChg chg="add mod">
          <ac:chgData name="Roberta Tucker" userId="S::r.tucker@uwtsd.ac.uk::27ca61ee-ba03-4b92-a89a-1d5600e2200a" providerId="AD" clId="Web-{52476F11-D1E1-B49A-F008-16E7D86D5811}" dt="2023-05-22T11:54:28.024" v="1124" actId="1076"/>
          <ac:picMkLst>
            <pc:docMk/>
            <pc:sldMk cId="2815208998" sldId="624"/>
            <ac:picMk id="14" creationId="{7C881510-BA50-AC8C-9337-14BAFB69B00A}"/>
          </ac:picMkLst>
        </pc:picChg>
        <pc:picChg chg="add mod ord">
          <ac:chgData name="Roberta Tucker" userId="S::r.tucker@uwtsd.ac.uk::27ca61ee-ba03-4b92-a89a-1d5600e2200a" providerId="AD" clId="Web-{52476F11-D1E1-B49A-F008-16E7D86D5811}" dt="2023-05-22T11:53:13.053" v="1104"/>
          <ac:picMkLst>
            <pc:docMk/>
            <pc:sldMk cId="2815208998" sldId="624"/>
            <ac:picMk id="15" creationId="{33FE30A2-540C-0AB6-5743-1148F07AF703}"/>
          </ac:picMkLst>
        </pc:picChg>
        <pc:picChg chg="add del mod">
          <ac:chgData name="Roberta Tucker" userId="S::r.tucker@uwtsd.ac.uk::27ca61ee-ba03-4b92-a89a-1d5600e2200a" providerId="AD" clId="Web-{52476F11-D1E1-B49A-F008-16E7D86D5811}" dt="2023-05-22T11:54:07.742" v="1115"/>
          <ac:picMkLst>
            <pc:docMk/>
            <pc:sldMk cId="2815208998" sldId="624"/>
            <ac:picMk id="16" creationId="{BAF749F3-CBBE-213F-8C96-630ECFA9E6CF}"/>
          </ac:picMkLst>
        </pc:picChg>
      </pc:sldChg>
      <pc:sldChg chg="addSp delSp modSp new">
        <pc:chgData name="Roberta Tucker" userId="S::r.tucker@uwtsd.ac.uk::27ca61ee-ba03-4b92-a89a-1d5600e2200a" providerId="AD" clId="Web-{52476F11-D1E1-B49A-F008-16E7D86D5811}" dt="2023-05-24T06:46:44.105" v="2514" actId="20577"/>
        <pc:sldMkLst>
          <pc:docMk/>
          <pc:sldMk cId="2099828182" sldId="625"/>
        </pc:sldMkLst>
        <pc:spChg chg="del">
          <ac:chgData name="Roberta Tucker" userId="S::r.tucker@uwtsd.ac.uk::27ca61ee-ba03-4b92-a89a-1d5600e2200a" providerId="AD" clId="Web-{52476F11-D1E1-B49A-F008-16E7D86D5811}" dt="2023-05-22T14:13:33.652" v="1307"/>
          <ac:spMkLst>
            <pc:docMk/>
            <pc:sldMk cId="2099828182" sldId="625"/>
            <ac:spMk id="2" creationId="{A5E70300-7081-E015-2861-1E350CECDF8A}"/>
          </ac:spMkLst>
        </pc:spChg>
        <pc:spChg chg="add del mod">
          <ac:chgData name="Roberta Tucker" userId="S::r.tucker@uwtsd.ac.uk::27ca61ee-ba03-4b92-a89a-1d5600e2200a" providerId="AD" clId="Web-{52476F11-D1E1-B49A-F008-16E7D86D5811}" dt="2023-05-24T06:46:44.105" v="2514" actId="20577"/>
          <ac:spMkLst>
            <pc:docMk/>
            <pc:sldMk cId="2099828182" sldId="625"/>
            <ac:spMk id="3" creationId="{D994BE3A-97BD-9F2D-2452-8CC0E98D76D7}"/>
          </ac:spMkLst>
        </pc:spChg>
        <pc:spChg chg="del">
          <ac:chgData name="Roberta Tucker" userId="S::r.tucker@uwtsd.ac.uk::27ca61ee-ba03-4b92-a89a-1d5600e2200a" providerId="AD" clId="Web-{52476F11-D1E1-B49A-F008-16E7D86D5811}" dt="2023-05-22T14:14:59.107" v="1326"/>
          <ac:spMkLst>
            <pc:docMk/>
            <pc:sldMk cId="2099828182" sldId="625"/>
            <ac:spMk id="4" creationId="{080A2EA5-466D-A5E7-54D8-75CBD311DC2C}"/>
          </ac:spMkLst>
        </pc:spChg>
        <pc:spChg chg="add del mod">
          <ac:chgData name="Roberta Tucker" userId="S::r.tucker@uwtsd.ac.uk::27ca61ee-ba03-4b92-a89a-1d5600e2200a" providerId="AD" clId="Web-{52476F11-D1E1-B49A-F008-16E7D86D5811}" dt="2023-05-22T16:19:28.535" v="1459"/>
          <ac:spMkLst>
            <pc:docMk/>
            <pc:sldMk cId="2099828182" sldId="625"/>
            <ac:spMk id="4" creationId="{4E4F4F29-5166-04C7-4803-9232E114C450}"/>
          </ac:spMkLst>
        </pc:spChg>
        <pc:spChg chg="add mod">
          <ac:chgData name="Roberta Tucker" userId="S::r.tucker@uwtsd.ac.uk::27ca61ee-ba03-4b92-a89a-1d5600e2200a" providerId="AD" clId="Web-{52476F11-D1E1-B49A-F008-16E7D86D5811}" dt="2023-05-24T06:46:17.464" v="2502"/>
          <ac:spMkLst>
            <pc:docMk/>
            <pc:sldMk cId="2099828182" sldId="625"/>
            <ac:spMk id="5" creationId="{1CF1D886-23D7-2339-BBE2-E76699B37BD3}"/>
          </ac:spMkLst>
        </pc:spChg>
        <pc:picChg chg="add mod">
          <ac:chgData name="Roberta Tucker" userId="S::r.tucker@uwtsd.ac.uk::27ca61ee-ba03-4b92-a89a-1d5600e2200a" providerId="AD" clId="Web-{52476F11-D1E1-B49A-F008-16E7D86D5811}" dt="2023-05-22T16:40:44.440" v="1685" actId="14100"/>
          <ac:picMkLst>
            <pc:docMk/>
            <pc:sldMk cId="2099828182" sldId="625"/>
            <ac:picMk id="7" creationId="{E8B2B202-72CE-FC6F-BDB2-500D264FD842}"/>
          </ac:picMkLst>
        </pc:picChg>
      </pc:sldChg>
      <pc:sldChg chg="addSp delSp modSp add replId">
        <pc:chgData name="Roberta Tucker" userId="S::r.tucker@uwtsd.ac.uk::27ca61ee-ba03-4b92-a89a-1d5600e2200a" providerId="AD" clId="Web-{52476F11-D1E1-B49A-F008-16E7D86D5811}" dt="2023-05-24T06:47:26.622" v="2520" actId="20577"/>
        <pc:sldMkLst>
          <pc:docMk/>
          <pc:sldMk cId="2640841972" sldId="626"/>
        </pc:sldMkLst>
        <pc:spChg chg="del">
          <ac:chgData name="Roberta Tucker" userId="S::r.tucker@uwtsd.ac.uk::27ca61ee-ba03-4b92-a89a-1d5600e2200a" providerId="AD" clId="Web-{52476F11-D1E1-B49A-F008-16E7D86D5811}" dt="2023-05-22T16:15:25.983" v="1338"/>
          <ac:spMkLst>
            <pc:docMk/>
            <pc:sldMk cId="2640841972" sldId="626"/>
            <ac:spMk id="3" creationId="{D994BE3A-97BD-9F2D-2452-8CC0E98D76D7}"/>
          </ac:spMkLst>
        </pc:spChg>
        <pc:spChg chg="add del mod">
          <ac:chgData name="Roberta Tucker" userId="S::r.tucker@uwtsd.ac.uk::27ca61ee-ba03-4b92-a89a-1d5600e2200a" providerId="AD" clId="Web-{52476F11-D1E1-B49A-F008-16E7D86D5811}" dt="2023-05-22T16:18:43.300" v="1448"/>
          <ac:spMkLst>
            <pc:docMk/>
            <pc:sldMk cId="2640841972" sldId="626"/>
            <ac:spMk id="4" creationId="{DF2A8A80-7F48-2F43-1FEE-F8F8A271C7E7}"/>
          </ac:spMkLst>
        </pc:spChg>
        <pc:spChg chg="mod">
          <ac:chgData name="Roberta Tucker" userId="S::r.tucker@uwtsd.ac.uk::27ca61ee-ba03-4b92-a89a-1d5600e2200a" providerId="AD" clId="Web-{52476F11-D1E1-B49A-F008-16E7D86D5811}" dt="2023-05-24T06:46:00.854" v="2500"/>
          <ac:spMkLst>
            <pc:docMk/>
            <pc:sldMk cId="2640841972" sldId="626"/>
            <ac:spMk id="5" creationId="{1CF1D886-23D7-2339-BBE2-E76699B37BD3}"/>
          </ac:spMkLst>
        </pc:spChg>
        <pc:spChg chg="add del mod">
          <ac:chgData name="Roberta Tucker" userId="S::r.tucker@uwtsd.ac.uk::27ca61ee-ba03-4b92-a89a-1d5600e2200a" providerId="AD" clId="Web-{52476F11-D1E1-B49A-F008-16E7D86D5811}" dt="2023-05-22T16:18:48.378" v="1450"/>
          <ac:spMkLst>
            <pc:docMk/>
            <pc:sldMk cId="2640841972" sldId="626"/>
            <ac:spMk id="6" creationId="{55F165FF-D744-B2F3-98D5-64F90EFE0371}"/>
          </ac:spMkLst>
        </pc:spChg>
        <pc:spChg chg="add del mod">
          <ac:chgData name="Roberta Tucker" userId="S::r.tucker@uwtsd.ac.uk::27ca61ee-ba03-4b92-a89a-1d5600e2200a" providerId="AD" clId="Web-{52476F11-D1E1-B49A-F008-16E7D86D5811}" dt="2023-05-22T16:18:59.550" v="1453"/>
          <ac:spMkLst>
            <pc:docMk/>
            <pc:sldMk cId="2640841972" sldId="626"/>
            <ac:spMk id="8" creationId="{12BD0BAA-229A-8107-24AD-B137B5C6C31D}"/>
          </ac:spMkLst>
        </pc:spChg>
        <pc:spChg chg="add del mod">
          <ac:chgData name="Roberta Tucker" userId="S::r.tucker@uwtsd.ac.uk::27ca61ee-ba03-4b92-a89a-1d5600e2200a" providerId="AD" clId="Web-{52476F11-D1E1-B49A-F008-16E7D86D5811}" dt="2023-05-24T06:47:26.622" v="2520" actId="20577"/>
          <ac:spMkLst>
            <pc:docMk/>
            <pc:sldMk cId="2640841972" sldId="626"/>
            <ac:spMk id="10" creationId="{5C580C21-A9C1-DB02-7033-D2E1D672F4CB}"/>
          </ac:spMkLst>
        </pc:spChg>
        <pc:picChg chg="mod">
          <ac:chgData name="Roberta Tucker" userId="S::r.tucker@uwtsd.ac.uk::27ca61ee-ba03-4b92-a89a-1d5600e2200a" providerId="AD" clId="Web-{52476F11-D1E1-B49A-F008-16E7D86D5811}" dt="2023-05-22T16:37:48.436" v="1659" actId="1076"/>
          <ac:picMkLst>
            <pc:docMk/>
            <pc:sldMk cId="2640841972" sldId="626"/>
            <ac:picMk id="7" creationId="{E8B2B202-72CE-FC6F-BDB2-500D264FD842}"/>
          </ac:picMkLst>
        </pc:picChg>
      </pc:sldChg>
      <pc:sldChg chg="modSp add replId">
        <pc:chgData name="Roberta Tucker" userId="S::r.tucker@uwtsd.ac.uk::27ca61ee-ba03-4b92-a89a-1d5600e2200a" providerId="AD" clId="Web-{52476F11-D1E1-B49A-F008-16E7D86D5811}" dt="2023-05-24T06:45:36.915" v="2498"/>
        <pc:sldMkLst>
          <pc:docMk/>
          <pc:sldMk cId="1511045945" sldId="627"/>
        </pc:sldMkLst>
        <pc:spChg chg="mod">
          <ac:chgData name="Roberta Tucker" userId="S::r.tucker@uwtsd.ac.uk::27ca61ee-ba03-4b92-a89a-1d5600e2200a" providerId="AD" clId="Web-{52476F11-D1E1-B49A-F008-16E7D86D5811}" dt="2023-05-24T06:45:36.915" v="2498"/>
          <ac:spMkLst>
            <pc:docMk/>
            <pc:sldMk cId="1511045945" sldId="627"/>
            <ac:spMk id="5" creationId="{1CF1D886-23D7-2339-BBE2-E76699B37BD3}"/>
          </ac:spMkLst>
        </pc:spChg>
        <pc:spChg chg="mod">
          <ac:chgData name="Roberta Tucker" userId="S::r.tucker@uwtsd.ac.uk::27ca61ee-ba03-4b92-a89a-1d5600e2200a" providerId="AD" clId="Web-{52476F11-D1E1-B49A-F008-16E7D86D5811}" dt="2023-05-24T06:44:50.492" v="2496" actId="1076"/>
          <ac:spMkLst>
            <pc:docMk/>
            <pc:sldMk cId="1511045945" sldId="627"/>
            <ac:spMk id="10" creationId="{5C580C21-A9C1-DB02-7033-D2E1D672F4CB}"/>
          </ac:spMkLst>
        </pc:spChg>
        <pc:picChg chg="mod">
          <ac:chgData name="Roberta Tucker" userId="S::r.tucker@uwtsd.ac.uk::27ca61ee-ba03-4b92-a89a-1d5600e2200a" providerId="AD" clId="Web-{52476F11-D1E1-B49A-F008-16E7D86D5811}" dt="2023-05-22T16:40:54.628" v="1686" actId="14100"/>
          <ac:picMkLst>
            <pc:docMk/>
            <pc:sldMk cId="1511045945" sldId="627"/>
            <ac:picMk id="7" creationId="{E8B2B202-72CE-FC6F-BDB2-500D264FD842}"/>
          </ac:picMkLst>
        </pc:picChg>
      </pc:sldChg>
      <pc:sldChg chg="addSp delSp modSp new">
        <pc:chgData name="Roberta Tucker" userId="S::r.tucker@uwtsd.ac.uk::27ca61ee-ba03-4b92-a89a-1d5600e2200a" providerId="AD" clId="Web-{52476F11-D1E1-B49A-F008-16E7D86D5811}" dt="2023-05-22T19:08:31.094" v="2067" actId="1076"/>
        <pc:sldMkLst>
          <pc:docMk/>
          <pc:sldMk cId="777537758" sldId="628"/>
        </pc:sldMkLst>
        <pc:spChg chg="mod">
          <ac:chgData name="Roberta Tucker" userId="S::r.tucker@uwtsd.ac.uk::27ca61ee-ba03-4b92-a89a-1d5600e2200a" providerId="AD" clId="Web-{52476F11-D1E1-B49A-F008-16E7D86D5811}" dt="2023-05-22T19:08:31.094" v="2067" actId="1076"/>
          <ac:spMkLst>
            <pc:docMk/>
            <pc:sldMk cId="777537758" sldId="628"/>
            <ac:spMk id="2" creationId="{9E8A9767-95D7-C912-017D-6068B2A1F01F}"/>
          </ac:spMkLst>
        </pc:spChg>
        <pc:spChg chg="del">
          <ac:chgData name="Roberta Tucker" userId="S::r.tucker@uwtsd.ac.uk::27ca61ee-ba03-4b92-a89a-1d5600e2200a" providerId="AD" clId="Web-{52476F11-D1E1-B49A-F008-16E7D86D5811}" dt="2023-05-22T16:47:44.512" v="1689"/>
          <ac:spMkLst>
            <pc:docMk/>
            <pc:sldMk cId="777537758" sldId="628"/>
            <ac:spMk id="3" creationId="{89F236C2-3430-05C3-70F1-1CF07CEEB30F}"/>
          </ac:spMkLst>
        </pc:spChg>
        <pc:spChg chg="add mod">
          <ac:chgData name="Roberta Tucker" userId="S::r.tucker@uwtsd.ac.uk::27ca61ee-ba03-4b92-a89a-1d5600e2200a" providerId="AD" clId="Web-{52476F11-D1E1-B49A-F008-16E7D86D5811}" dt="2023-05-22T16:49:58.031" v="1751" actId="1076"/>
          <ac:spMkLst>
            <pc:docMk/>
            <pc:sldMk cId="777537758" sldId="628"/>
            <ac:spMk id="8" creationId="{41051D82-D94B-9284-DC58-64D9298DECB0}"/>
          </ac:spMkLst>
        </pc:spChg>
        <pc:picChg chg="add mod ord">
          <ac:chgData name="Roberta Tucker" userId="S::r.tucker@uwtsd.ac.uk::27ca61ee-ba03-4b92-a89a-1d5600e2200a" providerId="AD" clId="Web-{52476F11-D1E1-B49A-F008-16E7D86D5811}" dt="2023-05-22T16:48:27.607" v="1715" actId="1076"/>
          <ac:picMkLst>
            <pc:docMk/>
            <pc:sldMk cId="777537758" sldId="628"/>
            <ac:picMk id="4" creationId="{C0F19F4D-CE48-B517-24C1-BF6DDFF72FC1}"/>
          </ac:picMkLst>
        </pc:picChg>
        <pc:picChg chg="add del mod">
          <ac:chgData name="Roberta Tucker" userId="S::r.tucker@uwtsd.ac.uk::27ca61ee-ba03-4b92-a89a-1d5600e2200a" providerId="AD" clId="Web-{52476F11-D1E1-B49A-F008-16E7D86D5811}" dt="2023-05-22T16:49:15.733" v="1723"/>
          <ac:picMkLst>
            <pc:docMk/>
            <pc:sldMk cId="777537758" sldId="628"/>
            <ac:picMk id="6" creationId="{AD0AD6E7-44CA-0314-3525-64DF133645EA}"/>
          </ac:picMkLst>
        </pc:picChg>
        <pc:picChg chg="add del mod">
          <ac:chgData name="Roberta Tucker" userId="S::r.tucker@uwtsd.ac.uk::27ca61ee-ba03-4b92-a89a-1d5600e2200a" providerId="AD" clId="Web-{52476F11-D1E1-B49A-F008-16E7D86D5811}" dt="2023-05-22T16:49:24.624" v="1725"/>
          <ac:picMkLst>
            <pc:docMk/>
            <pc:sldMk cId="777537758" sldId="628"/>
            <ac:picMk id="7" creationId="{25013E1D-A2E5-E428-60CC-4B56A5B83A81}"/>
          </ac:picMkLst>
        </pc:picChg>
        <pc:cxnChg chg="add mod">
          <ac:chgData name="Roberta Tucker" userId="S::r.tucker@uwtsd.ac.uk::27ca61ee-ba03-4b92-a89a-1d5600e2200a" providerId="AD" clId="Web-{52476F11-D1E1-B49A-F008-16E7D86D5811}" dt="2023-05-22T16:49:02.186" v="1721"/>
          <ac:cxnSpMkLst>
            <pc:docMk/>
            <pc:sldMk cId="777537758" sldId="628"/>
            <ac:cxnSpMk id="5" creationId="{4688F095-FB46-A9E2-E9E2-E30B2D65CA17}"/>
          </ac:cxnSpMkLst>
        </pc:cxnChg>
      </pc:sldChg>
      <pc:sldChg chg="addSp delSp modSp new">
        <pc:chgData name="Roberta Tucker" userId="S::r.tucker@uwtsd.ac.uk::27ca61ee-ba03-4b92-a89a-1d5600e2200a" providerId="AD" clId="Web-{52476F11-D1E1-B49A-F008-16E7D86D5811}" dt="2023-05-22T17:17:38.241" v="2065" actId="1076"/>
        <pc:sldMkLst>
          <pc:docMk/>
          <pc:sldMk cId="2468776363" sldId="629"/>
        </pc:sldMkLst>
        <pc:spChg chg="mod">
          <ac:chgData name="Roberta Tucker" userId="S::r.tucker@uwtsd.ac.uk::27ca61ee-ba03-4b92-a89a-1d5600e2200a" providerId="AD" clId="Web-{52476F11-D1E1-B49A-F008-16E7D86D5811}" dt="2023-05-22T17:04:35.207" v="1924" actId="20577"/>
          <ac:spMkLst>
            <pc:docMk/>
            <pc:sldMk cId="2468776363" sldId="629"/>
            <ac:spMk id="2" creationId="{FB9590B6-E407-0F3C-14FA-AB711676CCCB}"/>
          </ac:spMkLst>
        </pc:spChg>
        <pc:spChg chg="del">
          <ac:chgData name="Roberta Tucker" userId="S::r.tucker@uwtsd.ac.uk::27ca61ee-ba03-4b92-a89a-1d5600e2200a" providerId="AD" clId="Web-{52476F11-D1E1-B49A-F008-16E7D86D5811}" dt="2023-05-22T16:50:55.048" v="1753"/>
          <ac:spMkLst>
            <pc:docMk/>
            <pc:sldMk cId="2468776363" sldId="629"/>
            <ac:spMk id="3" creationId="{504874C7-7CEB-4ED4-DEFB-8EB88F91B9C1}"/>
          </ac:spMkLst>
        </pc:spChg>
        <pc:spChg chg="add mod">
          <ac:chgData name="Roberta Tucker" userId="S::r.tucker@uwtsd.ac.uk::27ca61ee-ba03-4b92-a89a-1d5600e2200a" providerId="AD" clId="Web-{52476F11-D1E1-B49A-F008-16E7D86D5811}" dt="2023-05-22T17:17:31.428" v="2063" actId="1076"/>
          <ac:spMkLst>
            <pc:docMk/>
            <pc:sldMk cId="2468776363" sldId="629"/>
            <ac:spMk id="5" creationId="{2BA77DB8-1AA4-ACE0-D367-69F6F20C0315}"/>
          </ac:spMkLst>
        </pc:spChg>
        <pc:spChg chg="add del mod">
          <ac:chgData name="Roberta Tucker" userId="S::r.tucker@uwtsd.ac.uk::27ca61ee-ba03-4b92-a89a-1d5600e2200a" providerId="AD" clId="Web-{52476F11-D1E1-B49A-F008-16E7D86D5811}" dt="2023-05-22T16:53:28.708" v="1792"/>
          <ac:spMkLst>
            <pc:docMk/>
            <pc:sldMk cId="2468776363" sldId="629"/>
            <ac:spMk id="9" creationId="{848F911B-028F-6FB5-8E50-D9B4687DD9E6}"/>
          </ac:spMkLst>
        </pc:spChg>
        <pc:spChg chg="add mod">
          <ac:chgData name="Roberta Tucker" userId="S::r.tucker@uwtsd.ac.uk::27ca61ee-ba03-4b92-a89a-1d5600e2200a" providerId="AD" clId="Web-{52476F11-D1E1-B49A-F008-16E7D86D5811}" dt="2023-05-22T17:17:38.241" v="2065" actId="1076"/>
          <ac:spMkLst>
            <pc:docMk/>
            <pc:sldMk cId="2468776363" sldId="629"/>
            <ac:spMk id="14" creationId="{7CE98AF1-B860-1AC2-68C1-7EF6853426E5}"/>
          </ac:spMkLst>
        </pc:spChg>
        <pc:spChg chg="add">
          <ac:chgData name="Roberta Tucker" userId="S::r.tucker@uwtsd.ac.uk::27ca61ee-ba03-4b92-a89a-1d5600e2200a" providerId="AD" clId="Web-{52476F11-D1E1-B49A-F008-16E7D86D5811}" dt="2023-05-22T17:00:53.296" v="1847"/>
          <ac:spMkLst>
            <pc:docMk/>
            <pc:sldMk cId="2468776363" sldId="629"/>
            <ac:spMk id="16" creationId="{60303FF4-7A3F-B2BA-4ECF-E5B4EBE94713}"/>
          </ac:spMkLst>
        </pc:spChg>
        <pc:spChg chg="add">
          <ac:chgData name="Roberta Tucker" userId="S::r.tucker@uwtsd.ac.uk::27ca61ee-ba03-4b92-a89a-1d5600e2200a" providerId="AD" clId="Web-{52476F11-D1E1-B49A-F008-16E7D86D5811}" dt="2023-05-22T17:01:19.687" v="1848"/>
          <ac:spMkLst>
            <pc:docMk/>
            <pc:sldMk cId="2468776363" sldId="629"/>
            <ac:spMk id="17" creationId="{E97A93C4-4BCE-3435-6B08-CB9715B6530F}"/>
          </ac:spMkLst>
        </pc:spChg>
        <pc:spChg chg="add mod">
          <ac:chgData name="Roberta Tucker" userId="S::r.tucker@uwtsd.ac.uk::27ca61ee-ba03-4b92-a89a-1d5600e2200a" providerId="AD" clId="Web-{52476F11-D1E1-B49A-F008-16E7D86D5811}" dt="2023-05-22T17:17:19.834" v="2061" actId="1076"/>
          <ac:spMkLst>
            <pc:docMk/>
            <pc:sldMk cId="2468776363" sldId="629"/>
            <ac:spMk id="18" creationId="{E2918900-D3A8-7151-633A-E2BC55479F76}"/>
          </ac:spMkLst>
        </pc:spChg>
        <pc:spChg chg="add del">
          <ac:chgData name="Roberta Tucker" userId="S::r.tucker@uwtsd.ac.uk::27ca61ee-ba03-4b92-a89a-1d5600e2200a" providerId="AD" clId="Web-{52476F11-D1E1-B49A-F008-16E7D86D5811}" dt="2023-05-22T17:01:28.141" v="1855"/>
          <ac:spMkLst>
            <pc:docMk/>
            <pc:sldMk cId="2468776363" sldId="629"/>
            <ac:spMk id="19" creationId="{39DD7547-DAAB-0E38-4DB6-F0668B666776}"/>
          </ac:spMkLst>
        </pc:spChg>
        <pc:spChg chg="add mod">
          <ac:chgData name="Roberta Tucker" userId="S::r.tucker@uwtsd.ac.uk::27ca61ee-ba03-4b92-a89a-1d5600e2200a" providerId="AD" clId="Web-{52476F11-D1E1-B49A-F008-16E7D86D5811}" dt="2023-05-22T17:16:01.864" v="2049" actId="1076"/>
          <ac:spMkLst>
            <pc:docMk/>
            <pc:sldMk cId="2468776363" sldId="629"/>
            <ac:spMk id="20" creationId="{C30E23C3-E9A0-7D6F-F130-B248AC4DB510}"/>
          </ac:spMkLst>
        </pc:spChg>
        <pc:spChg chg="add mod">
          <ac:chgData name="Roberta Tucker" userId="S::r.tucker@uwtsd.ac.uk::27ca61ee-ba03-4b92-a89a-1d5600e2200a" providerId="AD" clId="Web-{52476F11-D1E1-B49A-F008-16E7D86D5811}" dt="2023-05-22T17:16:48.849" v="2056" actId="1076"/>
          <ac:spMkLst>
            <pc:docMk/>
            <pc:sldMk cId="2468776363" sldId="629"/>
            <ac:spMk id="25" creationId="{EE777ABE-0AFB-29EA-3038-08C8B433F9EC}"/>
          </ac:spMkLst>
        </pc:spChg>
        <pc:picChg chg="add del mod ord">
          <ac:chgData name="Roberta Tucker" userId="S::r.tucker@uwtsd.ac.uk::27ca61ee-ba03-4b92-a89a-1d5600e2200a" providerId="AD" clId="Web-{52476F11-D1E1-B49A-F008-16E7D86D5811}" dt="2023-05-22T16:53:27.036" v="1791"/>
          <ac:picMkLst>
            <pc:docMk/>
            <pc:sldMk cId="2468776363" sldId="629"/>
            <ac:picMk id="4" creationId="{B9B6DF60-81F3-75D5-A2CC-AB0AADF67C3B}"/>
          </ac:picMkLst>
        </pc:picChg>
        <pc:picChg chg="add mod ord">
          <ac:chgData name="Roberta Tucker" userId="S::r.tucker@uwtsd.ac.uk::27ca61ee-ba03-4b92-a89a-1d5600e2200a" providerId="AD" clId="Web-{52476F11-D1E1-B49A-F008-16E7D86D5811}" dt="2023-05-22T17:17:25.459" v="2062" actId="1076"/>
          <ac:picMkLst>
            <pc:docMk/>
            <pc:sldMk cId="2468776363" sldId="629"/>
            <ac:picMk id="10" creationId="{5329D1B5-B160-37F1-44BF-8DAD18AC4218}"/>
          </ac:picMkLst>
        </pc:picChg>
        <pc:picChg chg="add mod">
          <ac:chgData name="Roberta Tucker" userId="S::r.tucker@uwtsd.ac.uk::27ca61ee-ba03-4b92-a89a-1d5600e2200a" providerId="AD" clId="Web-{52476F11-D1E1-B49A-F008-16E7D86D5811}" dt="2023-05-22T17:17:35.725" v="2064" actId="1076"/>
          <ac:picMkLst>
            <pc:docMk/>
            <pc:sldMk cId="2468776363" sldId="629"/>
            <ac:picMk id="11" creationId="{CDC49604-2E09-6DE6-17C2-34C07C091E6C}"/>
          </ac:picMkLst>
        </pc:picChg>
        <pc:picChg chg="add del mod">
          <ac:chgData name="Roberta Tucker" userId="S::r.tucker@uwtsd.ac.uk::27ca61ee-ba03-4b92-a89a-1d5600e2200a" providerId="AD" clId="Web-{52476F11-D1E1-B49A-F008-16E7D86D5811}" dt="2023-05-22T17:07:54.431" v="1954"/>
          <ac:picMkLst>
            <pc:docMk/>
            <pc:sldMk cId="2468776363" sldId="629"/>
            <ac:picMk id="15" creationId="{0C8AD423-F359-11FA-804E-E79D9B30A10F}"/>
          </ac:picMkLst>
        </pc:picChg>
        <pc:picChg chg="add mod ord">
          <ac:chgData name="Roberta Tucker" userId="S::r.tucker@uwtsd.ac.uk::27ca61ee-ba03-4b92-a89a-1d5600e2200a" providerId="AD" clId="Web-{52476F11-D1E1-B49A-F008-16E7D86D5811}" dt="2023-05-22T17:16:29.708" v="2051"/>
          <ac:picMkLst>
            <pc:docMk/>
            <pc:sldMk cId="2468776363" sldId="629"/>
            <ac:picMk id="21" creationId="{B271D24F-D759-D1B0-3ACE-6E6DAC18360B}"/>
          </ac:picMkLst>
        </pc:picChg>
        <pc:picChg chg="add del mod">
          <ac:chgData name="Roberta Tucker" userId="S::r.tucker@uwtsd.ac.uk::27ca61ee-ba03-4b92-a89a-1d5600e2200a" providerId="AD" clId="Web-{52476F11-D1E1-B49A-F008-16E7D86D5811}" dt="2023-05-22T17:07:58.228" v="1956"/>
          <ac:picMkLst>
            <pc:docMk/>
            <pc:sldMk cId="2468776363" sldId="629"/>
            <ac:picMk id="22" creationId="{3EAFBD7F-01CE-AB92-828F-8DA6ACC91B7B}"/>
          </ac:picMkLst>
        </pc:picChg>
        <pc:picChg chg="add mod">
          <ac:chgData name="Roberta Tucker" userId="S::r.tucker@uwtsd.ac.uk::27ca61ee-ba03-4b92-a89a-1d5600e2200a" providerId="AD" clId="Web-{52476F11-D1E1-B49A-F008-16E7D86D5811}" dt="2023-05-22T17:17:01.209" v="2058" actId="1076"/>
          <ac:picMkLst>
            <pc:docMk/>
            <pc:sldMk cId="2468776363" sldId="629"/>
            <ac:picMk id="23" creationId="{A70F5B0D-E399-75AE-2555-0585C0B2FC1F}"/>
          </ac:picMkLst>
        </pc:picChg>
        <pc:picChg chg="add del mod">
          <ac:chgData name="Roberta Tucker" userId="S::r.tucker@uwtsd.ac.uk::27ca61ee-ba03-4b92-a89a-1d5600e2200a" providerId="AD" clId="Web-{52476F11-D1E1-B49A-F008-16E7D86D5811}" dt="2023-05-22T17:08:29.900" v="1964"/>
          <ac:picMkLst>
            <pc:docMk/>
            <pc:sldMk cId="2468776363" sldId="629"/>
            <ac:picMk id="24" creationId="{75C44BBA-E9A7-7381-F34C-8EAA59AD9983}"/>
          </ac:picMkLst>
        </pc:picChg>
        <pc:cxnChg chg="add del mod">
          <ac:chgData name="Roberta Tucker" userId="S::r.tucker@uwtsd.ac.uk::27ca61ee-ba03-4b92-a89a-1d5600e2200a" providerId="AD" clId="Web-{52476F11-D1E1-B49A-F008-16E7D86D5811}" dt="2023-05-22T16:59:15.528" v="1840"/>
          <ac:cxnSpMkLst>
            <pc:docMk/>
            <pc:sldMk cId="2468776363" sldId="629"/>
            <ac:cxnSpMk id="7" creationId="{5BE022DF-2A65-DA02-2835-C84321286678}"/>
          </ac:cxnSpMkLst>
        </pc:cxnChg>
        <pc:cxnChg chg="add del mod">
          <ac:chgData name="Roberta Tucker" userId="S::r.tucker@uwtsd.ac.uk::27ca61ee-ba03-4b92-a89a-1d5600e2200a" providerId="AD" clId="Web-{52476F11-D1E1-B49A-F008-16E7D86D5811}" dt="2023-05-22T17:00:09.967" v="1842"/>
          <ac:cxnSpMkLst>
            <pc:docMk/>
            <pc:sldMk cId="2468776363" sldId="629"/>
            <ac:cxnSpMk id="12" creationId="{86D94A1C-34CF-72EF-F65A-7652883B81DC}"/>
          </ac:cxnSpMkLst>
        </pc:cxnChg>
        <pc:cxnChg chg="add del mod">
          <ac:chgData name="Roberta Tucker" userId="S::r.tucker@uwtsd.ac.uk::27ca61ee-ba03-4b92-a89a-1d5600e2200a" providerId="AD" clId="Web-{52476F11-D1E1-B49A-F008-16E7D86D5811}" dt="2023-05-22T16:54:26.897" v="1801"/>
          <ac:cxnSpMkLst>
            <pc:docMk/>
            <pc:sldMk cId="2468776363" sldId="629"/>
            <ac:cxnSpMk id="13" creationId="{34C6781C-75B1-F541-408D-FC75193B3F6A}"/>
          </ac:cxnSpMkLst>
        </pc:cxnChg>
        <pc:cxnChg chg="add mod">
          <ac:chgData name="Roberta Tucker" userId="S::r.tucker@uwtsd.ac.uk::27ca61ee-ba03-4b92-a89a-1d5600e2200a" providerId="AD" clId="Web-{52476F11-D1E1-B49A-F008-16E7D86D5811}" dt="2023-05-22T17:10:56.044" v="2022" actId="14100"/>
          <ac:cxnSpMkLst>
            <pc:docMk/>
            <pc:sldMk cId="2468776363" sldId="629"/>
            <ac:cxnSpMk id="26" creationId="{491D8774-0BC6-CC6D-9445-BFDAAE33B7FB}"/>
          </ac:cxnSpMkLst>
        </pc:cxnChg>
        <pc:cxnChg chg="add mod">
          <ac:chgData name="Roberta Tucker" userId="S::r.tucker@uwtsd.ac.uk::27ca61ee-ba03-4b92-a89a-1d5600e2200a" providerId="AD" clId="Web-{52476F11-D1E1-B49A-F008-16E7D86D5811}" dt="2023-05-22T17:13:36.829" v="2024" actId="1076"/>
          <ac:cxnSpMkLst>
            <pc:docMk/>
            <pc:sldMk cId="2468776363" sldId="629"/>
            <ac:cxnSpMk id="27" creationId="{4DBFD625-9196-55C2-4665-14508F7729CB}"/>
          </ac:cxnSpMkLst>
        </pc:cxnChg>
        <pc:cxnChg chg="add mod">
          <ac:chgData name="Roberta Tucker" userId="S::r.tucker@uwtsd.ac.uk::27ca61ee-ba03-4b92-a89a-1d5600e2200a" providerId="AD" clId="Web-{52476F11-D1E1-B49A-F008-16E7D86D5811}" dt="2023-05-22T17:13:59.502" v="2028" actId="1076"/>
          <ac:cxnSpMkLst>
            <pc:docMk/>
            <pc:sldMk cId="2468776363" sldId="629"/>
            <ac:cxnSpMk id="28" creationId="{64EADFDE-B3F0-989F-D49F-2A1FC53BCD0B}"/>
          </ac:cxnSpMkLst>
        </pc:cxnChg>
        <pc:cxnChg chg="add mod">
          <ac:chgData name="Roberta Tucker" userId="S::r.tucker@uwtsd.ac.uk::27ca61ee-ba03-4b92-a89a-1d5600e2200a" providerId="AD" clId="Web-{52476F11-D1E1-B49A-F008-16E7D86D5811}" dt="2023-05-22T17:17:14.772" v="2060" actId="14100"/>
          <ac:cxnSpMkLst>
            <pc:docMk/>
            <pc:sldMk cId="2468776363" sldId="629"/>
            <ac:cxnSpMk id="29" creationId="{3EEEBDDA-B17D-4C17-A0BE-84F8CCC5F730}"/>
          </ac:cxnSpMkLst>
        </pc:cxnChg>
      </pc:sldChg>
      <pc:sldChg chg="addSp delSp modSp new">
        <pc:chgData name="Roberta Tucker" userId="S::r.tucker@uwtsd.ac.uk::27ca61ee-ba03-4b92-a89a-1d5600e2200a" providerId="AD" clId="Web-{52476F11-D1E1-B49A-F008-16E7D86D5811}" dt="2023-05-24T06:43:04.659" v="2486"/>
        <pc:sldMkLst>
          <pc:docMk/>
          <pc:sldMk cId="754947482" sldId="630"/>
        </pc:sldMkLst>
        <pc:spChg chg="mod">
          <ac:chgData name="Roberta Tucker" userId="S::r.tucker@uwtsd.ac.uk::27ca61ee-ba03-4b92-a89a-1d5600e2200a" providerId="AD" clId="Web-{52476F11-D1E1-B49A-F008-16E7D86D5811}" dt="2023-05-24T06:42:02.407" v="2477" actId="1076"/>
          <ac:spMkLst>
            <pc:docMk/>
            <pc:sldMk cId="754947482" sldId="630"/>
            <ac:spMk id="2" creationId="{3619B6F1-2C8D-6BBD-96BA-EDD0AC0ACC33}"/>
          </ac:spMkLst>
        </pc:spChg>
        <pc:spChg chg="del">
          <ac:chgData name="Roberta Tucker" userId="S::r.tucker@uwtsd.ac.uk::27ca61ee-ba03-4b92-a89a-1d5600e2200a" providerId="AD" clId="Web-{52476F11-D1E1-B49A-F008-16E7D86D5811}" dt="2023-05-24T06:30:29.537" v="2277"/>
          <ac:spMkLst>
            <pc:docMk/>
            <pc:sldMk cId="754947482" sldId="630"/>
            <ac:spMk id="3" creationId="{AA47E90D-B9BF-4267-AB41-239D9289C3F0}"/>
          </ac:spMkLst>
        </pc:spChg>
        <pc:spChg chg="add mod">
          <ac:chgData name="Roberta Tucker" userId="S::r.tucker@uwtsd.ac.uk::27ca61ee-ba03-4b92-a89a-1d5600e2200a" providerId="AD" clId="Web-{52476F11-D1E1-B49A-F008-16E7D86D5811}" dt="2023-05-24T06:43:04.659" v="2486"/>
          <ac:spMkLst>
            <pc:docMk/>
            <pc:sldMk cId="754947482" sldId="630"/>
            <ac:spMk id="4" creationId="{4FF4D796-2D48-64F0-BBF8-6E4BD6D41455}"/>
          </ac:spMkLst>
        </pc:spChg>
      </pc:sldChg>
      <pc:sldChg chg="addSp delSp modSp add modNotes">
        <pc:chgData name="Roberta Tucker" userId="S::r.tucker@uwtsd.ac.uk::27ca61ee-ba03-4b92-a89a-1d5600e2200a" providerId="AD" clId="Web-{52476F11-D1E1-B49A-F008-16E7D86D5811}" dt="2023-05-24T07:11:59.085" v="2713"/>
        <pc:sldMkLst>
          <pc:docMk/>
          <pc:sldMk cId="3735786797" sldId="631"/>
        </pc:sldMkLst>
        <pc:spChg chg="del mod">
          <ac:chgData name="Roberta Tucker" userId="S::r.tucker@uwtsd.ac.uk::27ca61ee-ba03-4b92-a89a-1d5600e2200a" providerId="AD" clId="Web-{52476F11-D1E1-B49A-F008-16E7D86D5811}" dt="2023-05-24T07:08:22.264" v="2605"/>
          <ac:spMkLst>
            <pc:docMk/>
            <pc:sldMk cId="3735786797" sldId="631"/>
            <ac:spMk id="2" creationId="{AB2B67D0-5FA2-6F42-A203-2119B03DAE16}"/>
          </ac:spMkLst>
        </pc:spChg>
        <pc:spChg chg="add del mod">
          <ac:chgData name="Roberta Tucker" userId="S::r.tucker@uwtsd.ac.uk::27ca61ee-ba03-4b92-a89a-1d5600e2200a" providerId="AD" clId="Web-{52476F11-D1E1-B49A-F008-16E7D86D5811}" dt="2023-05-24T06:59:57.136" v="2524"/>
          <ac:spMkLst>
            <pc:docMk/>
            <pc:sldMk cId="3735786797" sldId="631"/>
            <ac:spMk id="4" creationId="{C634B5E5-252B-F4BC-6ABA-DC738143446A}"/>
          </ac:spMkLst>
        </pc:spChg>
        <pc:spChg chg="add del mod">
          <ac:chgData name="Roberta Tucker" userId="S::r.tucker@uwtsd.ac.uk::27ca61ee-ba03-4b92-a89a-1d5600e2200a" providerId="AD" clId="Web-{52476F11-D1E1-B49A-F008-16E7D86D5811}" dt="2023-05-24T07:05:43.149" v="2526"/>
          <ac:spMkLst>
            <pc:docMk/>
            <pc:sldMk cId="3735786797" sldId="631"/>
            <ac:spMk id="13" creationId="{9ADBBE99-E763-4003-FA87-D87A39A19E12}"/>
          </ac:spMkLst>
        </pc:spChg>
        <pc:spChg chg="add del mod">
          <ac:chgData name="Roberta Tucker" userId="S::r.tucker@uwtsd.ac.uk::27ca61ee-ba03-4b92-a89a-1d5600e2200a" providerId="AD" clId="Web-{52476F11-D1E1-B49A-F008-16E7D86D5811}" dt="2023-05-24T07:06:34.869" v="2543"/>
          <ac:spMkLst>
            <pc:docMk/>
            <pc:sldMk cId="3735786797" sldId="631"/>
            <ac:spMk id="14" creationId="{61DA3FCE-06AD-96BF-BDE4-73078F3F8FB5}"/>
          </ac:spMkLst>
        </pc:spChg>
        <pc:spChg chg="add mod">
          <ac:chgData name="Roberta Tucker" userId="S::r.tucker@uwtsd.ac.uk::27ca61ee-ba03-4b92-a89a-1d5600e2200a" providerId="AD" clId="Web-{52476F11-D1E1-B49A-F008-16E7D86D5811}" dt="2023-05-24T07:10:07.284" v="2637" actId="14100"/>
          <ac:spMkLst>
            <pc:docMk/>
            <pc:sldMk cId="3735786797" sldId="631"/>
            <ac:spMk id="15" creationId="{17FD5762-24D6-041B-073B-B914291D7B70}"/>
          </ac:spMkLst>
        </pc:spChg>
        <pc:spChg chg="add del mod">
          <ac:chgData name="Roberta Tucker" userId="S::r.tucker@uwtsd.ac.uk::27ca61ee-ba03-4b92-a89a-1d5600e2200a" providerId="AD" clId="Web-{52476F11-D1E1-B49A-F008-16E7D86D5811}" dt="2023-05-24T07:08:28.046" v="2606"/>
          <ac:spMkLst>
            <pc:docMk/>
            <pc:sldMk cId="3735786797" sldId="631"/>
            <ac:spMk id="17" creationId="{FFCA5C33-DB4D-860E-BFA6-C669DADB1D2F}"/>
          </ac:spMkLst>
        </pc:spChg>
        <pc:graphicFrameChg chg="add del mod ord modGraphic">
          <ac:chgData name="Roberta Tucker" userId="S::r.tucker@uwtsd.ac.uk::27ca61ee-ba03-4b92-a89a-1d5600e2200a" providerId="AD" clId="Web-{52476F11-D1E1-B49A-F008-16E7D86D5811}" dt="2023-05-24T07:00:07.355" v="2525"/>
          <ac:graphicFrameMkLst>
            <pc:docMk/>
            <pc:sldMk cId="3735786797" sldId="631"/>
            <ac:graphicFrameMk id="5" creationId="{58C41CF2-6227-E4BD-0490-A939AF8E6273}"/>
          </ac:graphicFrameMkLst>
        </pc:graphicFrameChg>
        <pc:picChg chg="del">
          <ac:chgData name="Roberta Tucker" userId="S::r.tucker@uwtsd.ac.uk::27ca61ee-ba03-4b92-a89a-1d5600e2200a" providerId="AD" clId="Web-{52476F11-D1E1-B49A-F008-16E7D86D5811}" dt="2023-05-24T06:59:44.744" v="2523"/>
          <ac:picMkLst>
            <pc:docMk/>
            <pc:sldMk cId="3735786797" sldId="631"/>
            <ac:picMk id="24" creationId="{917F425F-4AFF-4AE7-335B-6713020BB577}"/>
          </ac:picMkLst>
        </pc:picChg>
      </pc:sldChg>
    </pc:docChg>
  </pc:docChgLst>
  <pc:docChgLst>
    <pc:chgData name="Diane B. Thomas" userId="S::d.b.thomas@uwtsd.ac.uk::66b41853-b18c-4bbb-817e-013f34445414" providerId="AD" clId="Web-{D45DE857-2381-4FC1-B487-505D165707A3}"/>
    <pc:docChg chg="modSld">
      <pc:chgData name="Diane B. Thomas" userId="S::d.b.thomas@uwtsd.ac.uk::66b41853-b18c-4bbb-817e-013f34445414" providerId="AD" clId="Web-{D45DE857-2381-4FC1-B487-505D165707A3}" dt="2023-01-10T16:07:49.495" v="6" actId="20577"/>
      <pc:docMkLst>
        <pc:docMk/>
      </pc:docMkLst>
      <pc:sldChg chg="modSp">
        <pc:chgData name="Diane B. Thomas" userId="S::d.b.thomas@uwtsd.ac.uk::66b41853-b18c-4bbb-817e-013f34445414" providerId="AD" clId="Web-{D45DE857-2381-4FC1-B487-505D165707A3}" dt="2023-01-10T16:07:49.495" v="6" actId="20577"/>
        <pc:sldMkLst>
          <pc:docMk/>
          <pc:sldMk cId="740110891" sldId="269"/>
        </pc:sldMkLst>
        <pc:spChg chg="mod">
          <ac:chgData name="Diane B. Thomas" userId="S::d.b.thomas@uwtsd.ac.uk::66b41853-b18c-4bbb-817e-013f34445414" providerId="AD" clId="Web-{D45DE857-2381-4FC1-B487-505D165707A3}" dt="2023-01-10T16:07:49.495" v="6" actId="20577"/>
          <ac:spMkLst>
            <pc:docMk/>
            <pc:sldMk cId="740110891" sldId="269"/>
            <ac:spMk id="5" creationId="{0B019432-F0E9-E765-2264-935D414F17CB}"/>
          </ac:spMkLst>
        </pc:spChg>
      </pc:sldChg>
      <pc:sldChg chg="modSp">
        <pc:chgData name="Diane B. Thomas" userId="S::d.b.thomas@uwtsd.ac.uk::66b41853-b18c-4bbb-817e-013f34445414" providerId="AD" clId="Web-{D45DE857-2381-4FC1-B487-505D165707A3}" dt="2023-01-10T16:07:37.651" v="2" actId="20577"/>
        <pc:sldMkLst>
          <pc:docMk/>
          <pc:sldMk cId="3280172550" sldId="603"/>
        </pc:sldMkLst>
        <pc:spChg chg="mod">
          <ac:chgData name="Diane B. Thomas" userId="S::d.b.thomas@uwtsd.ac.uk::66b41853-b18c-4bbb-817e-013f34445414" providerId="AD" clId="Web-{D45DE857-2381-4FC1-B487-505D165707A3}" dt="2023-01-10T16:07:37.651" v="2" actId="20577"/>
          <ac:spMkLst>
            <pc:docMk/>
            <pc:sldMk cId="3280172550" sldId="603"/>
            <ac:spMk id="5" creationId="{0B019432-F0E9-E765-2264-935D414F17CB}"/>
          </ac:spMkLst>
        </pc:spChg>
      </pc:sldChg>
    </pc:docChg>
  </pc:docChgLst>
  <pc:docChgLst>
    <pc:chgData name="Hilary Chivers" userId="S::hilary.chivers@uwtsd.ac.uk::3296c1d7-7d41-453e-a1fb-96f7616060ee" providerId="AD" clId="Web-{28C0854E-2A84-499F-AEA0-A55F5A30DA2E}"/>
    <pc:docChg chg="addSld delSld modSld sldOrd">
      <pc:chgData name="Hilary Chivers" userId="S::hilary.chivers@uwtsd.ac.uk::3296c1d7-7d41-453e-a1fb-96f7616060ee" providerId="AD" clId="Web-{28C0854E-2A84-499F-AEA0-A55F5A30DA2E}" dt="2022-12-07T13:04:15.175" v="393" actId="20577"/>
      <pc:docMkLst>
        <pc:docMk/>
      </pc:docMkLst>
      <pc:sldChg chg="modSp">
        <pc:chgData name="Hilary Chivers" userId="S::hilary.chivers@uwtsd.ac.uk::3296c1d7-7d41-453e-a1fb-96f7616060ee" providerId="AD" clId="Web-{28C0854E-2A84-499F-AEA0-A55F5A30DA2E}" dt="2022-12-07T12:49:40.108" v="336" actId="20577"/>
        <pc:sldMkLst>
          <pc:docMk/>
          <pc:sldMk cId="4172979323" sldId="273"/>
        </pc:sldMkLst>
        <pc:spChg chg="mod">
          <ac:chgData name="Hilary Chivers" userId="S::hilary.chivers@uwtsd.ac.uk::3296c1d7-7d41-453e-a1fb-96f7616060ee" providerId="AD" clId="Web-{28C0854E-2A84-499F-AEA0-A55F5A30DA2E}" dt="2022-12-07T12:49:40.108" v="336" actId="20577"/>
          <ac:spMkLst>
            <pc:docMk/>
            <pc:sldMk cId="4172979323" sldId="273"/>
            <ac:spMk id="2" creationId="{B4AC4D3C-3F90-03A6-84B6-8F28ED9292BE}"/>
          </ac:spMkLst>
        </pc:spChg>
      </pc:sldChg>
      <pc:sldChg chg="modSp">
        <pc:chgData name="Hilary Chivers" userId="S::hilary.chivers@uwtsd.ac.uk::3296c1d7-7d41-453e-a1fb-96f7616060ee" providerId="AD" clId="Web-{28C0854E-2A84-499F-AEA0-A55F5A30DA2E}" dt="2022-12-07T12:55:48.473" v="357" actId="20577"/>
        <pc:sldMkLst>
          <pc:docMk/>
          <pc:sldMk cId="3829806069" sldId="279"/>
        </pc:sldMkLst>
        <pc:spChg chg="mod">
          <ac:chgData name="Hilary Chivers" userId="S::hilary.chivers@uwtsd.ac.uk::3296c1d7-7d41-453e-a1fb-96f7616060ee" providerId="AD" clId="Web-{28C0854E-2A84-499F-AEA0-A55F5A30DA2E}" dt="2022-12-07T12:55:48.473" v="357" actId="20577"/>
          <ac:spMkLst>
            <pc:docMk/>
            <pc:sldMk cId="3829806069" sldId="279"/>
            <ac:spMk id="11" creationId="{0104784C-894B-651D-3953-F59833B7E657}"/>
          </ac:spMkLst>
        </pc:spChg>
        <pc:spChg chg="mod">
          <ac:chgData name="Hilary Chivers" userId="S::hilary.chivers@uwtsd.ac.uk::3296c1d7-7d41-453e-a1fb-96f7616060ee" providerId="AD" clId="Web-{28C0854E-2A84-499F-AEA0-A55F5A30DA2E}" dt="2022-12-07T12:55:06.564" v="344" actId="20577"/>
          <ac:spMkLst>
            <pc:docMk/>
            <pc:sldMk cId="3829806069" sldId="279"/>
            <ac:spMk id="15" creationId="{F951E63C-4A7D-68FC-9EAE-6BB5EA94BDF7}"/>
          </ac:spMkLst>
        </pc:spChg>
      </pc:sldChg>
      <pc:sldChg chg="modNotes">
        <pc:chgData name="Hilary Chivers" userId="S::hilary.chivers@uwtsd.ac.uk::3296c1d7-7d41-453e-a1fb-96f7616060ee" providerId="AD" clId="Web-{28C0854E-2A84-499F-AEA0-A55F5A30DA2E}" dt="2022-12-07T12:34:27.522" v="292"/>
        <pc:sldMkLst>
          <pc:docMk/>
          <pc:sldMk cId="1689178095" sldId="281"/>
        </pc:sldMkLst>
      </pc:sldChg>
      <pc:sldChg chg="modSp">
        <pc:chgData name="Hilary Chivers" userId="S::hilary.chivers@uwtsd.ac.uk::3296c1d7-7d41-453e-a1fb-96f7616060ee" providerId="AD" clId="Web-{28C0854E-2A84-499F-AEA0-A55F5A30DA2E}" dt="2022-12-07T13:04:15.175" v="393" actId="20577"/>
        <pc:sldMkLst>
          <pc:docMk/>
          <pc:sldMk cId="2853756067" sldId="494"/>
        </pc:sldMkLst>
        <pc:spChg chg="mod">
          <ac:chgData name="Hilary Chivers" userId="S::hilary.chivers@uwtsd.ac.uk::3296c1d7-7d41-453e-a1fb-96f7616060ee" providerId="AD" clId="Web-{28C0854E-2A84-499F-AEA0-A55F5A30DA2E}" dt="2022-12-07T13:04:15.175" v="393" actId="20577"/>
          <ac:spMkLst>
            <pc:docMk/>
            <pc:sldMk cId="2853756067" sldId="494"/>
            <ac:spMk id="5" creationId="{0B019432-F0E9-E765-2264-935D414F17CB}"/>
          </ac:spMkLst>
        </pc:spChg>
      </pc:sldChg>
      <pc:sldChg chg="modSp">
        <pc:chgData name="Hilary Chivers" userId="S::hilary.chivers@uwtsd.ac.uk::3296c1d7-7d41-453e-a1fb-96f7616060ee" providerId="AD" clId="Web-{28C0854E-2A84-499F-AEA0-A55F5A30DA2E}" dt="2022-12-07T12:57:38.917" v="388" actId="20577"/>
        <pc:sldMkLst>
          <pc:docMk/>
          <pc:sldMk cId="1927553098" sldId="515"/>
        </pc:sldMkLst>
        <pc:spChg chg="mod">
          <ac:chgData name="Hilary Chivers" userId="S::hilary.chivers@uwtsd.ac.uk::3296c1d7-7d41-453e-a1fb-96f7616060ee" providerId="AD" clId="Web-{28C0854E-2A84-499F-AEA0-A55F5A30DA2E}" dt="2022-12-07T12:57:38.917" v="388" actId="20577"/>
          <ac:spMkLst>
            <pc:docMk/>
            <pc:sldMk cId="1927553098" sldId="515"/>
            <ac:spMk id="10" creationId="{4308837E-7BDE-9AA8-2877-B30E280467C8}"/>
          </ac:spMkLst>
        </pc:spChg>
      </pc:sldChg>
      <pc:sldChg chg="modSp modNotes">
        <pc:chgData name="Hilary Chivers" userId="S::hilary.chivers@uwtsd.ac.uk::3296c1d7-7d41-453e-a1fb-96f7616060ee" providerId="AD" clId="Web-{28C0854E-2A84-499F-AEA0-A55F5A30DA2E}" dt="2022-12-07T12:32:56.376" v="263"/>
        <pc:sldMkLst>
          <pc:docMk/>
          <pc:sldMk cId="3947030654" sldId="516"/>
        </pc:sldMkLst>
        <pc:spChg chg="mod">
          <ac:chgData name="Hilary Chivers" userId="S::hilary.chivers@uwtsd.ac.uk::3296c1d7-7d41-453e-a1fb-96f7616060ee" providerId="AD" clId="Web-{28C0854E-2A84-499F-AEA0-A55F5A30DA2E}" dt="2022-12-07T12:32:16.374" v="237" actId="20577"/>
          <ac:spMkLst>
            <pc:docMk/>
            <pc:sldMk cId="3947030654" sldId="516"/>
            <ac:spMk id="3" creationId="{B4C06295-6301-9841-BD48-0D450141BD11}"/>
          </ac:spMkLst>
        </pc:spChg>
      </pc:sldChg>
      <pc:sldChg chg="modSp">
        <pc:chgData name="Hilary Chivers" userId="S::hilary.chivers@uwtsd.ac.uk::3296c1d7-7d41-453e-a1fb-96f7616060ee" providerId="AD" clId="Web-{28C0854E-2A84-499F-AEA0-A55F5A30DA2E}" dt="2022-12-07T13:03:21.453" v="390" actId="20577"/>
        <pc:sldMkLst>
          <pc:docMk/>
          <pc:sldMk cId="4243593600" sldId="519"/>
        </pc:sldMkLst>
        <pc:spChg chg="mod">
          <ac:chgData name="Hilary Chivers" userId="S::hilary.chivers@uwtsd.ac.uk::3296c1d7-7d41-453e-a1fb-96f7616060ee" providerId="AD" clId="Web-{28C0854E-2A84-499F-AEA0-A55F5A30DA2E}" dt="2022-12-07T13:03:21.453" v="390" actId="20577"/>
          <ac:spMkLst>
            <pc:docMk/>
            <pc:sldMk cId="4243593600" sldId="519"/>
            <ac:spMk id="3" creationId="{FBC81A06-40E5-6CF2-4BBD-D8081F571283}"/>
          </ac:spMkLst>
        </pc:spChg>
      </pc:sldChg>
      <pc:sldChg chg="modSp modNotes">
        <pc:chgData name="Hilary Chivers" userId="S::hilary.chivers@uwtsd.ac.uk::3296c1d7-7d41-453e-a1fb-96f7616060ee" providerId="AD" clId="Web-{28C0854E-2A84-499F-AEA0-A55F5A30DA2E}" dt="2022-12-07T12:28:53.080" v="153"/>
        <pc:sldMkLst>
          <pc:docMk/>
          <pc:sldMk cId="3341602397" sldId="527"/>
        </pc:sldMkLst>
        <pc:spChg chg="mod">
          <ac:chgData name="Hilary Chivers" userId="S::hilary.chivers@uwtsd.ac.uk::3296c1d7-7d41-453e-a1fb-96f7616060ee" providerId="AD" clId="Web-{28C0854E-2A84-499F-AEA0-A55F5A30DA2E}" dt="2022-12-07T12:23:59.750" v="6" actId="20577"/>
          <ac:spMkLst>
            <pc:docMk/>
            <pc:sldMk cId="3341602397" sldId="527"/>
            <ac:spMk id="2" creationId="{8DF925AD-1427-8501-427B-946874AA6BD2}"/>
          </ac:spMkLst>
        </pc:spChg>
        <pc:spChg chg="mod">
          <ac:chgData name="Hilary Chivers" userId="S::hilary.chivers@uwtsd.ac.uk::3296c1d7-7d41-453e-a1fb-96f7616060ee" providerId="AD" clId="Web-{28C0854E-2A84-499F-AEA0-A55F5A30DA2E}" dt="2022-12-07T12:27:50.670" v="119" actId="20577"/>
          <ac:spMkLst>
            <pc:docMk/>
            <pc:sldMk cId="3341602397" sldId="527"/>
            <ac:spMk id="3" creationId="{4FCDF5DA-7745-BAEB-5552-5F2FC4F8EF49}"/>
          </ac:spMkLst>
        </pc:spChg>
        <pc:spChg chg="mod">
          <ac:chgData name="Hilary Chivers" userId="S::hilary.chivers@uwtsd.ac.uk::3296c1d7-7d41-453e-a1fb-96f7616060ee" providerId="AD" clId="Web-{28C0854E-2A84-499F-AEA0-A55F5A30DA2E}" dt="2022-12-07T12:24:44.753" v="27" actId="20577"/>
          <ac:spMkLst>
            <pc:docMk/>
            <pc:sldMk cId="3341602397" sldId="527"/>
            <ac:spMk id="4" creationId="{19D979C8-58F8-72FF-6475-839473A60E40}"/>
          </ac:spMkLst>
        </pc:spChg>
      </pc:sldChg>
      <pc:sldChg chg="modSp">
        <pc:chgData name="Hilary Chivers" userId="S::hilary.chivers@uwtsd.ac.uk::3296c1d7-7d41-453e-a1fb-96f7616060ee" providerId="AD" clId="Web-{28C0854E-2A84-499F-AEA0-A55F5A30DA2E}" dt="2022-12-07T12:41:12.906" v="319" actId="20577"/>
        <pc:sldMkLst>
          <pc:docMk/>
          <pc:sldMk cId="1965851462" sldId="528"/>
        </pc:sldMkLst>
        <pc:spChg chg="mod">
          <ac:chgData name="Hilary Chivers" userId="S::hilary.chivers@uwtsd.ac.uk::3296c1d7-7d41-453e-a1fb-96f7616060ee" providerId="AD" clId="Web-{28C0854E-2A84-499F-AEA0-A55F5A30DA2E}" dt="2022-12-07T12:41:12.906" v="319" actId="20577"/>
          <ac:spMkLst>
            <pc:docMk/>
            <pc:sldMk cId="1965851462" sldId="528"/>
            <ac:spMk id="4" creationId="{F7AB79A2-BA5C-DC41-D6F7-09429D23C3CE}"/>
          </ac:spMkLst>
        </pc:spChg>
      </pc:sldChg>
      <pc:sldChg chg="modSp ord">
        <pc:chgData name="Hilary Chivers" userId="S::hilary.chivers@uwtsd.ac.uk::3296c1d7-7d41-453e-a1fb-96f7616060ee" providerId="AD" clId="Web-{28C0854E-2A84-499F-AEA0-A55F5A30DA2E}" dt="2022-12-07T12:48:30.760" v="333"/>
        <pc:sldMkLst>
          <pc:docMk/>
          <pc:sldMk cId="1135261239" sldId="529"/>
        </pc:sldMkLst>
        <pc:spChg chg="mod">
          <ac:chgData name="Hilary Chivers" userId="S::hilary.chivers@uwtsd.ac.uk::3296c1d7-7d41-453e-a1fb-96f7616060ee" providerId="AD" clId="Web-{28C0854E-2A84-499F-AEA0-A55F5A30DA2E}" dt="2022-12-07T12:48:23.806" v="332" actId="20577"/>
          <ac:spMkLst>
            <pc:docMk/>
            <pc:sldMk cId="1135261239" sldId="529"/>
            <ac:spMk id="9" creationId="{09EAE696-F63F-8E4B-871A-48A76BBB3139}"/>
          </ac:spMkLst>
        </pc:spChg>
      </pc:sldChg>
      <pc:sldChg chg="modSp">
        <pc:chgData name="Hilary Chivers" userId="S::hilary.chivers@uwtsd.ac.uk::3296c1d7-7d41-453e-a1fb-96f7616060ee" providerId="AD" clId="Web-{28C0854E-2A84-499F-AEA0-A55F5A30DA2E}" dt="2022-12-07T12:42:02.549" v="321" actId="20577"/>
        <pc:sldMkLst>
          <pc:docMk/>
          <pc:sldMk cId="2088811083" sldId="551"/>
        </pc:sldMkLst>
        <pc:spChg chg="mod">
          <ac:chgData name="Hilary Chivers" userId="S::hilary.chivers@uwtsd.ac.uk::3296c1d7-7d41-453e-a1fb-96f7616060ee" providerId="AD" clId="Web-{28C0854E-2A84-499F-AEA0-A55F5A30DA2E}" dt="2022-12-07T12:42:02.549" v="321" actId="20577"/>
          <ac:spMkLst>
            <pc:docMk/>
            <pc:sldMk cId="2088811083" sldId="551"/>
            <ac:spMk id="16" creationId="{FA1A57E0-272C-08B7-EAC3-2AE11503CBCA}"/>
          </ac:spMkLst>
        </pc:spChg>
      </pc:sldChg>
      <pc:sldChg chg="modSp">
        <pc:chgData name="Hilary Chivers" userId="S::hilary.chivers@uwtsd.ac.uk::3296c1d7-7d41-453e-a1fb-96f7616060ee" providerId="AD" clId="Web-{28C0854E-2A84-499F-AEA0-A55F5A30DA2E}" dt="2022-12-07T12:56:25.897" v="386" actId="20577"/>
        <pc:sldMkLst>
          <pc:docMk/>
          <pc:sldMk cId="164273468" sldId="564"/>
        </pc:sldMkLst>
        <pc:spChg chg="mod">
          <ac:chgData name="Hilary Chivers" userId="S::hilary.chivers@uwtsd.ac.uk::3296c1d7-7d41-453e-a1fb-96f7616060ee" providerId="AD" clId="Web-{28C0854E-2A84-499F-AEA0-A55F5A30DA2E}" dt="2022-12-07T12:56:25.897" v="386" actId="20577"/>
          <ac:spMkLst>
            <pc:docMk/>
            <pc:sldMk cId="164273468" sldId="564"/>
            <ac:spMk id="11" creationId="{0104784C-894B-651D-3953-F59833B7E657}"/>
          </ac:spMkLst>
        </pc:spChg>
        <pc:spChg chg="mod">
          <ac:chgData name="Hilary Chivers" userId="S::hilary.chivers@uwtsd.ac.uk::3296c1d7-7d41-453e-a1fb-96f7616060ee" providerId="AD" clId="Web-{28C0854E-2A84-499F-AEA0-A55F5A30DA2E}" dt="2022-12-07T12:56:17.366" v="383" actId="20577"/>
          <ac:spMkLst>
            <pc:docMk/>
            <pc:sldMk cId="164273468" sldId="564"/>
            <ac:spMk id="15" creationId="{F951E63C-4A7D-68FC-9EAE-6BB5EA94BDF7}"/>
          </ac:spMkLst>
        </pc:spChg>
      </pc:sldChg>
      <pc:sldChg chg="ord">
        <pc:chgData name="Hilary Chivers" userId="S::hilary.chivers@uwtsd.ac.uk::3296c1d7-7d41-453e-a1fb-96f7616060ee" providerId="AD" clId="Web-{28C0854E-2A84-499F-AEA0-A55F5A30DA2E}" dt="2022-12-07T12:48:34.682" v="334"/>
        <pc:sldMkLst>
          <pc:docMk/>
          <pc:sldMk cId="3116637606" sldId="571"/>
        </pc:sldMkLst>
      </pc:sldChg>
      <pc:sldChg chg="add del ord replId">
        <pc:chgData name="Hilary Chivers" userId="S::hilary.chivers@uwtsd.ac.uk::3296c1d7-7d41-453e-a1fb-96f7616060ee" providerId="AD" clId="Web-{28C0854E-2A84-499F-AEA0-A55F5A30DA2E}" dt="2022-12-07T12:50:51.565" v="339"/>
        <pc:sldMkLst>
          <pc:docMk/>
          <pc:sldMk cId="3758372342" sldId="575"/>
        </pc:sldMkLst>
      </pc:sldChg>
    </pc:docChg>
  </pc:docChgLst>
  <pc:docChgLst>
    <pc:chgData name="Hilary Chivers" userId="S::hilary.chivers@uwtsd.ac.uk::3296c1d7-7d41-453e-a1fb-96f7616060ee" providerId="AD" clId="Web-{8581E79A-CC76-41A3-92F9-D9EDC31A702A}"/>
    <pc:docChg chg="modSld">
      <pc:chgData name="Hilary Chivers" userId="S::hilary.chivers@uwtsd.ac.uk::3296c1d7-7d41-453e-a1fb-96f7616060ee" providerId="AD" clId="Web-{8581E79A-CC76-41A3-92F9-D9EDC31A702A}" dt="2022-12-06T18:34:16.819" v="1" actId="20577"/>
      <pc:docMkLst>
        <pc:docMk/>
      </pc:docMkLst>
      <pc:sldChg chg="modSp">
        <pc:chgData name="Hilary Chivers" userId="S::hilary.chivers@uwtsd.ac.uk::3296c1d7-7d41-453e-a1fb-96f7616060ee" providerId="AD" clId="Web-{8581E79A-CC76-41A3-92F9-D9EDC31A702A}" dt="2022-12-06T18:34:16.819" v="1" actId="20577"/>
        <pc:sldMkLst>
          <pc:docMk/>
          <pc:sldMk cId="4243593600" sldId="519"/>
        </pc:sldMkLst>
        <pc:spChg chg="mod">
          <ac:chgData name="Hilary Chivers" userId="S::hilary.chivers@uwtsd.ac.uk::3296c1d7-7d41-453e-a1fb-96f7616060ee" providerId="AD" clId="Web-{8581E79A-CC76-41A3-92F9-D9EDC31A702A}" dt="2022-12-06T18:34:16.819" v="1" actId="20577"/>
          <ac:spMkLst>
            <pc:docMk/>
            <pc:sldMk cId="4243593600" sldId="519"/>
            <ac:spMk id="3" creationId="{FBC81A06-40E5-6CF2-4BBD-D8081F571283}"/>
          </ac:spMkLst>
        </pc:spChg>
      </pc:sldChg>
    </pc:docChg>
  </pc:docChgLst>
  <pc:docChgLst>
    <pc:chgData name="Hilary Chivers" userId="S::hilary.chivers@uwtsd.ac.uk::3296c1d7-7d41-453e-a1fb-96f7616060ee" providerId="AD" clId="Web-{BCFA1D41-F236-418E-A9AF-657AED8767E8}"/>
    <pc:docChg chg="sldOrd">
      <pc:chgData name="Hilary Chivers" userId="S::hilary.chivers@uwtsd.ac.uk::3296c1d7-7d41-453e-a1fb-96f7616060ee" providerId="AD" clId="Web-{BCFA1D41-F236-418E-A9AF-657AED8767E8}" dt="2022-12-05T12:51:41.610" v="0"/>
      <pc:docMkLst>
        <pc:docMk/>
      </pc:docMkLst>
      <pc:sldChg chg="ord">
        <pc:chgData name="Hilary Chivers" userId="S::hilary.chivers@uwtsd.ac.uk::3296c1d7-7d41-453e-a1fb-96f7616060ee" providerId="AD" clId="Web-{BCFA1D41-F236-418E-A9AF-657AED8767E8}" dt="2022-12-05T12:51:41.610" v="0"/>
        <pc:sldMkLst>
          <pc:docMk/>
          <pc:sldMk cId="1508176704" sldId="257"/>
        </pc:sldMkLst>
      </pc:sldChg>
    </pc:docChg>
  </pc:docChgLst>
  <pc:docChgLst>
    <pc:chgData name="Diane B. Thomas" userId="S::d.b.thomas@uwtsd.ac.uk::66b41853-b18c-4bbb-817e-013f34445414" providerId="AD" clId="Web-{A21851AF-9714-4866-AE22-6BE4364E7FDA}"/>
    <pc:docChg chg="modSld">
      <pc:chgData name="Diane B. Thomas" userId="S::d.b.thomas@uwtsd.ac.uk::66b41853-b18c-4bbb-817e-013f34445414" providerId="AD" clId="Web-{A21851AF-9714-4866-AE22-6BE4364E7FDA}" dt="2023-01-10T16:25:37.171" v="14" actId="14100"/>
      <pc:docMkLst>
        <pc:docMk/>
      </pc:docMkLst>
      <pc:sldChg chg="addSp delSp modSp">
        <pc:chgData name="Diane B. Thomas" userId="S::d.b.thomas@uwtsd.ac.uk::66b41853-b18c-4bbb-817e-013f34445414" providerId="AD" clId="Web-{A21851AF-9714-4866-AE22-6BE4364E7FDA}" dt="2023-01-10T16:25:37.171" v="14" actId="14100"/>
        <pc:sldMkLst>
          <pc:docMk/>
          <pc:sldMk cId="2406017067" sldId="518"/>
        </pc:sldMkLst>
        <pc:spChg chg="del">
          <ac:chgData name="Diane B. Thomas" userId="S::d.b.thomas@uwtsd.ac.uk::66b41853-b18c-4bbb-817e-013f34445414" providerId="AD" clId="Web-{A21851AF-9714-4866-AE22-6BE4364E7FDA}" dt="2023-01-10T16:23:48.122" v="0"/>
          <ac:spMkLst>
            <pc:docMk/>
            <pc:sldMk cId="2406017067" sldId="518"/>
            <ac:spMk id="2" creationId="{6D894D2C-C84B-F271-B528-F30183FE335C}"/>
          </ac:spMkLst>
        </pc:spChg>
        <pc:spChg chg="add mod">
          <ac:chgData name="Diane B. Thomas" userId="S::d.b.thomas@uwtsd.ac.uk::66b41853-b18c-4bbb-817e-013f34445414" providerId="AD" clId="Web-{A21851AF-9714-4866-AE22-6BE4364E7FDA}" dt="2023-01-10T16:23:48.122" v="0"/>
          <ac:spMkLst>
            <pc:docMk/>
            <pc:sldMk cId="2406017067" sldId="518"/>
            <ac:spMk id="4" creationId="{04D513BD-7D1E-56AE-1B57-9699AC7765E7}"/>
          </ac:spMkLst>
        </pc:spChg>
        <pc:spChg chg="add del">
          <ac:chgData name="Diane B. Thomas" userId="S::d.b.thomas@uwtsd.ac.uk::66b41853-b18c-4bbb-817e-013f34445414" providerId="AD" clId="Web-{A21851AF-9714-4866-AE22-6BE4364E7FDA}" dt="2023-01-10T16:24:11.560" v="2"/>
          <ac:spMkLst>
            <pc:docMk/>
            <pc:sldMk cId="2406017067" sldId="518"/>
            <ac:spMk id="6" creationId="{81E97D7B-C87F-14E1-D5B0-8C722411B082}"/>
          </ac:spMkLst>
        </pc:spChg>
        <pc:picChg chg="mod">
          <ac:chgData name="Diane B. Thomas" userId="S::d.b.thomas@uwtsd.ac.uk::66b41853-b18c-4bbb-817e-013f34445414" providerId="AD" clId="Web-{A21851AF-9714-4866-AE22-6BE4364E7FDA}" dt="2023-01-10T16:25:31.843" v="13" actId="1076"/>
          <ac:picMkLst>
            <pc:docMk/>
            <pc:sldMk cId="2406017067" sldId="518"/>
            <ac:picMk id="5" creationId="{AE8DABF2-7F80-927E-8824-0118430B9587}"/>
          </ac:picMkLst>
        </pc:picChg>
        <pc:picChg chg="add mod">
          <ac:chgData name="Diane B. Thomas" userId="S::d.b.thomas@uwtsd.ac.uk::66b41853-b18c-4bbb-817e-013f34445414" providerId="AD" clId="Web-{A21851AF-9714-4866-AE22-6BE4364E7FDA}" dt="2023-01-10T16:25:37.171" v="14" actId="14100"/>
          <ac:picMkLst>
            <pc:docMk/>
            <pc:sldMk cId="2406017067" sldId="518"/>
            <ac:picMk id="7" creationId="{11BA55DB-7BF0-81BC-9B50-0F16F91948C9}"/>
          </ac:picMkLst>
        </pc:picChg>
      </pc:sldChg>
    </pc:docChg>
  </pc:docChgLst>
  <pc:docChgLst>
    <pc:chgData name="Hilary Chivers" userId="S::hilary.chivers@uwtsd.ac.uk::3296c1d7-7d41-453e-a1fb-96f7616060ee" providerId="AD" clId="Web-{4DB01C3E-8624-48A6-95FC-3B0A07A69BA5}"/>
    <pc:docChg chg="addSld delSld modSld">
      <pc:chgData name="Hilary Chivers" userId="S::hilary.chivers@uwtsd.ac.uk::3296c1d7-7d41-453e-a1fb-96f7616060ee" providerId="AD" clId="Web-{4DB01C3E-8624-48A6-95FC-3B0A07A69BA5}" dt="2022-12-07T11:18:04.645" v="195"/>
      <pc:docMkLst>
        <pc:docMk/>
      </pc:docMkLst>
      <pc:sldChg chg="addSp delSp modSp mod setBg modNotes">
        <pc:chgData name="Hilary Chivers" userId="S::hilary.chivers@uwtsd.ac.uk::3296c1d7-7d41-453e-a1fb-96f7616060ee" providerId="AD" clId="Web-{4DB01C3E-8624-48A6-95FC-3B0A07A69BA5}" dt="2022-12-07T11:18:04.645" v="195"/>
        <pc:sldMkLst>
          <pc:docMk/>
          <pc:sldMk cId="1287451054" sldId="531"/>
        </pc:sldMkLst>
        <pc:spChg chg="mod">
          <ac:chgData name="Hilary Chivers" userId="S::hilary.chivers@uwtsd.ac.uk::3296c1d7-7d41-453e-a1fb-96f7616060ee" providerId="AD" clId="Web-{4DB01C3E-8624-48A6-95FC-3B0A07A69BA5}" dt="2022-12-07T11:16:13.110" v="171"/>
          <ac:spMkLst>
            <pc:docMk/>
            <pc:sldMk cId="1287451054" sldId="531"/>
            <ac:spMk id="2" creationId="{2A871887-9E63-B255-03CE-3CCD5EA8843E}"/>
          </ac:spMkLst>
        </pc:spChg>
        <pc:spChg chg="mod">
          <ac:chgData name="Hilary Chivers" userId="S::hilary.chivers@uwtsd.ac.uk::3296c1d7-7d41-453e-a1fb-96f7616060ee" providerId="AD" clId="Web-{4DB01C3E-8624-48A6-95FC-3B0A07A69BA5}" dt="2022-12-07T11:16:13.110" v="171"/>
          <ac:spMkLst>
            <pc:docMk/>
            <pc:sldMk cId="1287451054" sldId="531"/>
            <ac:spMk id="3" creationId="{0D8B71B2-7250-E2E7-79F0-3EFFF705241B}"/>
          </ac:spMkLst>
        </pc:spChg>
        <pc:spChg chg="del">
          <ac:chgData name="Hilary Chivers" userId="S::hilary.chivers@uwtsd.ac.uk::3296c1d7-7d41-453e-a1fb-96f7616060ee" providerId="AD" clId="Web-{4DB01C3E-8624-48A6-95FC-3B0A07A69BA5}" dt="2022-12-07T11:16:04.328" v="170"/>
          <ac:spMkLst>
            <pc:docMk/>
            <pc:sldMk cId="1287451054" sldId="531"/>
            <ac:spMk id="4" creationId="{E204DCF9-58C9-49A5-401A-C92B29F15B06}"/>
          </ac:spMkLst>
        </pc:spChg>
        <pc:spChg chg="add">
          <ac:chgData name="Hilary Chivers" userId="S::hilary.chivers@uwtsd.ac.uk::3296c1d7-7d41-453e-a1fb-96f7616060ee" providerId="AD" clId="Web-{4DB01C3E-8624-48A6-95FC-3B0A07A69BA5}" dt="2022-12-07T11:16:13.110" v="171"/>
          <ac:spMkLst>
            <pc:docMk/>
            <pc:sldMk cId="1287451054" sldId="531"/>
            <ac:spMk id="10" creationId="{F13C74B1-5B17-4795-BED0-7140497B445A}"/>
          </ac:spMkLst>
        </pc:spChg>
        <pc:spChg chg="add">
          <ac:chgData name="Hilary Chivers" userId="S::hilary.chivers@uwtsd.ac.uk::3296c1d7-7d41-453e-a1fb-96f7616060ee" providerId="AD" clId="Web-{4DB01C3E-8624-48A6-95FC-3B0A07A69BA5}" dt="2022-12-07T11:16:13.110" v="171"/>
          <ac:spMkLst>
            <pc:docMk/>
            <pc:sldMk cId="1287451054" sldId="531"/>
            <ac:spMk id="12" creationId="{D4974D33-8DC5-464E-8C6D-BE58F0669C17}"/>
          </ac:spMkLst>
        </pc:spChg>
        <pc:picChg chg="add mod ord">
          <ac:chgData name="Hilary Chivers" userId="S::hilary.chivers@uwtsd.ac.uk::3296c1d7-7d41-453e-a1fb-96f7616060ee" providerId="AD" clId="Web-{4DB01C3E-8624-48A6-95FC-3B0A07A69BA5}" dt="2022-12-07T11:16:13.110" v="171"/>
          <ac:picMkLst>
            <pc:docMk/>
            <pc:sldMk cId="1287451054" sldId="531"/>
            <ac:picMk id="5" creationId="{BF38E35E-8FBF-F05C-76D0-4BE2CDBF3008}"/>
          </ac:picMkLst>
        </pc:picChg>
      </pc:sldChg>
      <pc:sldChg chg="del">
        <pc:chgData name="Hilary Chivers" userId="S::hilary.chivers@uwtsd.ac.uk::3296c1d7-7d41-453e-a1fb-96f7616060ee" providerId="AD" clId="Web-{4DB01C3E-8624-48A6-95FC-3B0A07A69BA5}" dt="2022-12-07T11:03:50.852" v="0"/>
        <pc:sldMkLst>
          <pc:docMk/>
          <pc:sldMk cId="2261525551" sldId="565"/>
        </pc:sldMkLst>
      </pc:sldChg>
      <pc:sldChg chg="new del">
        <pc:chgData name="Hilary Chivers" userId="S::hilary.chivers@uwtsd.ac.uk::3296c1d7-7d41-453e-a1fb-96f7616060ee" providerId="AD" clId="Web-{4DB01C3E-8624-48A6-95FC-3B0A07A69BA5}" dt="2022-12-07T11:04:42.963" v="3"/>
        <pc:sldMkLst>
          <pc:docMk/>
          <pc:sldMk cId="4186776112" sldId="572"/>
        </pc:sldMkLst>
      </pc:sldChg>
      <pc:sldChg chg="add replId">
        <pc:chgData name="Hilary Chivers" userId="S::hilary.chivers@uwtsd.ac.uk::3296c1d7-7d41-453e-a1fb-96f7616060ee" providerId="AD" clId="Web-{4DB01C3E-8624-48A6-95FC-3B0A07A69BA5}" dt="2022-12-07T11:04:33.634" v="2"/>
        <pc:sldMkLst>
          <pc:docMk/>
          <pc:sldMk cId="2983321528" sldId="573"/>
        </pc:sldMkLst>
      </pc:sldChg>
    </pc:docChg>
  </pc:docChgLst>
  <pc:docChgLst>
    <pc:chgData name="Diane B. Thomas" userId="S::d.b.thomas@uwtsd.ac.uk::66b41853-b18c-4bbb-817e-013f34445414" providerId="AD" clId="Web-{9AD4DDB1-D9BE-43F0-BA6C-0F89EEE5C81A}"/>
    <pc:docChg chg="modSld">
      <pc:chgData name="Diane B. Thomas" userId="S::d.b.thomas@uwtsd.ac.uk::66b41853-b18c-4bbb-817e-013f34445414" providerId="AD" clId="Web-{9AD4DDB1-D9BE-43F0-BA6C-0F89EEE5C81A}" dt="2023-01-10T16:17:10.633" v="11" actId="1076"/>
      <pc:docMkLst>
        <pc:docMk/>
      </pc:docMkLst>
      <pc:sldChg chg="modNotes">
        <pc:chgData name="Diane B. Thomas" userId="S::d.b.thomas@uwtsd.ac.uk::66b41853-b18c-4bbb-817e-013f34445414" providerId="AD" clId="Web-{9AD4DDB1-D9BE-43F0-BA6C-0F89EEE5C81A}" dt="2023-01-10T16:14:15.707" v="4"/>
        <pc:sldMkLst>
          <pc:docMk/>
          <pc:sldMk cId="2031029606" sldId="577"/>
        </pc:sldMkLst>
      </pc:sldChg>
      <pc:sldChg chg="modNotes">
        <pc:chgData name="Diane B. Thomas" userId="S::d.b.thomas@uwtsd.ac.uk::66b41853-b18c-4bbb-817e-013f34445414" providerId="AD" clId="Web-{9AD4DDB1-D9BE-43F0-BA6C-0F89EEE5C81A}" dt="2023-01-10T16:10:46.233" v="0"/>
        <pc:sldMkLst>
          <pc:docMk/>
          <pc:sldMk cId="1103702472" sldId="588"/>
        </pc:sldMkLst>
      </pc:sldChg>
      <pc:sldChg chg="modNotes">
        <pc:chgData name="Diane B. Thomas" userId="S::d.b.thomas@uwtsd.ac.uk::66b41853-b18c-4bbb-817e-013f34445414" providerId="AD" clId="Web-{9AD4DDB1-D9BE-43F0-BA6C-0F89EEE5C81A}" dt="2023-01-10T16:10:49.092" v="1"/>
        <pc:sldMkLst>
          <pc:docMk/>
          <pc:sldMk cId="208696534" sldId="589"/>
        </pc:sldMkLst>
      </pc:sldChg>
      <pc:sldChg chg="modNotes">
        <pc:chgData name="Diane B. Thomas" userId="S::d.b.thomas@uwtsd.ac.uk::66b41853-b18c-4bbb-817e-013f34445414" providerId="AD" clId="Web-{9AD4DDB1-D9BE-43F0-BA6C-0F89EEE5C81A}" dt="2023-01-10T16:10:54.311" v="2"/>
        <pc:sldMkLst>
          <pc:docMk/>
          <pc:sldMk cId="277283534" sldId="592"/>
        </pc:sldMkLst>
      </pc:sldChg>
      <pc:sldChg chg="addSp modSp">
        <pc:chgData name="Diane B. Thomas" userId="S::d.b.thomas@uwtsd.ac.uk::66b41853-b18c-4bbb-817e-013f34445414" providerId="AD" clId="Web-{9AD4DDB1-D9BE-43F0-BA6C-0F89EEE5C81A}" dt="2023-01-10T16:17:10.633" v="11" actId="1076"/>
        <pc:sldMkLst>
          <pc:docMk/>
          <pc:sldMk cId="4076246291" sldId="609"/>
        </pc:sldMkLst>
        <pc:picChg chg="mod">
          <ac:chgData name="Diane B. Thomas" userId="S::d.b.thomas@uwtsd.ac.uk::66b41853-b18c-4bbb-817e-013f34445414" providerId="AD" clId="Web-{9AD4DDB1-D9BE-43F0-BA6C-0F89EEE5C81A}" dt="2023-01-10T16:14:50.583" v="6" actId="1076"/>
          <ac:picMkLst>
            <pc:docMk/>
            <pc:sldMk cId="4076246291" sldId="609"/>
            <ac:picMk id="3" creationId="{66925C2F-4802-71A3-2C45-D354DDD4F974}"/>
          </ac:picMkLst>
        </pc:picChg>
        <pc:picChg chg="add mod">
          <ac:chgData name="Diane B. Thomas" userId="S::d.b.thomas@uwtsd.ac.uk::66b41853-b18c-4bbb-817e-013f34445414" providerId="AD" clId="Web-{9AD4DDB1-D9BE-43F0-BA6C-0F89EEE5C81A}" dt="2023-01-10T16:17:10.633" v="11" actId="1076"/>
          <ac:picMkLst>
            <pc:docMk/>
            <pc:sldMk cId="4076246291" sldId="609"/>
            <ac:picMk id="4" creationId="{A8CDBFFF-8DE1-5069-5FF2-D3D1810F70B4}"/>
          </ac:picMkLst>
        </pc:picChg>
      </pc:sldChg>
    </pc:docChg>
  </pc:docChgLst>
  <pc:docChgLst>
    <pc:chgData name="Roberta Tucker" userId="S::r.tucker@uwtsd.ac.uk::27ca61ee-ba03-4b92-a89a-1d5600e2200a" providerId="AD" clId="Web-{046ABB58-66A4-3023-866F-B1503A75C2A3}"/>
    <pc:docChg chg="modSld">
      <pc:chgData name="Roberta Tucker" userId="S::r.tucker@uwtsd.ac.uk::27ca61ee-ba03-4b92-a89a-1d5600e2200a" providerId="AD" clId="Web-{046ABB58-66A4-3023-866F-B1503A75C2A3}" dt="2024-06-05T14:13:20.713" v="2" actId="14100"/>
      <pc:docMkLst>
        <pc:docMk/>
      </pc:docMkLst>
      <pc:sldChg chg="modSp">
        <pc:chgData name="Roberta Tucker" userId="S::r.tucker@uwtsd.ac.uk::27ca61ee-ba03-4b92-a89a-1d5600e2200a" providerId="AD" clId="Web-{046ABB58-66A4-3023-866F-B1503A75C2A3}" dt="2024-06-05T14:13:20.713" v="2" actId="14100"/>
        <pc:sldMkLst>
          <pc:docMk/>
          <pc:sldMk cId="1063136508" sldId="612"/>
        </pc:sldMkLst>
        <pc:spChg chg="mod">
          <ac:chgData name="Roberta Tucker" userId="S::r.tucker@uwtsd.ac.uk::27ca61ee-ba03-4b92-a89a-1d5600e2200a" providerId="AD" clId="Web-{046ABB58-66A4-3023-866F-B1503A75C2A3}" dt="2024-06-05T14:13:20.713" v="2" actId="14100"/>
          <ac:spMkLst>
            <pc:docMk/>
            <pc:sldMk cId="1063136508" sldId="612"/>
            <ac:spMk id="259" creationId="{E4D49F5D-9E7F-49C5-45DC-E7C0169FE688}"/>
          </ac:spMkLst>
        </pc:spChg>
      </pc:sldChg>
    </pc:docChg>
  </pc:docChgLst>
  <pc:docChgLst>
    <pc:chgData name="Hilary Chivers" userId="S::hilary.chivers@uwtsd.ac.uk::3296c1d7-7d41-453e-a1fb-96f7616060ee" providerId="AD" clId="Web-{FA03159B-AB20-4D48-B1A4-50D54EAF91DC}"/>
    <pc:docChg chg="addSld delSld modSld sldOrd">
      <pc:chgData name="Hilary Chivers" userId="S::hilary.chivers@uwtsd.ac.uk::3296c1d7-7d41-453e-a1fb-96f7616060ee" providerId="AD" clId="Web-{FA03159B-AB20-4D48-B1A4-50D54EAF91DC}" dt="2022-12-06T13:15:53.219" v="580"/>
      <pc:docMkLst>
        <pc:docMk/>
      </pc:docMkLst>
      <pc:sldChg chg="ord">
        <pc:chgData name="Hilary Chivers" userId="S::hilary.chivers@uwtsd.ac.uk::3296c1d7-7d41-453e-a1fb-96f7616060ee" providerId="AD" clId="Web-{FA03159B-AB20-4D48-B1A4-50D54EAF91DC}" dt="2022-12-06T11:42:53.559" v="0"/>
        <pc:sldMkLst>
          <pc:docMk/>
          <pc:sldMk cId="3826392497" sldId="256"/>
        </pc:sldMkLst>
      </pc:sldChg>
      <pc:sldChg chg="modNotes">
        <pc:chgData name="Hilary Chivers" userId="S::hilary.chivers@uwtsd.ac.uk::3296c1d7-7d41-453e-a1fb-96f7616060ee" providerId="AD" clId="Web-{FA03159B-AB20-4D48-B1A4-50D54EAF91DC}" dt="2022-12-06T11:59:10.600" v="41"/>
        <pc:sldMkLst>
          <pc:docMk/>
          <pc:sldMk cId="2885938171" sldId="260"/>
        </pc:sldMkLst>
      </pc:sldChg>
      <pc:sldChg chg="modSp">
        <pc:chgData name="Hilary Chivers" userId="S::hilary.chivers@uwtsd.ac.uk::3296c1d7-7d41-453e-a1fb-96f7616060ee" providerId="AD" clId="Web-{FA03159B-AB20-4D48-B1A4-50D54EAF91DC}" dt="2022-12-06T11:56:03.017" v="38" actId="1076"/>
        <pc:sldMkLst>
          <pc:docMk/>
          <pc:sldMk cId="362163015" sldId="261"/>
        </pc:sldMkLst>
        <pc:spChg chg="mod">
          <ac:chgData name="Hilary Chivers" userId="S::hilary.chivers@uwtsd.ac.uk::3296c1d7-7d41-453e-a1fb-96f7616060ee" providerId="AD" clId="Web-{FA03159B-AB20-4D48-B1A4-50D54EAF91DC}" dt="2022-12-06T11:54:46.500" v="37" actId="1076"/>
          <ac:spMkLst>
            <pc:docMk/>
            <pc:sldMk cId="362163015" sldId="261"/>
            <ac:spMk id="13" creationId="{4601E61B-1E71-EE64-5CF7-374ED8975D4A}"/>
          </ac:spMkLst>
        </pc:spChg>
        <pc:spChg chg="mod">
          <ac:chgData name="Hilary Chivers" userId="S::hilary.chivers@uwtsd.ac.uk::3296c1d7-7d41-453e-a1fb-96f7616060ee" providerId="AD" clId="Web-{FA03159B-AB20-4D48-B1A4-50D54EAF91DC}" dt="2022-12-06T11:54:26.702" v="33" actId="1076"/>
          <ac:spMkLst>
            <pc:docMk/>
            <pc:sldMk cId="362163015" sldId="261"/>
            <ac:spMk id="16" creationId="{D313DBAD-94E3-73E7-7617-69577B97A0A3}"/>
          </ac:spMkLst>
        </pc:spChg>
        <pc:picChg chg="mod">
          <ac:chgData name="Hilary Chivers" userId="S::hilary.chivers@uwtsd.ac.uk::3296c1d7-7d41-453e-a1fb-96f7616060ee" providerId="AD" clId="Web-{FA03159B-AB20-4D48-B1A4-50D54EAF91DC}" dt="2022-12-06T11:56:03.017" v="38" actId="1076"/>
          <ac:picMkLst>
            <pc:docMk/>
            <pc:sldMk cId="362163015" sldId="261"/>
            <ac:picMk id="3" creationId="{C3EF8E13-563A-02D7-4CA0-EED60DABD5E7}"/>
          </ac:picMkLst>
        </pc:picChg>
        <pc:cxnChg chg="mod">
          <ac:chgData name="Hilary Chivers" userId="S::hilary.chivers@uwtsd.ac.uk::3296c1d7-7d41-453e-a1fb-96f7616060ee" providerId="AD" clId="Web-{FA03159B-AB20-4D48-B1A4-50D54EAF91DC}" dt="2022-12-06T11:54:36.609" v="36" actId="1076"/>
          <ac:cxnSpMkLst>
            <pc:docMk/>
            <pc:sldMk cId="362163015" sldId="261"/>
            <ac:cxnSpMk id="8" creationId="{306199CA-7415-BB5A-F2DF-F98B1971DA37}"/>
          </ac:cxnSpMkLst>
        </pc:cxnChg>
        <pc:cxnChg chg="mod">
          <ac:chgData name="Hilary Chivers" userId="S::hilary.chivers@uwtsd.ac.uk::3296c1d7-7d41-453e-a1fb-96f7616060ee" providerId="AD" clId="Web-{FA03159B-AB20-4D48-B1A4-50D54EAF91DC}" dt="2022-12-06T11:54:33.874" v="35" actId="1076"/>
          <ac:cxnSpMkLst>
            <pc:docMk/>
            <pc:sldMk cId="362163015" sldId="261"/>
            <ac:cxnSpMk id="10" creationId="{656BF2E2-76E7-37CF-7CC0-8ACA88974A0F}"/>
          </ac:cxnSpMkLst>
        </pc:cxnChg>
      </pc:sldChg>
      <pc:sldChg chg="modSp">
        <pc:chgData name="Hilary Chivers" userId="S::hilary.chivers@uwtsd.ac.uk::3296c1d7-7d41-453e-a1fb-96f7616060ee" providerId="AD" clId="Web-{FA03159B-AB20-4D48-B1A4-50D54EAF91DC}" dt="2022-12-06T11:48:59.303" v="30" actId="20577"/>
        <pc:sldMkLst>
          <pc:docMk/>
          <pc:sldMk cId="740110891" sldId="269"/>
        </pc:sldMkLst>
        <pc:spChg chg="mod">
          <ac:chgData name="Hilary Chivers" userId="S::hilary.chivers@uwtsd.ac.uk::3296c1d7-7d41-453e-a1fb-96f7616060ee" providerId="AD" clId="Web-{FA03159B-AB20-4D48-B1A4-50D54EAF91DC}" dt="2022-12-06T11:48:59.303" v="30" actId="20577"/>
          <ac:spMkLst>
            <pc:docMk/>
            <pc:sldMk cId="740110891" sldId="269"/>
            <ac:spMk id="5" creationId="{0B019432-F0E9-E765-2264-935D414F17CB}"/>
          </ac:spMkLst>
        </pc:spChg>
      </pc:sldChg>
      <pc:sldChg chg="modSp ord modNotes">
        <pc:chgData name="Hilary Chivers" userId="S::hilary.chivers@uwtsd.ac.uk::3296c1d7-7d41-453e-a1fb-96f7616060ee" providerId="AD" clId="Web-{FA03159B-AB20-4D48-B1A4-50D54EAF91DC}" dt="2022-12-06T13:04:42.671" v="513"/>
        <pc:sldMkLst>
          <pc:docMk/>
          <pc:sldMk cId="2824660354" sldId="271"/>
        </pc:sldMkLst>
        <pc:spChg chg="mod">
          <ac:chgData name="Hilary Chivers" userId="S::hilary.chivers@uwtsd.ac.uk::3296c1d7-7d41-453e-a1fb-96f7616060ee" providerId="AD" clId="Web-{FA03159B-AB20-4D48-B1A4-50D54EAF91DC}" dt="2022-12-06T12:59:16.944" v="490" actId="14100"/>
          <ac:spMkLst>
            <pc:docMk/>
            <pc:sldMk cId="2824660354" sldId="271"/>
            <ac:spMk id="3" creationId="{7E93A706-EDA0-02CF-914A-E468488D59BD}"/>
          </ac:spMkLst>
        </pc:spChg>
      </pc:sldChg>
      <pc:sldChg chg="delSp modSp ord">
        <pc:chgData name="Hilary Chivers" userId="S::hilary.chivers@uwtsd.ac.uk::3296c1d7-7d41-453e-a1fb-96f7616060ee" providerId="AD" clId="Web-{FA03159B-AB20-4D48-B1A4-50D54EAF91DC}" dt="2022-12-06T12:35:55.236" v="314"/>
        <pc:sldMkLst>
          <pc:docMk/>
          <pc:sldMk cId="4172979323" sldId="273"/>
        </pc:sldMkLst>
        <pc:spChg chg="del mod">
          <ac:chgData name="Hilary Chivers" userId="S::hilary.chivers@uwtsd.ac.uk::3296c1d7-7d41-453e-a1fb-96f7616060ee" providerId="AD" clId="Web-{FA03159B-AB20-4D48-B1A4-50D54EAF91DC}" dt="2022-12-06T12:35:55.236" v="314"/>
          <ac:spMkLst>
            <pc:docMk/>
            <pc:sldMk cId="4172979323" sldId="273"/>
            <ac:spMk id="5" creationId="{6205721D-AC82-A832-DE19-169F823112A5}"/>
          </ac:spMkLst>
        </pc:spChg>
        <pc:picChg chg="del">
          <ac:chgData name="Hilary Chivers" userId="S::hilary.chivers@uwtsd.ac.uk::3296c1d7-7d41-453e-a1fb-96f7616060ee" providerId="AD" clId="Web-{FA03159B-AB20-4D48-B1A4-50D54EAF91DC}" dt="2022-12-06T12:35:43.438" v="311"/>
          <ac:picMkLst>
            <pc:docMk/>
            <pc:sldMk cId="4172979323" sldId="273"/>
            <ac:picMk id="4" creationId="{34BDE5FC-5189-6182-A9F8-7708EA56CE56}"/>
          </ac:picMkLst>
        </pc:picChg>
      </pc:sldChg>
      <pc:sldChg chg="del">
        <pc:chgData name="Hilary Chivers" userId="S::hilary.chivers@uwtsd.ac.uk::3296c1d7-7d41-453e-a1fb-96f7616060ee" providerId="AD" clId="Web-{FA03159B-AB20-4D48-B1A4-50D54EAF91DC}" dt="2022-12-06T13:15:37.547" v="579"/>
        <pc:sldMkLst>
          <pc:docMk/>
          <pc:sldMk cId="3702425794" sldId="278"/>
        </pc:sldMkLst>
      </pc:sldChg>
      <pc:sldChg chg="modSp ord">
        <pc:chgData name="Hilary Chivers" userId="S::hilary.chivers@uwtsd.ac.uk::3296c1d7-7d41-453e-a1fb-96f7616060ee" providerId="AD" clId="Web-{FA03159B-AB20-4D48-B1A4-50D54EAF91DC}" dt="2022-12-06T12:55:54.923" v="477"/>
        <pc:sldMkLst>
          <pc:docMk/>
          <pc:sldMk cId="3829806069" sldId="279"/>
        </pc:sldMkLst>
        <pc:spChg chg="mod">
          <ac:chgData name="Hilary Chivers" userId="S::hilary.chivers@uwtsd.ac.uk::3296c1d7-7d41-453e-a1fb-96f7616060ee" providerId="AD" clId="Web-{FA03159B-AB20-4D48-B1A4-50D54EAF91DC}" dt="2022-12-06T12:11:15.822" v="78" actId="20577"/>
          <ac:spMkLst>
            <pc:docMk/>
            <pc:sldMk cId="3829806069" sldId="279"/>
            <ac:spMk id="15" creationId="{F951E63C-4A7D-68FC-9EAE-6BB5EA94BDF7}"/>
          </ac:spMkLst>
        </pc:spChg>
      </pc:sldChg>
      <pc:sldChg chg="ord">
        <pc:chgData name="Hilary Chivers" userId="S::hilary.chivers@uwtsd.ac.uk::3296c1d7-7d41-453e-a1fb-96f7616060ee" providerId="AD" clId="Web-{FA03159B-AB20-4D48-B1A4-50D54EAF91DC}" dt="2022-12-06T12:27:19.316" v="301"/>
        <pc:sldMkLst>
          <pc:docMk/>
          <pc:sldMk cId="1689178095" sldId="281"/>
        </pc:sldMkLst>
      </pc:sldChg>
      <pc:sldChg chg="del">
        <pc:chgData name="Hilary Chivers" userId="S::hilary.chivers@uwtsd.ac.uk::3296c1d7-7d41-453e-a1fb-96f7616060ee" providerId="AD" clId="Web-{FA03159B-AB20-4D48-B1A4-50D54EAF91DC}" dt="2022-12-06T12:26:17.189" v="298"/>
        <pc:sldMkLst>
          <pc:docMk/>
          <pc:sldMk cId="3348305447" sldId="283"/>
        </pc:sldMkLst>
      </pc:sldChg>
      <pc:sldChg chg="del">
        <pc:chgData name="Hilary Chivers" userId="S::hilary.chivers@uwtsd.ac.uk::3296c1d7-7d41-453e-a1fb-96f7616060ee" providerId="AD" clId="Web-{FA03159B-AB20-4D48-B1A4-50D54EAF91DC}" dt="2022-12-06T13:12:43.199" v="548"/>
        <pc:sldMkLst>
          <pc:docMk/>
          <pc:sldMk cId="1621340466" sldId="286"/>
        </pc:sldMkLst>
      </pc:sldChg>
      <pc:sldChg chg="del ord">
        <pc:chgData name="Hilary Chivers" userId="S::hilary.chivers@uwtsd.ac.uk::3296c1d7-7d41-453e-a1fb-96f7616060ee" providerId="AD" clId="Web-{FA03159B-AB20-4D48-B1A4-50D54EAF91DC}" dt="2022-12-06T12:36:31.221" v="315"/>
        <pc:sldMkLst>
          <pc:docMk/>
          <pc:sldMk cId="911184121" sldId="288"/>
        </pc:sldMkLst>
      </pc:sldChg>
      <pc:sldChg chg="ord">
        <pc:chgData name="Hilary Chivers" userId="S::hilary.chivers@uwtsd.ac.uk::3296c1d7-7d41-453e-a1fb-96f7616060ee" providerId="AD" clId="Web-{FA03159B-AB20-4D48-B1A4-50D54EAF91DC}" dt="2022-12-06T12:34:05.280" v="310"/>
        <pc:sldMkLst>
          <pc:docMk/>
          <pc:sldMk cId="3797579275" sldId="312"/>
        </pc:sldMkLst>
      </pc:sldChg>
      <pc:sldChg chg="ord modNotes">
        <pc:chgData name="Hilary Chivers" userId="S::hilary.chivers@uwtsd.ac.uk::3296c1d7-7d41-453e-a1fb-96f7616060ee" providerId="AD" clId="Web-{FA03159B-AB20-4D48-B1A4-50D54EAF91DC}" dt="2022-12-06T12:49:57.804" v="414"/>
        <pc:sldMkLst>
          <pc:docMk/>
          <pc:sldMk cId="3523014195" sldId="320"/>
        </pc:sldMkLst>
      </pc:sldChg>
      <pc:sldChg chg="del">
        <pc:chgData name="Hilary Chivers" userId="S::hilary.chivers@uwtsd.ac.uk::3296c1d7-7d41-453e-a1fb-96f7616060ee" providerId="AD" clId="Web-{FA03159B-AB20-4D48-B1A4-50D54EAF91DC}" dt="2022-12-06T13:14:28.670" v="549"/>
        <pc:sldMkLst>
          <pc:docMk/>
          <pc:sldMk cId="2798004263" sldId="509"/>
        </pc:sldMkLst>
      </pc:sldChg>
      <pc:sldChg chg="del">
        <pc:chgData name="Hilary Chivers" userId="S::hilary.chivers@uwtsd.ac.uk::3296c1d7-7d41-453e-a1fb-96f7616060ee" providerId="AD" clId="Web-{FA03159B-AB20-4D48-B1A4-50D54EAF91DC}" dt="2022-12-06T12:48:16.255" v="409"/>
        <pc:sldMkLst>
          <pc:docMk/>
          <pc:sldMk cId="3470472598" sldId="513"/>
        </pc:sldMkLst>
      </pc:sldChg>
      <pc:sldChg chg="modSp ord">
        <pc:chgData name="Hilary Chivers" userId="S::hilary.chivers@uwtsd.ac.uk::3296c1d7-7d41-453e-a1fb-96f7616060ee" providerId="AD" clId="Web-{FA03159B-AB20-4D48-B1A4-50D54EAF91DC}" dt="2022-12-06T12:56:43.033" v="478" actId="14100"/>
        <pc:sldMkLst>
          <pc:docMk/>
          <pc:sldMk cId="1927553098" sldId="515"/>
        </pc:sldMkLst>
        <pc:picChg chg="mod">
          <ac:chgData name="Hilary Chivers" userId="S::hilary.chivers@uwtsd.ac.uk::3296c1d7-7d41-453e-a1fb-96f7616060ee" providerId="AD" clId="Web-{FA03159B-AB20-4D48-B1A4-50D54EAF91DC}" dt="2022-12-06T12:56:43.033" v="478" actId="14100"/>
          <ac:picMkLst>
            <pc:docMk/>
            <pc:sldMk cId="1927553098" sldId="515"/>
            <ac:picMk id="5" creationId="{D413EF59-53D0-0962-6E62-02B8A093E435}"/>
          </ac:picMkLst>
        </pc:picChg>
      </pc:sldChg>
      <pc:sldChg chg="ord">
        <pc:chgData name="Hilary Chivers" userId="S::hilary.chivers@uwtsd.ac.uk::3296c1d7-7d41-453e-a1fb-96f7616060ee" providerId="AD" clId="Web-{FA03159B-AB20-4D48-B1A4-50D54EAF91DC}" dt="2022-12-06T12:14:24.905" v="125"/>
        <pc:sldMkLst>
          <pc:docMk/>
          <pc:sldMk cId="3947030654" sldId="516"/>
        </pc:sldMkLst>
      </pc:sldChg>
      <pc:sldChg chg="del">
        <pc:chgData name="Hilary Chivers" userId="S::hilary.chivers@uwtsd.ac.uk::3296c1d7-7d41-453e-a1fb-96f7616060ee" providerId="AD" clId="Web-{FA03159B-AB20-4D48-B1A4-50D54EAF91DC}" dt="2022-12-06T12:48:17.677" v="410"/>
        <pc:sldMkLst>
          <pc:docMk/>
          <pc:sldMk cId="606730304" sldId="520"/>
        </pc:sldMkLst>
      </pc:sldChg>
      <pc:sldChg chg="modSp ord modNotes">
        <pc:chgData name="Hilary Chivers" userId="S::hilary.chivers@uwtsd.ac.uk::3296c1d7-7d41-453e-a1fb-96f7616060ee" providerId="AD" clId="Web-{FA03159B-AB20-4D48-B1A4-50D54EAF91DC}" dt="2022-12-06T12:41:01.790" v="354"/>
        <pc:sldMkLst>
          <pc:docMk/>
          <pc:sldMk cId="4153032387" sldId="522"/>
        </pc:sldMkLst>
        <pc:spChg chg="mod">
          <ac:chgData name="Hilary Chivers" userId="S::hilary.chivers@uwtsd.ac.uk::3296c1d7-7d41-453e-a1fb-96f7616060ee" providerId="AD" clId="Web-{FA03159B-AB20-4D48-B1A4-50D54EAF91DC}" dt="2022-12-06T12:39:19.366" v="350" actId="20577"/>
          <ac:spMkLst>
            <pc:docMk/>
            <pc:sldMk cId="4153032387" sldId="522"/>
            <ac:spMk id="16" creationId="{FA1A57E0-272C-08B7-EAC3-2AE11503CBCA}"/>
          </ac:spMkLst>
        </pc:spChg>
      </pc:sldChg>
      <pc:sldChg chg="modSp">
        <pc:chgData name="Hilary Chivers" userId="S::hilary.chivers@uwtsd.ac.uk::3296c1d7-7d41-453e-a1fb-96f7616060ee" providerId="AD" clId="Web-{FA03159B-AB20-4D48-B1A4-50D54EAF91DC}" dt="2022-12-06T12:07:15.785" v="65" actId="20577"/>
        <pc:sldMkLst>
          <pc:docMk/>
          <pc:sldMk cId="2512824422" sldId="523"/>
        </pc:sldMkLst>
        <pc:spChg chg="mod">
          <ac:chgData name="Hilary Chivers" userId="S::hilary.chivers@uwtsd.ac.uk::3296c1d7-7d41-453e-a1fb-96f7616060ee" providerId="AD" clId="Web-{FA03159B-AB20-4D48-B1A4-50D54EAF91DC}" dt="2022-12-06T12:07:15.785" v="65" actId="20577"/>
          <ac:spMkLst>
            <pc:docMk/>
            <pc:sldMk cId="2512824422" sldId="523"/>
            <ac:spMk id="2" creationId="{6F4FE91A-66BC-B5AA-AC5D-63FAA3E146D7}"/>
          </ac:spMkLst>
        </pc:spChg>
      </pc:sldChg>
      <pc:sldChg chg="modSp">
        <pc:chgData name="Hilary Chivers" userId="S::hilary.chivers@uwtsd.ac.uk::3296c1d7-7d41-453e-a1fb-96f7616060ee" providerId="AD" clId="Web-{FA03159B-AB20-4D48-B1A4-50D54EAF91DC}" dt="2022-12-06T13:00:47.555" v="507" actId="20577"/>
        <pc:sldMkLst>
          <pc:docMk/>
          <pc:sldMk cId="4010838713" sldId="524"/>
        </pc:sldMkLst>
        <pc:spChg chg="mod">
          <ac:chgData name="Hilary Chivers" userId="S::hilary.chivers@uwtsd.ac.uk::3296c1d7-7d41-453e-a1fb-96f7616060ee" providerId="AD" clId="Web-{FA03159B-AB20-4D48-B1A4-50D54EAF91DC}" dt="2022-12-06T13:00:47.555" v="507" actId="20577"/>
          <ac:spMkLst>
            <pc:docMk/>
            <pc:sldMk cId="4010838713" sldId="524"/>
            <ac:spMk id="2" creationId="{CF499F45-116C-5EDE-3400-FEDDCC18B87A}"/>
          </ac:spMkLst>
        </pc:spChg>
      </pc:sldChg>
      <pc:sldChg chg="modSp">
        <pc:chgData name="Hilary Chivers" userId="S::hilary.chivers@uwtsd.ac.uk::3296c1d7-7d41-453e-a1fb-96f7616060ee" providerId="AD" clId="Web-{FA03159B-AB20-4D48-B1A4-50D54EAF91DC}" dt="2022-12-06T13:06:50.830" v="537" actId="20577"/>
        <pc:sldMkLst>
          <pc:docMk/>
          <pc:sldMk cId="2584983633" sldId="525"/>
        </pc:sldMkLst>
        <pc:spChg chg="mod">
          <ac:chgData name="Hilary Chivers" userId="S::hilary.chivers@uwtsd.ac.uk::3296c1d7-7d41-453e-a1fb-96f7616060ee" providerId="AD" clId="Web-{FA03159B-AB20-4D48-B1A4-50D54EAF91DC}" dt="2022-12-06T13:06:50.830" v="537" actId="20577"/>
          <ac:spMkLst>
            <pc:docMk/>
            <pc:sldMk cId="2584983633" sldId="525"/>
            <ac:spMk id="2" creationId="{6F4FE91A-66BC-B5AA-AC5D-63FAA3E146D7}"/>
          </ac:spMkLst>
        </pc:spChg>
      </pc:sldChg>
      <pc:sldChg chg="del">
        <pc:chgData name="Hilary Chivers" userId="S::hilary.chivers@uwtsd.ac.uk::3296c1d7-7d41-453e-a1fb-96f7616060ee" providerId="AD" clId="Web-{FA03159B-AB20-4D48-B1A4-50D54EAF91DC}" dt="2022-12-06T13:15:53.219" v="580"/>
        <pc:sldMkLst>
          <pc:docMk/>
          <pc:sldMk cId="1152256871" sldId="526"/>
        </pc:sldMkLst>
      </pc:sldChg>
      <pc:sldChg chg="modSp new modNotes">
        <pc:chgData name="Hilary Chivers" userId="S::hilary.chivers@uwtsd.ac.uk::3296c1d7-7d41-453e-a1fb-96f7616060ee" providerId="AD" clId="Web-{FA03159B-AB20-4D48-B1A4-50D54EAF91DC}" dt="2022-12-06T12:18:13.427" v="297"/>
        <pc:sldMkLst>
          <pc:docMk/>
          <pc:sldMk cId="3341602397" sldId="527"/>
        </pc:sldMkLst>
        <pc:spChg chg="mod">
          <ac:chgData name="Hilary Chivers" userId="S::hilary.chivers@uwtsd.ac.uk::3296c1d7-7d41-453e-a1fb-96f7616060ee" providerId="AD" clId="Web-{FA03159B-AB20-4D48-B1A4-50D54EAF91DC}" dt="2022-12-06T12:15:39.298" v="150" actId="20577"/>
          <ac:spMkLst>
            <pc:docMk/>
            <pc:sldMk cId="3341602397" sldId="527"/>
            <ac:spMk id="2" creationId="{8DF925AD-1427-8501-427B-946874AA6BD2}"/>
          </ac:spMkLst>
        </pc:spChg>
        <pc:spChg chg="mod">
          <ac:chgData name="Hilary Chivers" userId="S::hilary.chivers@uwtsd.ac.uk::3296c1d7-7d41-453e-a1fb-96f7616060ee" providerId="AD" clId="Web-{FA03159B-AB20-4D48-B1A4-50D54EAF91DC}" dt="2022-12-06T12:16:24.174" v="206" actId="20577"/>
          <ac:spMkLst>
            <pc:docMk/>
            <pc:sldMk cId="3341602397" sldId="527"/>
            <ac:spMk id="3" creationId="{4FCDF5DA-7745-BAEB-5552-5F2FC4F8EF49}"/>
          </ac:spMkLst>
        </pc:spChg>
      </pc:sldChg>
      <pc:sldChg chg="modSp new">
        <pc:chgData name="Hilary Chivers" userId="S::hilary.chivers@uwtsd.ac.uk::3296c1d7-7d41-453e-a1fb-96f7616060ee" providerId="AD" clId="Web-{FA03159B-AB20-4D48-B1A4-50D54EAF91DC}" dt="2022-12-06T12:38:46.693" v="346" actId="20577"/>
        <pc:sldMkLst>
          <pc:docMk/>
          <pc:sldMk cId="1965851462" sldId="528"/>
        </pc:sldMkLst>
        <pc:spChg chg="mod">
          <ac:chgData name="Hilary Chivers" userId="S::hilary.chivers@uwtsd.ac.uk::3296c1d7-7d41-453e-a1fb-96f7616060ee" providerId="AD" clId="Web-{FA03159B-AB20-4D48-B1A4-50D54EAF91DC}" dt="2022-12-06T12:38:08.317" v="336" actId="20577"/>
          <ac:spMkLst>
            <pc:docMk/>
            <pc:sldMk cId="1965851462" sldId="528"/>
            <ac:spMk id="2" creationId="{FCF95E95-C981-DBA1-1D9C-BB62394B6144}"/>
          </ac:spMkLst>
        </pc:spChg>
        <pc:spChg chg="mod">
          <ac:chgData name="Hilary Chivers" userId="S::hilary.chivers@uwtsd.ac.uk::3296c1d7-7d41-453e-a1fb-96f7616060ee" providerId="AD" clId="Web-{FA03159B-AB20-4D48-B1A4-50D54EAF91DC}" dt="2022-12-06T12:37:32.691" v="333" actId="20577"/>
          <ac:spMkLst>
            <pc:docMk/>
            <pc:sldMk cId="1965851462" sldId="528"/>
            <ac:spMk id="3" creationId="{15637AE0-7FA6-7628-FB94-369E7EF3553F}"/>
          </ac:spMkLst>
        </pc:spChg>
        <pc:spChg chg="mod">
          <ac:chgData name="Hilary Chivers" userId="S::hilary.chivers@uwtsd.ac.uk::3296c1d7-7d41-453e-a1fb-96f7616060ee" providerId="AD" clId="Web-{FA03159B-AB20-4D48-B1A4-50D54EAF91DC}" dt="2022-12-06T12:38:46.693" v="346" actId="20577"/>
          <ac:spMkLst>
            <pc:docMk/>
            <pc:sldMk cId="1965851462" sldId="528"/>
            <ac:spMk id="4" creationId="{F7AB79A2-BA5C-DC41-D6F7-09429D23C3CE}"/>
          </ac:spMkLst>
        </pc:spChg>
      </pc:sldChg>
      <pc:sldChg chg="modSp new">
        <pc:chgData name="Hilary Chivers" userId="S::hilary.chivers@uwtsd.ac.uk::3296c1d7-7d41-453e-a1fb-96f7616060ee" providerId="AD" clId="Web-{FA03159B-AB20-4D48-B1A4-50D54EAF91DC}" dt="2022-12-06T12:46:20.345" v="408" actId="20577"/>
        <pc:sldMkLst>
          <pc:docMk/>
          <pc:sldMk cId="1135261239" sldId="529"/>
        </pc:sldMkLst>
        <pc:spChg chg="mod">
          <ac:chgData name="Hilary Chivers" userId="S::hilary.chivers@uwtsd.ac.uk::3296c1d7-7d41-453e-a1fb-96f7616060ee" providerId="AD" clId="Web-{FA03159B-AB20-4D48-B1A4-50D54EAF91DC}" dt="2022-12-06T12:46:15.736" v="403" actId="20577"/>
          <ac:spMkLst>
            <pc:docMk/>
            <pc:sldMk cId="1135261239" sldId="529"/>
            <ac:spMk id="2" creationId="{9A64A60E-03E4-6ED1-B74F-874201CA0E7D}"/>
          </ac:spMkLst>
        </pc:spChg>
        <pc:spChg chg="mod">
          <ac:chgData name="Hilary Chivers" userId="S::hilary.chivers@uwtsd.ac.uk::3296c1d7-7d41-453e-a1fb-96f7616060ee" providerId="AD" clId="Web-{FA03159B-AB20-4D48-B1A4-50D54EAF91DC}" dt="2022-12-06T12:46:20.345" v="408" actId="20577"/>
          <ac:spMkLst>
            <pc:docMk/>
            <pc:sldMk cId="1135261239" sldId="529"/>
            <ac:spMk id="3" creationId="{83C9AD12-4C0F-3E42-7FD5-1198B05D7ABD}"/>
          </ac:spMkLst>
        </pc:spChg>
      </pc:sldChg>
      <pc:sldChg chg="modSp new del">
        <pc:chgData name="Hilary Chivers" userId="S::hilary.chivers@uwtsd.ac.uk::3296c1d7-7d41-453e-a1fb-96f7616060ee" providerId="AD" clId="Web-{FA03159B-AB20-4D48-B1A4-50D54EAF91DC}" dt="2022-12-06T12:42:28.746" v="373"/>
        <pc:sldMkLst>
          <pc:docMk/>
          <pc:sldMk cId="3566537611" sldId="529"/>
        </pc:sldMkLst>
        <pc:spChg chg="mod">
          <ac:chgData name="Hilary Chivers" userId="S::hilary.chivers@uwtsd.ac.uk::3296c1d7-7d41-453e-a1fb-96f7616060ee" providerId="AD" clId="Web-{FA03159B-AB20-4D48-B1A4-50D54EAF91DC}" dt="2022-12-06T12:42:12.698" v="371" actId="20577"/>
          <ac:spMkLst>
            <pc:docMk/>
            <pc:sldMk cId="3566537611" sldId="529"/>
            <ac:spMk id="2" creationId="{B3EB910D-7E12-3E89-CA15-1FAED82EE408}"/>
          </ac:spMkLst>
        </pc:spChg>
      </pc:sldChg>
      <pc:sldChg chg="modSp new">
        <pc:chgData name="Hilary Chivers" userId="S::hilary.chivers@uwtsd.ac.uk::3296c1d7-7d41-453e-a1fb-96f7616060ee" providerId="AD" clId="Web-{FA03159B-AB20-4D48-B1A4-50D54EAF91DC}" dt="2022-12-06T12:54:28.936" v="457" actId="20577"/>
        <pc:sldMkLst>
          <pc:docMk/>
          <pc:sldMk cId="3417368474" sldId="530"/>
        </pc:sldMkLst>
        <pc:spChg chg="mod">
          <ac:chgData name="Hilary Chivers" userId="S::hilary.chivers@uwtsd.ac.uk::3296c1d7-7d41-453e-a1fb-96f7616060ee" providerId="AD" clId="Web-{FA03159B-AB20-4D48-B1A4-50D54EAF91DC}" dt="2022-12-06T12:51:41.197" v="440" actId="20577"/>
          <ac:spMkLst>
            <pc:docMk/>
            <pc:sldMk cId="3417368474" sldId="530"/>
            <ac:spMk id="2" creationId="{4D62C900-6EA9-B40C-A399-1692C9B8FBAD}"/>
          </ac:spMkLst>
        </pc:spChg>
        <pc:spChg chg="mod">
          <ac:chgData name="Hilary Chivers" userId="S::hilary.chivers@uwtsd.ac.uk::3296c1d7-7d41-453e-a1fb-96f7616060ee" providerId="AD" clId="Web-{FA03159B-AB20-4D48-B1A4-50D54EAF91DC}" dt="2022-12-06T12:54:28.936" v="457" actId="20577"/>
          <ac:spMkLst>
            <pc:docMk/>
            <pc:sldMk cId="3417368474" sldId="530"/>
            <ac:spMk id="3" creationId="{B1C7A798-0FDA-BA14-B813-B6416A0C2A77}"/>
          </ac:spMkLst>
        </pc:spChg>
      </pc:sldChg>
      <pc:sldChg chg="modSp new ord">
        <pc:chgData name="Hilary Chivers" userId="S::hilary.chivers@uwtsd.ac.uk::3296c1d7-7d41-453e-a1fb-96f7616060ee" providerId="AD" clId="Web-{FA03159B-AB20-4D48-B1A4-50D54EAF91DC}" dt="2022-12-06T12:55:04.718" v="474" actId="20577"/>
        <pc:sldMkLst>
          <pc:docMk/>
          <pc:sldMk cId="1287451054" sldId="531"/>
        </pc:sldMkLst>
        <pc:spChg chg="mod">
          <ac:chgData name="Hilary Chivers" userId="S::hilary.chivers@uwtsd.ac.uk::3296c1d7-7d41-453e-a1fb-96f7616060ee" providerId="AD" clId="Web-{FA03159B-AB20-4D48-B1A4-50D54EAF91DC}" dt="2022-12-06T12:55:04.718" v="474" actId="20577"/>
          <ac:spMkLst>
            <pc:docMk/>
            <pc:sldMk cId="1287451054" sldId="531"/>
            <ac:spMk id="2" creationId="{2A871887-9E63-B255-03CE-3CCD5EA8843E}"/>
          </ac:spMkLst>
        </pc:spChg>
      </pc:sldChg>
      <pc:sldChg chg="new del">
        <pc:chgData name="Hilary Chivers" userId="S::hilary.chivers@uwtsd.ac.uk::3296c1d7-7d41-453e-a1fb-96f7616060ee" providerId="AD" clId="Web-{FA03159B-AB20-4D48-B1A4-50D54EAF91DC}" dt="2022-12-06T13:06:25.189" v="533"/>
        <pc:sldMkLst>
          <pc:docMk/>
          <pc:sldMk cId="1046453944" sldId="532"/>
        </pc:sldMkLst>
      </pc:sldChg>
      <pc:sldChg chg="modSp add replId">
        <pc:chgData name="Hilary Chivers" userId="S::hilary.chivers@uwtsd.ac.uk::3296c1d7-7d41-453e-a1fb-96f7616060ee" providerId="AD" clId="Web-{FA03159B-AB20-4D48-B1A4-50D54EAF91DC}" dt="2022-12-06T13:06:37.814" v="535" actId="20577"/>
        <pc:sldMkLst>
          <pc:docMk/>
          <pc:sldMk cId="1294303695" sldId="533"/>
        </pc:sldMkLst>
        <pc:spChg chg="mod">
          <ac:chgData name="Hilary Chivers" userId="S::hilary.chivers@uwtsd.ac.uk::3296c1d7-7d41-453e-a1fb-96f7616060ee" providerId="AD" clId="Web-{FA03159B-AB20-4D48-B1A4-50D54EAF91DC}" dt="2022-12-06T13:06:37.814" v="535" actId="20577"/>
          <ac:spMkLst>
            <pc:docMk/>
            <pc:sldMk cId="1294303695" sldId="533"/>
            <ac:spMk id="2" creationId="{6F4FE91A-66BC-B5AA-AC5D-63FAA3E146D7}"/>
          </ac:spMkLst>
        </pc:spChg>
      </pc:sldChg>
      <pc:sldChg chg="modSp new">
        <pc:chgData name="Hilary Chivers" userId="S::hilary.chivers@uwtsd.ac.uk::3296c1d7-7d41-453e-a1fb-96f7616060ee" providerId="AD" clId="Web-{FA03159B-AB20-4D48-B1A4-50D54EAF91DC}" dt="2022-12-06T13:12:16.448" v="547" actId="20577"/>
        <pc:sldMkLst>
          <pc:docMk/>
          <pc:sldMk cId="3688154634" sldId="534"/>
        </pc:sldMkLst>
        <pc:spChg chg="mod">
          <ac:chgData name="Hilary Chivers" userId="S::hilary.chivers@uwtsd.ac.uk::3296c1d7-7d41-453e-a1fb-96f7616060ee" providerId="AD" clId="Web-{FA03159B-AB20-4D48-B1A4-50D54EAF91DC}" dt="2022-12-06T13:12:16.448" v="547" actId="20577"/>
          <ac:spMkLst>
            <pc:docMk/>
            <pc:sldMk cId="3688154634" sldId="534"/>
            <ac:spMk id="2" creationId="{A580AB4F-17D5-CBE8-F9CB-662A37F3108F}"/>
          </ac:spMkLst>
        </pc:spChg>
      </pc:sldChg>
      <pc:sldChg chg="modSp new">
        <pc:chgData name="Hilary Chivers" userId="S::hilary.chivers@uwtsd.ac.uk::3296c1d7-7d41-453e-a1fb-96f7616060ee" providerId="AD" clId="Web-{FA03159B-AB20-4D48-B1A4-50D54EAF91DC}" dt="2022-12-06T13:15:31.094" v="578" actId="20577"/>
        <pc:sldMkLst>
          <pc:docMk/>
          <pc:sldMk cId="3160958684" sldId="535"/>
        </pc:sldMkLst>
        <pc:spChg chg="mod">
          <ac:chgData name="Hilary Chivers" userId="S::hilary.chivers@uwtsd.ac.uk::3296c1d7-7d41-453e-a1fb-96f7616060ee" providerId="AD" clId="Web-{FA03159B-AB20-4D48-B1A4-50D54EAF91DC}" dt="2022-12-06T13:15:31.094" v="578" actId="20577"/>
          <ac:spMkLst>
            <pc:docMk/>
            <pc:sldMk cId="3160958684" sldId="535"/>
            <ac:spMk id="2" creationId="{5CF2BFDC-F32A-12C2-97EA-D7E3C69B9801}"/>
          </ac:spMkLst>
        </pc:spChg>
      </pc:sldChg>
    </pc:docChg>
  </pc:docChgLst>
  <pc:docChgLst>
    <pc:chgData name="Roberta Tucker" userId="S::r.tucker@uwtsd.ac.uk::27ca61ee-ba03-4b92-a89a-1d5600e2200a" providerId="AD" clId="Web-{39EF61ED-D825-5165-A034-6193ABC783F3}"/>
    <pc:docChg chg="delSld">
      <pc:chgData name="Roberta Tucker" userId="S::r.tucker@uwtsd.ac.uk::27ca61ee-ba03-4b92-a89a-1d5600e2200a" providerId="AD" clId="Web-{39EF61ED-D825-5165-A034-6193ABC783F3}" dt="2022-12-20T17:38:09.622" v="22"/>
      <pc:docMkLst>
        <pc:docMk/>
      </pc:docMkLst>
      <pc:sldChg chg="del">
        <pc:chgData name="Roberta Tucker" userId="S::r.tucker@uwtsd.ac.uk::27ca61ee-ba03-4b92-a89a-1d5600e2200a" providerId="AD" clId="Web-{39EF61ED-D825-5165-A034-6193ABC783F3}" dt="2022-12-20T17:36:58.901" v="2"/>
        <pc:sldMkLst>
          <pc:docMk/>
          <pc:sldMk cId="1132255824" sldId="542"/>
        </pc:sldMkLst>
      </pc:sldChg>
      <pc:sldChg chg="del">
        <pc:chgData name="Roberta Tucker" userId="S::r.tucker@uwtsd.ac.uk::27ca61ee-ba03-4b92-a89a-1d5600e2200a" providerId="AD" clId="Web-{39EF61ED-D825-5165-A034-6193ABC783F3}" dt="2022-12-20T17:36:56.792" v="1"/>
        <pc:sldMkLst>
          <pc:docMk/>
          <pc:sldMk cId="1889562100" sldId="543"/>
        </pc:sldMkLst>
      </pc:sldChg>
      <pc:sldChg chg="del">
        <pc:chgData name="Roberta Tucker" userId="S::r.tucker@uwtsd.ac.uk::27ca61ee-ba03-4b92-a89a-1d5600e2200a" providerId="AD" clId="Web-{39EF61ED-D825-5165-A034-6193ABC783F3}" dt="2022-12-20T17:36:54.917" v="0"/>
        <pc:sldMkLst>
          <pc:docMk/>
          <pc:sldMk cId="334297397" sldId="544"/>
        </pc:sldMkLst>
      </pc:sldChg>
      <pc:sldChg chg="del">
        <pc:chgData name="Roberta Tucker" userId="S::r.tucker@uwtsd.ac.uk::27ca61ee-ba03-4b92-a89a-1d5600e2200a" providerId="AD" clId="Web-{39EF61ED-D825-5165-A034-6193ABC783F3}" dt="2022-12-20T17:37:18.792" v="10"/>
        <pc:sldMkLst>
          <pc:docMk/>
          <pc:sldMk cId="490298291" sldId="548"/>
        </pc:sldMkLst>
      </pc:sldChg>
      <pc:sldChg chg="del">
        <pc:chgData name="Roberta Tucker" userId="S::r.tucker@uwtsd.ac.uk::27ca61ee-ba03-4b92-a89a-1d5600e2200a" providerId="AD" clId="Web-{39EF61ED-D825-5165-A034-6193ABC783F3}" dt="2022-12-20T17:37:40.621" v="16"/>
        <pc:sldMkLst>
          <pc:docMk/>
          <pc:sldMk cId="3727692922" sldId="556"/>
        </pc:sldMkLst>
      </pc:sldChg>
      <pc:sldChg chg="del">
        <pc:chgData name="Roberta Tucker" userId="S::r.tucker@uwtsd.ac.uk::27ca61ee-ba03-4b92-a89a-1d5600e2200a" providerId="AD" clId="Web-{39EF61ED-D825-5165-A034-6193ABC783F3}" dt="2022-12-20T17:37:57.278" v="19"/>
        <pc:sldMkLst>
          <pc:docMk/>
          <pc:sldMk cId="2621843574" sldId="557"/>
        </pc:sldMkLst>
      </pc:sldChg>
      <pc:sldChg chg="del">
        <pc:chgData name="Roberta Tucker" userId="S::r.tucker@uwtsd.ac.uk::27ca61ee-ba03-4b92-a89a-1d5600e2200a" providerId="AD" clId="Web-{39EF61ED-D825-5165-A034-6193ABC783F3}" dt="2022-12-20T17:37:53.793" v="18"/>
        <pc:sldMkLst>
          <pc:docMk/>
          <pc:sldMk cId="3116637606" sldId="571"/>
        </pc:sldMkLst>
      </pc:sldChg>
      <pc:sldChg chg="del">
        <pc:chgData name="Roberta Tucker" userId="S::r.tucker@uwtsd.ac.uk::27ca61ee-ba03-4b92-a89a-1d5600e2200a" providerId="AD" clId="Web-{39EF61ED-D825-5165-A034-6193ABC783F3}" dt="2022-12-20T17:37:25.355" v="13"/>
        <pc:sldMkLst>
          <pc:docMk/>
          <pc:sldMk cId="3807463502" sldId="574"/>
        </pc:sldMkLst>
      </pc:sldChg>
      <pc:sldChg chg="del">
        <pc:chgData name="Roberta Tucker" userId="S::r.tucker@uwtsd.ac.uk::27ca61ee-ba03-4b92-a89a-1d5600e2200a" providerId="AD" clId="Web-{39EF61ED-D825-5165-A034-6193ABC783F3}" dt="2022-12-20T17:37:21.417" v="11"/>
        <pc:sldMkLst>
          <pc:docMk/>
          <pc:sldMk cId="1765956312" sldId="575"/>
        </pc:sldMkLst>
      </pc:sldChg>
      <pc:sldChg chg="del">
        <pc:chgData name="Roberta Tucker" userId="S::r.tucker@uwtsd.ac.uk::27ca61ee-ba03-4b92-a89a-1d5600e2200a" providerId="AD" clId="Web-{39EF61ED-D825-5165-A034-6193ABC783F3}" dt="2022-12-20T17:37:23.292" v="12"/>
        <pc:sldMkLst>
          <pc:docMk/>
          <pc:sldMk cId="1329373863" sldId="576"/>
        </pc:sldMkLst>
      </pc:sldChg>
      <pc:sldChg chg="del">
        <pc:chgData name="Roberta Tucker" userId="S::r.tucker@uwtsd.ac.uk::27ca61ee-ba03-4b92-a89a-1d5600e2200a" providerId="AD" clId="Web-{39EF61ED-D825-5165-A034-6193ABC783F3}" dt="2022-12-20T17:37:04.511" v="4"/>
        <pc:sldMkLst>
          <pc:docMk/>
          <pc:sldMk cId="783821799" sldId="582"/>
        </pc:sldMkLst>
      </pc:sldChg>
      <pc:sldChg chg="del">
        <pc:chgData name="Roberta Tucker" userId="S::r.tucker@uwtsd.ac.uk::27ca61ee-ba03-4b92-a89a-1d5600e2200a" providerId="AD" clId="Web-{39EF61ED-D825-5165-A034-6193ABC783F3}" dt="2022-12-20T17:37:34.777" v="14"/>
        <pc:sldMkLst>
          <pc:docMk/>
          <pc:sldMk cId="3392672600" sldId="584"/>
        </pc:sldMkLst>
      </pc:sldChg>
      <pc:sldChg chg="del">
        <pc:chgData name="Roberta Tucker" userId="S::r.tucker@uwtsd.ac.uk::27ca61ee-ba03-4b92-a89a-1d5600e2200a" providerId="AD" clId="Web-{39EF61ED-D825-5165-A034-6193ABC783F3}" dt="2022-12-20T17:37:02.073" v="3"/>
        <pc:sldMkLst>
          <pc:docMk/>
          <pc:sldMk cId="2347631299" sldId="585"/>
        </pc:sldMkLst>
      </pc:sldChg>
      <pc:sldChg chg="del">
        <pc:chgData name="Roberta Tucker" userId="S::r.tucker@uwtsd.ac.uk::27ca61ee-ba03-4b92-a89a-1d5600e2200a" providerId="AD" clId="Web-{39EF61ED-D825-5165-A034-6193ABC783F3}" dt="2022-12-20T17:37:45.590" v="17"/>
        <pc:sldMkLst>
          <pc:docMk/>
          <pc:sldMk cId="1636065385" sldId="587"/>
        </pc:sldMkLst>
      </pc:sldChg>
      <pc:sldChg chg="del">
        <pc:chgData name="Roberta Tucker" userId="S::r.tucker@uwtsd.ac.uk::27ca61ee-ba03-4b92-a89a-1d5600e2200a" providerId="AD" clId="Web-{39EF61ED-D825-5165-A034-6193ABC783F3}" dt="2022-12-20T17:37:08.933" v="6"/>
        <pc:sldMkLst>
          <pc:docMk/>
          <pc:sldMk cId="1953697306" sldId="594"/>
        </pc:sldMkLst>
      </pc:sldChg>
      <pc:sldChg chg="del">
        <pc:chgData name="Roberta Tucker" userId="S::r.tucker@uwtsd.ac.uk::27ca61ee-ba03-4b92-a89a-1d5600e2200a" providerId="AD" clId="Web-{39EF61ED-D825-5165-A034-6193ABC783F3}" dt="2022-12-20T17:37:11.370" v="7"/>
        <pc:sldMkLst>
          <pc:docMk/>
          <pc:sldMk cId="578687027" sldId="596"/>
        </pc:sldMkLst>
      </pc:sldChg>
      <pc:sldChg chg="del">
        <pc:chgData name="Roberta Tucker" userId="S::r.tucker@uwtsd.ac.uk::27ca61ee-ba03-4b92-a89a-1d5600e2200a" providerId="AD" clId="Web-{39EF61ED-D825-5165-A034-6193ABC783F3}" dt="2022-12-20T17:37:14.152" v="8"/>
        <pc:sldMkLst>
          <pc:docMk/>
          <pc:sldMk cId="283922559" sldId="598"/>
        </pc:sldMkLst>
      </pc:sldChg>
      <pc:sldChg chg="del">
        <pc:chgData name="Roberta Tucker" userId="S::r.tucker@uwtsd.ac.uk::27ca61ee-ba03-4b92-a89a-1d5600e2200a" providerId="AD" clId="Web-{39EF61ED-D825-5165-A034-6193ABC783F3}" dt="2022-12-20T17:37:16.261" v="9"/>
        <pc:sldMkLst>
          <pc:docMk/>
          <pc:sldMk cId="638177887" sldId="601"/>
        </pc:sldMkLst>
      </pc:sldChg>
      <pc:sldChg chg="del">
        <pc:chgData name="Roberta Tucker" userId="S::r.tucker@uwtsd.ac.uk::27ca61ee-ba03-4b92-a89a-1d5600e2200a" providerId="AD" clId="Web-{39EF61ED-D825-5165-A034-6193ABC783F3}" dt="2022-12-20T17:37:06.698" v="5"/>
        <pc:sldMkLst>
          <pc:docMk/>
          <pc:sldMk cId="3309976881" sldId="602"/>
        </pc:sldMkLst>
      </pc:sldChg>
      <pc:sldChg chg="del">
        <pc:chgData name="Roberta Tucker" userId="S::r.tucker@uwtsd.ac.uk::27ca61ee-ba03-4b92-a89a-1d5600e2200a" providerId="AD" clId="Web-{39EF61ED-D825-5165-A034-6193ABC783F3}" dt="2022-12-20T17:38:01.809" v="20"/>
        <pc:sldMkLst>
          <pc:docMk/>
          <pc:sldMk cId="3928648871" sldId="604"/>
        </pc:sldMkLst>
      </pc:sldChg>
      <pc:sldChg chg="del">
        <pc:chgData name="Roberta Tucker" userId="S::r.tucker@uwtsd.ac.uk::27ca61ee-ba03-4b92-a89a-1d5600e2200a" providerId="AD" clId="Web-{39EF61ED-D825-5165-A034-6193ABC783F3}" dt="2022-12-20T17:38:05.559" v="21"/>
        <pc:sldMkLst>
          <pc:docMk/>
          <pc:sldMk cId="2355212174" sldId="605"/>
        </pc:sldMkLst>
      </pc:sldChg>
      <pc:sldChg chg="del">
        <pc:chgData name="Roberta Tucker" userId="S::r.tucker@uwtsd.ac.uk::27ca61ee-ba03-4b92-a89a-1d5600e2200a" providerId="AD" clId="Web-{39EF61ED-D825-5165-A034-6193ABC783F3}" dt="2022-12-20T17:38:09.622" v="22"/>
        <pc:sldMkLst>
          <pc:docMk/>
          <pc:sldMk cId="589013124" sldId="607"/>
        </pc:sldMkLst>
      </pc:sldChg>
      <pc:sldChg chg="del">
        <pc:chgData name="Roberta Tucker" userId="S::r.tucker@uwtsd.ac.uk::27ca61ee-ba03-4b92-a89a-1d5600e2200a" providerId="AD" clId="Web-{39EF61ED-D825-5165-A034-6193ABC783F3}" dt="2022-12-20T17:37:38.308" v="15"/>
        <pc:sldMkLst>
          <pc:docMk/>
          <pc:sldMk cId="1526607934" sldId="610"/>
        </pc:sldMkLst>
      </pc:sldChg>
    </pc:docChg>
  </pc:docChgLst>
  <pc:docChgLst>
    <pc:chgData name="Diane B. Thomas" userId="S::d.b.thomas@uwtsd.ac.uk::66b41853-b18c-4bbb-817e-013f34445414" providerId="AD" clId="Web-{CDD969E9-6506-4768-BB77-ABBA6BB42FAD}"/>
    <pc:docChg chg="modSld">
      <pc:chgData name="Diane B. Thomas" userId="S::d.b.thomas@uwtsd.ac.uk::66b41853-b18c-4bbb-817e-013f34445414" providerId="AD" clId="Web-{CDD969E9-6506-4768-BB77-ABBA6BB42FAD}" dt="2022-12-09T13:13:48.113" v="452"/>
      <pc:docMkLst>
        <pc:docMk/>
      </pc:docMkLst>
      <pc:sldChg chg="modNotes">
        <pc:chgData name="Diane B. Thomas" userId="S::d.b.thomas@uwtsd.ac.uk::66b41853-b18c-4bbb-817e-013f34445414" providerId="AD" clId="Web-{CDD969E9-6506-4768-BB77-ABBA6BB42FAD}" dt="2022-12-09T12:52:59.418" v="57"/>
        <pc:sldMkLst>
          <pc:docMk/>
          <pc:sldMk cId="1508176704" sldId="257"/>
        </pc:sldMkLst>
      </pc:sldChg>
      <pc:sldChg chg="modNotes">
        <pc:chgData name="Diane B. Thomas" userId="S::d.b.thomas@uwtsd.ac.uk::66b41853-b18c-4bbb-817e-013f34445414" providerId="AD" clId="Web-{CDD969E9-6506-4768-BB77-ABBA6BB42FAD}" dt="2022-12-09T13:04:01.971" v="260"/>
        <pc:sldMkLst>
          <pc:docMk/>
          <pc:sldMk cId="4172979323" sldId="273"/>
        </pc:sldMkLst>
      </pc:sldChg>
      <pc:sldChg chg="modNotes">
        <pc:chgData name="Diane B. Thomas" userId="S::d.b.thomas@uwtsd.ac.uk::66b41853-b18c-4bbb-817e-013f34445414" providerId="AD" clId="Web-{CDD969E9-6506-4768-BB77-ABBA6BB42FAD}" dt="2022-12-09T13:13:48.113" v="452"/>
        <pc:sldMkLst>
          <pc:docMk/>
          <pc:sldMk cId="1676843722" sldId="492"/>
        </pc:sldMkLst>
      </pc:sldChg>
      <pc:sldChg chg="modNotes">
        <pc:chgData name="Diane B. Thomas" userId="S::d.b.thomas@uwtsd.ac.uk::66b41853-b18c-4bbb-817e-013f34445414" providerId="AD" clId="Web-{CDD969E9-6506-4768-BB77-ABBA6BB42FAD}" dt="2022-12-09T12:54:59.006" v="103"/>
        <pc:sldMkLst>
          <pc:docMk/>
          <pc:sldMk cId="2430030401" sldId="511"/>
        </pc:sldMkLst>
      </pc:sldChg>
      <pc:sldChg chg="modNotes">
        <pc:chgData name="Diane B. Thomas" userId="S::d.b.thomas@uwtsd.ac.uk::66b41853-b18c-4bbb-817e-013f34445414" providerId="AD" clId="Web-{CDD969E9-6506-4768-BB77-ABBA6BB42FAD}" dt="2022-12-09T12:56:16.856" v="135"/>
        <pc:sldMkLst>
          <pc:docMk/>
          <pc:sldMk cId="2406017067" sldId="518"/>
        </pc:sldMkLst>
      </pc:sldChg>
      <pc:sldChg chg="modNotes">
        <pc:chgData name="Diane B. Thomas" userId="S::d.b.thomas@uwtsd.ac.uk::66b41853-b18c-4bbb-817e-013f34445414" providerId="AD" clId="Web-{CDD969E9-6506-4768-BB77-ABBA6BB42FAD}" dt="2022-12-09T13:00:22.829" v="180"/>
        <pc:sldMkLst>
          <pc:docMk/>
          <pc:sldMk cId="3341602397" sldId="527"/>
        </pc:sldMkLst>
      </pc:sldChg>
      <pc:sldChg chg="modNotes">
        <pc:chgData name="Diane B. Thomas" userId="S::d.b.thomas@uwtsd.ac.uk::66b41853-b18c-4bbb-817e-013f34445414" providerId="AD" clId="Web-{CDD969E9-6506-4768-BB77-ABBA6BB42FAD}" dt="2022-12-09T13:06:00.027" v="294"/>
        <pc:sldMkLst>
          <pc:docMk/>
          <pc:sldMk cId="1135261239" sldId="529"/>
        </pc:sldMkLst>
      </pc:sldChg>
      <pc:sldChg chg="modNotes">
        <pc:chgData name="Diane B. Thomas" userId="S::d.b.thomas@uwtsd.ac.uk::66b41853-b18c-4bbb-817e-013f34445414" providerId="AD" clId="Web-{CDD969E9-6506-4768-BB77-ABBA6BB42FAD}" dt="2022-12-09T13:08:02.021" v="348"/>
        <pc:sldMkLst>
          <pc:docMk/>
          <pc:sldMk cId="1294303695" sldId="533"/>
        </pc:sldMkLst>
      </pc:sldChg>
      <pc:sldChg chg="modNotes">
        <pc:chgData name="Diane B. Thomas" userId="S::d.b.thomas@uwtsd.ac.uk::66b41853-b18c-4bbb-817e-013f34445414" providerId="AD" clId="Web-{CDD969E9-6506-4768-BB77-ABBA6BB42FAD}" dt="2022-12-09T13:11:03.208" v="415"/>
        <pc:sldMkLst>
          <pc:docMk/>
          <pc:sldMk cId="3688154634" sldId="534"/>
        </pc:sldMkLst>
      </pc:sldChg>
      <pc:sldChg chg="modNotes">
        <pc:chgData name="Diane B. Thomas" userId="S::d.b.thomas@uwtsd.ac.uk::66b41853-b18c-4bbb-817e-013f34445414" providerId="AD" clId="Web-{CDD969E9-6506-4768-BB77-ABBA6BB42FAD}" dt="2022-12-09T13:09:27.700" v="380"/>
        <pc:sldMkLst>
          <pc:docMk/>
          <pc:sldMk cId="2904845019" sldId="537"/>
        </pc:sldMkLst>
      </pc:sldChg>
      <pc:sldChg chg="modNotes">
        <pc:chgData name="Diane B. Thomas" userId="S::d.b.thomas@uwtsd.ac.uk::66b41853-b18c-4bbb-817e-013f34445414" providerId="AD" clId="Web-{CDD969E9-6506-4768-BB77-ABBA6BB42FAD}" dt="2022-12-09T13:13:22.781" v="434"/>
        <pc:sldMkLst>
          <pc:docMk/>
          <pc:sldMk cId="3000457116" sldId="580"/>
        </pc:sldMkLst>
      </pc:sldChg>
    </pc:docChg>
  </pc:docChgLst>
  <pc:docChgLst>
    <pc:chgData name="Hilary Chivers" userId="S::hilary.chivers@uwtsd.ac.uk::3296c1d7-7d41-453e-a1fb-96f7616060ee" providerId="AD" clId="Web-{CF9DC52A-5B9A-45A6-BBA7-50C6E8244334}"/>
    <pc:docChg chg="addSld modSld">
      <pc:chgData name="Hilary Chivers" userId="S::hilary.chivers@uwtsd.ac.uk::3296c1d7-7d41-453e-a1fb-96f7616060ee" providerId="AD" clId="Web-{CF9DC52A-5B9A-45A6-BBA7-50C6E8244334}" dt="2022-12-05T12:00:23.012" v="88"/>
      <pc:docMkLst>
        <pc:docMk/>
      </pc:docMkLst>
      <pc:sldChg chg="modSp">
        <pc:chgData name="Hilary Chivers" userId="S::hilary.chivers@uwtsd.ac.uk::3296c1d7-7d41-453e-a1fb-96f7616060ee" providerId="AD" clId="Web-{CF9DC52A-5B9A-45A6-BBA7-50C6E8244334}" dt="2022-12-05T11:49:58.869" v="30" actId="1076"/>
        <pc:sldMkLst>
          <pc:docMk/>
          <pc:sldMk cId="1689178095" sldId="281"/>
        </pc:sldMkLst>
        <pc:picChg chg="mod">
          <ac:chgData name="Hilary Chivers" userId="S::hilary.chivers@uwtsd.ac.uk::3296c1d7-7d41-453e-a1fb-96f7616060ee" providerId="AD" clId="Web-{CF9DC52A-5B9A-45A6-BBA7-50C6E8244334}" dt="2022-12-05T11:49:58.869" v="30" actId="1076"/>
          <ac:picMkLst>
            <pc:docMk/>
            <pc:sldMk cId="1689178095" sldId="281"/>
            <ac:picMk id="2" creationId="{21F8A08A-35F9-5F9D-D354-65DADA18F5AD}"/>
          </ac:picMkLst>
        </pc:picChg>
      </pc:sldChg>
      <pc:sldChg chg="modSp">
        <pc:chgData name="Hilary Chivers" userId="S::hilary.chivers@uwtsd.ac.uk::3296c1d7-7d41-453e-a1fb-96f7616060ee" providerId="AD" clId="Web-{CF9DC52A-5B9A-45A6-BBA7-50C6E8244334}" dt="2022-12-05T11:49:26.384" v="27" actId="20577"/>
        <pc:sldMkLst>
          <pc:docMk/>
          <pc:sldMk cId="3523014195" sldId="320"/>
        </pc:sldMkLst>
        <pc:spChg chg="mod">
          <ac:chgData name="Hilary Chivers" userId="S::hilary.chivers@uwtsd.ac.uk::3296c1d7-7d41-453e-a1fb-96f7616060ee" providerId="AD" clId="Web-{CF9DC52A-5B9A-45A6-BBA7-50C6E8244334}" dt="2022-12-05T11:49:26.384" v="27" actId="20577"/>
          <ac:spMkLst>
            <pc:docMk/>
            <pc:sldMk cId="3523014195" sldId="320"/>
            <ac:spMk id="4" creationId="{11EE23E4-96B2-3752-3573-B4D4973423B0}"/>
          </ac:spMkLst>
        </pc:spChg>
      </pc:sldChg>
      <pc:sldChg chg="modSp">
        <pc:chgData name="Hilary Chivers" userId="S::hilary.chivers@uwtsd.ac.uk::3296c1d7-7d41-453e-a1fb-96f7616060ee" providerId="AD" clId="Web-{CF9DC52A-5B9A-45A6-BBA7-50C6E8244334}" dt="2022-12-05T11:53:32.312" v="66" actId="20577"/>
        <pc:sldMkLst>
          <pc:docMk/>
          <pc:sldMk cId="2853756067" sldId="494"/>
        </pc:sldMkLst>
        <pc:spChg chg="mod">
          <ac:chgData name="Hilary Chivers" userId="S::hilary.chivers@uwtsd.ac.uk::3296c1d7-7d41-453e-a1fb-96f7616060ee" providerId="AD" clId="Web-{CF9DC52A-5B9A-45A6-BBA7-50C6E8244334}" dt="2022-12-05T11:53:32.312" v="66" actId="20577"/>
          <ac:spMkLst>
            <pc:docMk/>
            <pc:sldMk cId="2853756067" sldId="494"/>
            <ac:spMk id="5" creationId="{0B019432-F0E9-E765-2264-935D414F17CB}"/>
          </ac:spMkLst>
        </pc:spChg>
      </pc:sldChg>
      <pc:sldChg chg="modSp">
        <pc:chgData name="Hilary Chivers" userId="S::hilary.chivers@uwtsd.ac.uk::3296c1d7-7d41-453e-a1fb-96f7616060ee" providerId="AD" clId="Web-{CF9DC52A-5B9A-45A6-BBA7-50C6E8244334}" dt="2022-12-05T11:52:54.639" v="59" actId="20577"/>
        <pc:sldMkLst>
          <pc:docMk/>
          <pc:sldMk cId="4243593600" sldId="519"/>
        </pc:sldMkLst>
        <pc:spChg chg="mod">
          <ac:chgData name="Hilary Chivers" userId="S::hilary.chivers@uwtsd.ac.uk::3296c1d7-7d41-453e-a1fb-96f7616060ee" providerId="AD" clId="Web-{CF9DC52A-5B9A-45A6-BBA7-50C6E8244334}" dt="2022-12-05T11:52:54.639" v="59" actId="20577"/>
          <ac:spMkLst>
            <pc:docMk/>
            <pc:sldMk cId="4243593600" sldId="519"/>
            <ac:spMk id="3" creationId="{FBC81A06-40E5-6CF2-4BBD-D8081F571283}"/>
          </ac:spMkLst>
        </pc:spChg>
      </pc:sldChg>
      <pc:sldChg chg="addSp delSp modSp new mod setBg">
        <pc:chgData name="Hilary Chivers" userId="S::hilary.chivers@uwtsd.ac.uk::3296c1d7-7d41-453e-a1fb-96f7616060ee" providerId="AD" clId="Web-{CF9DC52A-5B9A-45A6-BBA7-50C6E8244334}" dt="2022-12-05T11:58:48.603" v="85" actId="20577"/>
        <pc:sldMkLst>
          <pc:docMk/>
          <pc:sldMk cId="2512824422" sldId="523"/>
        </pc:sldMkLst>
        <pc:spChg chg="mod">
          <ac:chgData name="Hilary Chivers" userId="S::hilary.chivers@uwtsd.ac.uk::3296c1d7-7d41-453e-a1fb-96f7616060ee" providerId="AD" clId="Web-{CF9DC52A-5B9A-45A6-BBA7-50C6E8244334}" dt="2022-12-05T11:58:48.603" v="85" actId="20577"/>
          <ac:spMkLst>
            <pc:docMk/>
            <pc:sldMk cId="2512824422" sldId="523"/>
            <ac:spMk id="2" creationId="{6F4FE91A-66BC-B5AA-AC5D-63FAA3E146D7}"/>
          </ac:spMkLst>
        </pc:spChg>
        <pc:spChg chg="del mod">
          <ac:chgData name="Hilary Chivers" userId="S::hilary.chivers@uwtsd.ac.uk::3296c1d7-7d41-453e-a1fb-96f7616060ee" providerId="AD" clId="Web-{CF9DC52A-5B9A-45A6-BBA7-50C6E8244334}" dt="2022-12-05T11:57:46.366" v="70"/>
          <ac:spMkLst>
            <pc:docMk/>
            <pc:sldMk cId="2512824422" sldId="523"/>
            <ac:spMk id="3" creationId="{697E1CBA-D15F-609F-CDE1-64BC0E43087B}"/>
          </ac:spMkLst>
        </pc:spChg>
        <pc:spChg chg="mod">
          <ac:chgData name="Hilary Chivers" userId="S::hilary.chivers@uwtsd.ac.uk::3296c1d7-7d41-453e-a1fb-96f7616060ee" providerId="AD" clId="Web-{CF9DC52A-5B9A-45A6-BBA7-50C6E8244334}" dt="2022-12-05T11:57:55.335" v="71"/>
          <ac:spMkLst>
            <pc:docMk/>
            <pc:sldMk cId="2512824422" sldId="523"/>
            <ac:spMk id="4" creationId="{924E82CB-62A7-926B-3D81-228C1F5097BC}"/>
          </ac:spMkLst>
        </pc:spChg>
        <pc:picChg chg="add mod ord">
          <ac:chgData name="Hilary Chivers" userId="S::hilary.chivers@uwtsd.ac.uk::3296c1d7-7d41-453e-a1fb-96f7616060ee" providerId="AD" clId="Web-{CF9DC52A-5B9A-45A6-BBA7-50C6E8244334}" dt="2022-12-05T11:57:55.335" v="71"/>
          <ac:picMkLst>
            <pc:docMk/>
            <pc:sldMk cId="2512824422" sldId="523"/>
            <ac:picMk id="5" creationId="{0ED85234-ED9D-95F7-8208-4BA8254F47BA}"/>
          </ac:picMkLst>
        </pc:picChg>
        <pc:cxnChg chg="add">
          <ac:chgData name="Hilary Chivers" userId="S::hilary.chivers@uwtsd.ac.uk::3296c1d7-7d41-453e-a1fb-96f7616060ee" providerId="AD" clId="Web-{CF9DC52A-5B9A-45A6-BBA7-50C6E8244334}" dt="2022-12-05T11:57:55.335" v="71"/>
          <ac:cxnSpMkLst>
            <pc:docMk/>
            <pc:sldMk cId="2512824422" sldId="523"/>
            <ac:cxnSpMk id="10" creationId="{A7F400EE-A8A5-48AF-B4D6-291B52C6F0B0}"/>
          </ac:cxnSpMkLst>
        </pc:cxnChg>
      </pc:sldChg>
      <pc:sldChg chg="new">
        <pc:chgData name="Hilary Chivers" userId="S::hilary.chivers@uwtsd.ac.uk::3296c1d7-7d41-453e-a1fb-96f7616060ee" providerId="AD" clId="Web-{CF9DC52A-5B9A-45A6-BBA7-50C6E8244334}" dt="2022-12-05T11:59:41.854" v="86"/>
        <pc:sldMkLst>
          <pc:docMk/>
          <pc:sldMk cId="4010838713" sldId="524"/>
        </pc:sldMkLst>
      </pc:sldChg>
      <pc:sldChg chg="add replId">
        <pc:chgData name="Hilary Chivers" userId="S::hilary.chivers@uwtsd.ac.uk::3296c1d7-7d41-453e-a1fb-96f7616060ee" providerId="AD" clId="Web-{CF9DC52A-5B9A-45A6-BBA7-50C6E8244334}" dt="2022-12-05T11:59:45.792" v="87"/>
        <pc:sldMkLst>
          <pc:docMk/>
          <pc:sldMk cId="2584983633" sldId="525"/>
        </pc:sldMkLst>
      </pc:sldChg>
      <pc:sldChg chg="add replId">
        <pc:chgData name="Hilary Chivers" userId="S::hilary.chivers@uwtsd.ac.uk::3296c1d7-7d41-453e-a1fb-96f7616060ee" providerId="AD" clId="Web-{CF9DC52A-5B9A-45A6-BBA7-50C6E8244334}" dt="2022-12-05T12:00:23.012" v="88"/>
        <pc:sldMkLst>
          <pc:docMk/>
          <pc:sldMk cId="1152256871" sldId="526"/>
        </pc:sldMkLst>
      </pc:sldChg>
    </pc:docChg>
  </pc:docChgLst>
  <pc:docChgLst>
    <pc:chgData name="Hilary Chivers" userId="S::hilary.chivers@uwtsd.ac.uk::3296c1d7-7d41-453e-a1fb-96f7616060ee" providerId="AD" clId="Web-{C66C4FE2-9016-492F-9EE1-5ED8D8970031}"/>
    <pc:docChg chg="modSld">
      <pc:chgData name="Hilary Chivers" userId="S::hilary.chivers@uwtsd.ac.uk::3296c1d7-7d41-453e-a1fb-96f7616060ee" providerId="AD" clId="Web-{C66C4FE2-9016-492F-9EE1-5ED8D8970031}" dt="2022-12-06T17:57:56.837" v="205" actId="20577"/>
      <pc:docMkLst>
        <pc:docMk/>
      </pc:docMkLst>
      <pc:sldChg chg="modSp">
        <pc:chgData name="Hilary Chivers" userId="S::hilary.chivers@uwtsd.ac.uk::3296c1d7-7d41-453e-a1fb-96f7616060ee" providerId="AD" clId="Web-{C66C4FE2-9016-492F-9EE1-5ED8D8970031}" dt="2022-12-06T17:48:36.118" v="129" actId="1076"/>
        <pc:sldMkLst>
          <pc:docMk/>
          <pc:sldMk cId="3523014195" sldId="320"/>
        </pc:sldMkLst>
        <pc:spChg chg="mod">
          <ac:chgData name="Hilary Chivers" userId="S::hilary.chivers@uwtsd.ac.uk::3296c1d7-7d41-453e-a1fb-96f7616060ee" providerId="AD" clId="Web-{C66C4FE2-9016-492F-9EE1-5ED8D8970031}" dt="2022-12-06T17:48:36.118" v="129" actId="1076"/>
          <ac:spMkLst>
            <pc:docMk/>
            <pc:sldMk cId="3523014195" sldId="320"/>
            <ac:spMk id="4" creationId="{11EE23E4-96B2-3752-3573-B4D4973423B0}"/>
          </ac:spMkLst>
        </pc:spChg>
      </pc:sldChg>
      <pc:sldChg chg="addSp delSp modSp mod setBg">
        <pc:chgData name="Hilary Chivers" userId="S::hilary.chivers@uwtsd.ac.uk::3296c1d7-7d41-453e-a1fb-96f7616060ee" providerId="AD" clId="Web-{C66C4FE2-9016-492F-9EE1-5ED8D8970031}" dt="2022-12-06T17:48:07.055" v="128" actId="20577"/>
        <pc:sldMkLst>
          <pc:docMk/>
          <pc:sldMk cId="1135261239" sldId="529"/>
        </pc:sldMkLst>
        <pc:spChg chg="mod">
          <ac:chgData name="Hilary Chivers" userId="S::hilary.chivers@uwtsd.ac.uk::3296c1d7-7d41-453e-a1fb-96f7616060ee" providerId="AD" clId="Web-{C66C4FE2-9016-492F-9EE1-5ED8D8970031}" dt="2022-12-06T17:47:00.209" v="120"/>
          <ac:spMkLst>
            <pc:docMk/>
            <pc:sldMk cId="1135261239" sldId="529"/>
            <ac:spMk id="2" creationId="{9A64A60E-03E4-6ED1-B74F-874201CA0E7D}"/>
          </ac:spMkLst>
        </pc:spChg>
        <pc:spChg chg="del mod">
          <ac:chgData name="Hilary Chivers" userId="S::hilary.chivers@uwtsd.ac.uk::3296c1d7-7d41-453e-a1fb-96f7616060ee" providerId="AD" clId="Web-{C66C4FE2-9016-492F-9EE1-5ED8D8970031}" dt="2022-12-06T17:46:50.803" v="119"/>
          <ac:spMkLst>
            <pc:docMk/>
            <pc:sldMk cId="1135261239" sldId="529"/>
            <ac:spMk id="3" creationId="{83C9AD12-4C0F-3E42-7FD5-1198B05D7ABD}"/>
          </ac:spMkLst>
        </pc:spChg>
        <pc:spChg chg="del">
          <ac:chgData name="Hilary Chivers" userId="S::hilary.chivers@uwtsd.ac.uk::3296c1d7-7d41-453e-a1fb-96f7616060ee" providerId="AD" clId="Web-{C66C4FE2-9016-492F-9EE1-5ED8D8970031}" dt="2022-12-06T17:37:57.647" v="0"/>
          <ac:spMkLst>
            <pc:docMk/>
            <pc:sldMk cId="1135261239" sldId="529"/>
            <ac:spMk id="4" creationId="{D28581A9-5026-6762-8C06-C8C95896BAB3}"/>
          </ac:spMkLst>
        </pc:spChg>
        <pc:spChg chg="add del mod">
          <ac:chgData name="Hilary Chivers" userId="S::hilary.chivers@uwtsd.ac.uk::3296c1d7-7d41-453e-a1fb-96f7616060ee" providerId="AD" clId="Web-{C66C4FE2-9016-492F-9EE1-5ED8D8970031}" dt="2022-12-06T17:41:30.622" v="45"/>
          <ac:spMkLst>
            <pc:docMk/>
            <pc:sldMk cId="1135261239" sldId="529"/>
            <ac:spMk id="7" creationId="{470F1741-B073-48F7-7987-32D92817F46A}"/>
          </ac:spMkLst>
        </pc:spChg>
        <pc:spChg chg="add mod">
          <ac:chgData name="Hilary Chivers" userId="S::hilary.chivers@uwtsd.ac.uk::3296c1d7-7d41-453e-a1fb-96f7616060ee" providerId="AD" clId="Web-{C66C4FE2-9016-492F-9EE1-5ED8D8970031}" dt="2022-12-06T17:48:07.055" v="128" actId="20577"/>
          <ac:spMkLst>
            <pc:docMk/>
            <pc:sldMk cId="1135261239" sldId="529"/>
            <ac:spMk id="9" creationId="{09EAE696-F63F-8E4B-871A-48A76BBB3139}"/>
          </ac:spMkLst>
        </pc:spChg>
        <pc:spChg chg="add">
          <ac:chgData name="Hilary Chivers" userId="S::hilary.chivers@uwtsd.ac.uk::3296c1d7-7d41-453e-a1fb-96f7616060ee" providerId="AD" clId="Web-{C66C4FE2-9016-492F-9EE1-5ED8D8970031}" dt="2022-12-06T17:47:00.209" v="120"/>
          <ac:spMkLst>
            <pc:docMk/>
            <pc:sldMk cId="1135261239" sldId="529"/>
            <ac:spMk id="15" creationId="{45D37F4E-DDB4-456B-97E0-9937730A039F}"/>
          </ac:spMkLst>
        </pc:spChg>
        <pc:spChg chg="add">
          <ac:chgData name="Hilary Chivers" userId="S::hilary.chivers@uwtsd.ac.uk::3296c1d7-7d41-453e-a1fb-96f7616060ee" providerId="AD" clId="Web-{C66C4FE2-9016-492F-9EE1-5ED8D8970031}" dt="2022-12-06T17:47:00.209" v="120"/>
          <ac:spMkLst>
            <pc:docMk/>
            <pc:sldMk cId="1135261239" sldId="529"/>
            <ac:spMk id="17" creationId="{B2DD41CD-8F47-4F56-AD12-4E2FF7696987}"/>
          </ac:spMkLst>
        </pc:spChg>
        <pc:graphicFrameChg chg="add del mod ord modGraphic">
          <ac:chgData name="Hilary Chivers" userId="S::hilary.chivers@uwtsd.ac.uk::3296c1d7-7d41-453e-a1fb-96f7616060ee" providerId="AD" clId="Web-{C66C4FE2-9016-492F-9EE1-5ED8D8970031}" dt="2022-12-06T17:39:35.072" v="15"/>
          <ac:graphicFrameMkLst>
            <pc:docMk/>
            <pc:sldMk cId="1135261239" sldId="529"/>
            <ac:graphicFrameMk id="6" creationId="{934A86B8-C2C6-BE2E-E32E-D69671EC61AD}"/>
          </ac:graphicFrameMkLst>
        </pc:graphicFrameChg>
        <pc:picChg chg="add mod ord">
          <ac:chgData name="Hilary Chivers" userId="S::hilary.chivers@uwtsd.ac.uk::3296c1d7-7d41-453e-a1fb-96f7616060ee" providerId="AD" clId="Web-{C66C4FE2-9016-492F-9EE1-5ED8D8970031}" dt="2022-12-06T17:47:00.209" v="120"/>
          <ac:picMkLst>
            <pc:docMk/>
            <pc:sldMk cId="1135261239" sldId="529"/>
            <ac:picMk id="10" creationId="{1426F285-ADDB-8C71-B458-0FE3FB97F596}"/>
          </ac:picMkLst>
        </pc:picChg>
      </pc:sldChg>
      <pc:sldChg chg="modSp">
        <pc:chgData name="Hilary Chivers" userId="S::hilary.chivers@uwtsd.ac.uk::3296c1d7-7d41-453e-a1fb-96f7616060ee" providerId="AD" clId="Web-{C66C4FE2-9016-492F-9EE1-5ED8D8970031}" dt="2022-12-06T17:57:56.837" v="205" actId="20577"/>
        <pc:sldMkLst>
          <pc:docMk/>
          <pc:sldMk cId="3417368474" sldId="530"/>
        </pc:sldMkLst>
        <pc:spChg chg="mod">
          <ac:chgData name="Hilary Chivers" userId="S::hilary.chivers@uwtsd.ac.uk::3296c1d7-7d41-453e-a1fb-96f7616060ee" providerId="AD" clId="Web-{C66C4FE2-9016-492F-9EE1-5ED8D8970031}" dt="2022-12-06T17:57:00.992" v="174" actId="20577"/>
          <ac:spMkLst>
            <pc:docMk/>
            <pc:sldMk cId="3417368474" sldId="530"/>
            <ac:spMk id="2" creationId="{4D62C900-6EA9-B40C-A399-1692C9B8FBAD}"/>
          </ac:spMkLst>
        </pc:spChg>
        <pc:spChg chg="mod">
          <ac:chgData name="Hilary Chivers" userId="S::hilary.chivers@uwtsd.ac.uk::3296c1d7-7d41-453e-a1fb-96f7616060ee" providerId="AD" clId="Web-{C66C4FE2-9016-492F-9EE1-5ED8D8970031}" dt="2022-12-06T17:57:34.899" v="175" actId="20577"/>
          <ac:spMkLst>
            <pc:docMk/>
            <pc:sldMk cId="3417368474" sldId="530"/>
            <ac:spMk id="3" creationId="{B1C7A798-0FDA-BA14-B813-B6416A0C2A77}"/>
          </ac:spMkLst>
        </pc:spChg>
        <pc:spChg chg="mod">
          <ac:chgData name="Hilary Chivers" userId="S::hilary.chivers@uwtsd.ac.uk::3296c1d7-7d41-453e-a1fb-96f7616060ee" providerId="AD" clId="Web-{C66C4FE2-9016-492F-9EE1-5ED8D8970031}" dt="2022-12-06T17:57:56.837" v="205" actId="20577"/>
          <ac:spMkLst>
            <pc:docMk/>
            <pc:sldMk cId="3417368474" sldId="530"/>
            <ac:spMk id="4" creationId="{5740549D-F39A-6823-1A24-5AEBDC62E3FB}"/>
          </ac:spMkLst>
        </pc:spChg>
      </pc:sldChg>
      <pc:sldChg chg="modSp">
        <pc:chgData name="Hilary Chivers" userId="S::hilary.chivers@uwtsd.ac.uk::3296c1d7-7d41-453e-a1fb-96f7616060ee" providerId="AD" clId="Web-{C66C4FE2-9016-492F-9EE1-5ED8D8970031}" dt="2022-12-06T17:49:58.793" v="169" actId="20577"/>
        <pc:sldMkLst>
          <pc:docMk/>
          <pc:sldMk cId="3160958684" sldId="535"/>
        </pc:sldMkLst>
        <pc:spChg chg="mod">
          <ac:chgData name="Hilary Chivers" userId="S::hilary.chivers@uwtsd.ac.uk::3296c1d7-7d41-453e-a1fb-96f7616060ee" providerId="AD" clId="Web-{C66C4FE2-9016-492F-9EE1-5ED8D8970031}" dt="2022-12-06T17:49:58.793" v="169" actId="20577"/>
          <ac:spMkLst>
            <pc:docMk/>
            <pc:sldMk cId="3160958684" sldId="535"/>
            <ac:spMk id="2" creationId="{5CF2BFDC-F32A-12C2-97EA-D7E3C69B9801}"/>
          </ac:spMkLst>
        </pc:spChg>
      </pc:sldChg>
    </pc:docChg>
  </pc:docChgLst>
  <pc:docChgLst>
    <pc:chgData name="Hilary Chivers" userId="S::hilary.chivers@uwtsd.ac.uk::3296c1d7-7d41-453e-a1fb-96f7616060ee" providerId="AD" clId="Web-{509529DA-8580-4E7C-9214-6ADF7E2F03BE}"/>
    <pc:docChg chg="modSld">
      <pc:chgData name="Hilary Chivers" userId="S::hilary.chivers@uwtsd.ac.uk::3296c1d7-7d41-453e-a1fb-96f7616060ee" providerId="AD" clId="Web-{509529DA-8580-4E7C-9214-6ADF7E2F03BE}" dt="2022-12-07T12:04:26.884" v="105" actId="20577"/>
      <pc:docMkLst>
        <pc:docMk/>
      </pc:docMkLst>
      <pc:sldChg chg="modSp modNotes">
        <pc:chgData name="Hilary Chivers" userId="S::hilary.chivers@uwtsd.ac.uk::3296c1d7-7d41-453e-a1fb-96f7616060ee" providerId="AD" clId="Web-{509529DA-8580-4E7C-9214-6ADF7E2F03BE}" dt="2022-12-07T12:04:26.884" v="105" actId="20577"/>
        <pc:sldMkLst>
          <pc:docMk/>
          <pc:sldMk cId="1965851462" sldId="528"/>
        </pc:sldMkLst>
        <pc:spChg chg="mod">
          <ac:chgData name="Hilary Chivers" userId="S::hilary.chivers@uwtsd.ac.uk::3296c1d7-7d41-453e-a1fb-96f7616060ee" providerId="AD" clId="Web-{509529DA-8580-4E7C-9214-6ADF7E2F03BE}" dt="2022-12-07T12:04:26.884" v="105" actId="20577"/>
          <ac:spMkLst>
            <pc:docMk/>
            <pc:sldMk cId="1965851462" sldId="528"/>
            <ac:spMk id="2" creationId="{FCF95E95-C981-DBA1-1D9C-BB62394B6144}"/>
          </ac:spMkLst>
        </pc:spChg>
        <pc:spChg chg="mod">
          <ac:chgData name="Hilary Chivers" userId="S::hilary.chivers@uwtsd.ac.uk::3296c1d7-7d41-453e-a1fb-96f7616060ee" providerId="AD" clId="Web-{509529DA-8580-4E7C-9214-6ADF7E2F03BE}" dt="2022-12-07T12:03:37.835" v="104" actId="20577"/>
          <ac:spMkLst>
            <pc:docMk/>
            <pc:sldMk cId="1965851462" sldId="528"/>
            <ac:spMk id="3" creationId="{15637AE0-7FA6-7628-FB94-369E7EF3553F}"/>
          </ac:spMkLst>
        </pc:spChg>
      </pc:sldChg>
    </pc:docChg>
  </pc:docChgLst>
  <pc:docChgLst>
    <pc:chgData name="Roberta Tucker" userId="S::r.tucker@uwtsd.ac.uk::27ca61ee-ba03-4b92-a89a-1d5600e2200a" providerId="AD" clId="Web-{B7812526-8293-58EA-A883-5DACFDB333AC}"/>
    <pc:docChg chg="addSld delSld modSld addMainMaster modMainMaster">
      <pc:chgData name="Roberta Tucker" userId="S::r.tucker@uwtsd.ac.uk::27ca61ee-ba03-4b92-a89a-1d5600e2200a" providerId="AD" clId="Web-{B7812526-8293-58EA-A883-5DACFDB333AC}" dt="2023-03-27T08:57:06.135" v="59"/>
      <pc:docMkLst>
        <pc:docMk/>
      </pc:docMkLst>
      <pc:sldChg chg="modSp del">
        <pc:chgData name="Roberta Tucker" userId="S::r.tucker@uwtsd.ac.uk::27ca61ee-ba03-4b92-a89a-1d5600e2200a" providerId="AD" clId="Web-{B7812526-8293-58EA-A883-5DACFDB333AC}" dt="2023-03-27T08:52:21.753" v="20"/>
        <pc:sldMkLst>
          <pc:docMk/>
          <pc:sldMk cId="1508176704" sldId="257"/>
        </pc:sldMkLst>
        <pc:spChg chg="mod">
          <ac:chgData name="Roberta Tucker" userId="S::r.tucker@uwtsd.ac.uk::27ca61ee-ba03-4b92-a89a-1d5600e2200a" providerId="AD" clId="Web-{B7812526-8293-58EA-A883-5DACFDB333AC}" dt="2023-03-27T08:50:23.469" v="7" actId="20577"/>
          <ac:spMkLst>
            <pc:docMk/>
            <pc:sldMk cId="1508176704" sldId="257"/>
            <ac:spMk id="8" creationId="{57ED6D5D-E07C-2A2E-1770-B082DB384717}"/>
          </ac:spMkLst>
        </pc:spChg>
      </pc:sldChg>
      <pc:sldChg chg="modSp del">
        <pc:chgData name="Roberta Tucker" userId="S::r.tucker@uwtsd.ac.uk::27ca61ee-ba03-4b92-a89a-1d5600e2200a" providerId="AD" clId="Web-{B7812526-8293-58EA-A883-5DACFDB333AC}" dt="2023-03-27T08:57:06.135" v="59"/>
        <pc:sldMkLst>
          <pc:docMk/>
          <pc:sldMk cId="740110891" sldId="269"/>
        </pc:sldMkLst>
        <pc:spChg chg="mod">
          <ac:chgData name="Roberta Tucker" userId="S::r.tucker@uwtsd.ac.uk::27ca61ee-ba03-4b92-a89a-1d5600e2200a" providerId="AD" clId="Web-{B7812526-8293-58EA-A883-5DACFDB333AC}" dt="2023-03-27T08:52:43.504" v="24" actId="20577"/>
          <ac:spMkLst>
            <pc:docMk/>
            <pc:sldMk cId="740110891" sldId="269"/>
            <ac:spMk id="5" creationId="{0B019432-F0E9-E765-2264-935D414F17CB}"/>
          </ac:spMkLst>
        </pc:spChg>
      </pc:sldChg>
      <pc:sldChg chg="del">
        <pc:chgData name="Roberta Tucker" userId="S::r.tucker@uwtsd.ac.uk::27ca61ee-ba03-4b92-a89a-1d5600e2200a" providerId="AD" clId="Web-{B7812526-8293-58EA-A883-5DACFDB333AC}" dt="2023-03-27T08:56:28.212" v="51"/>
        <pc:sldMkLst>
          <pc:docMk/>
          <pc:sldMk cId="2430030401" sldId="511"/>
        </pc:sldMkLst>
      </pc:sldChg>
      <pc:sldChg chg="del">
        <pc:chgData name="Roberta Tucker" userId="S::r.tucker@uwtsd.ac.uk::27ca61ee-ba03-4b92-a89a-1d5600e2200a" providerId="AD" clId="Web-{B7812526-8293-58EA-A883-5DACFDB333AC}" dt="2023-03-27T08:50:31.563" v="8"/>
        <pc:sldMkLst>
          <pc:docMk/>
          <pc:sldMk cId="2406017067" sldId="518"/>
        </pc:sldMkLst>
      </pc:sldChg>
      <pc:sldChg chg="del">
        <pc:chgData name="Roberta Tucker" userId="S::r.tucker@uwtsd.ac.uk::27ca61ee-ba03-4b92-a89a-1d5600e2200a" providerId="AD" clId="Web-{B7812526-8293-58EA-A883-5DACFDB333AC}" dt="2023-03-27T08:50:50.361" v="14"/>
        <pc:sldMkLst>
          <pc:docMk/>
          <pc:sldMk cId="3341602397" sldId="527"/>
        </pc:sldMkLst>
      </pc:sldChg>
      <pc:sldChg chg="del">
        <pc:chgData name="Roberta Tucker" userId="S::r.tucker@uwtsd.ac.uk::27ca61ee-ba03-4b92-a89a-1d5600e2200a" providerId="AD" clId="Web-{B7812526-8293-58EA-A883-5DACFDB333AC}" dt="2023-03-27T08:50:51.939" v="15"/>
        <pc:sldMkLst>
          <pc:docMk/>
          <pc:sldMk cId="2031029606" sldId="577"/>
        </pc:sldMkLst>
      </pc:sldChg>
      <pc:sldChg chg="del">
        <pc:chgData name="Roberta Tucker" userId="S::r.tucker@uwtsd.ac.uk::27ca61ee-ba03-4b92-a89a-1d5600e2200a" providerId="AD" clId="Web-{B7812526-8293-58EA-A883-5DACFDB333AC}" dt="2023-03-27T08:50:36.704" v="9"/>
        <pc:sldMkLst>
          <pc:docMk/>
          <pc:sldMk cId="208696534" sldId="589"/>
        </pc:sldMkLst>
      </pc:sldChg>
      <pc:sldChg chg="del">
        <pc:chgData name="Roberta Tucker" userId="S::r.tucker@uwtsd.ac.uk::27ca61ee-ba03-4b92-a89a-1d5600e2200a" providerId="AD" clId="Web-{B7812526-8293-58EA-A883-5DACFDB333AC}" dt="2023-03-27T08:50:37.564" v="10"/>
        <pc:sldMkLst>
          <pc:docMk/>
          <pc:sldMk cId="277283534" sldId="592"/>
        </pc:sldMkLst>
      </pc:sldChg>
      <pc:sldChg chg="del">
        <pc:chgData name="Roberta Tucker" userId="S::r.tucker@uwtsd.ac.uk::27ca61ee-ba03-4b92-a89a-1d5600e2200a" providerId="AD" clId="Web-{B7812526-8293-58EA-A883-5DACFDB333AC}" dt="2023-03-27T08:50:38.829" v="11"/>
        <pc:sldMkLst>
          <pc:docMk/>
          <pc:sldMk cId="1357812861" sldId="595"/>
        </pc:sldMkLst>
      </pc:sldChg>
      <pc:sldChg chg="del">
        <pc:chgData name="Roberta Tucker" userId="S::r.tucker@uwtsd.ac.uk::27ca61ee-ba03-4b92-a89a-1d5600e2200a" providerId="AD" clId="Web-{B7812526-8293-58EA-A883-5DACFDB333AC}" dt="2023-03-27T08:50:40.079" v="12"/>
        <pc:sldMkLst>
          <pc:docMk/>
          <pc:sldMk cId="2104781264" sldId="597"/>
        </pc:sldMkLst>
      </pc:sldChg>
      <pc:sldChg chg="del">
        <pc:chgData name="Roberta Tucker" userId="S::r.tucker@uwtsd.ac.uk::27ca61ee-ba03-4b92-a89a-1d5600e2200a" providerId="AD" clId="Web-{B7812526-8293-58EA-A883-5DACFDB333AC}" dt="2023-03-27T08:50:40.923" v="13"/>
        <pc:sldMkLst>
          <pc:docMk/>
          <pc:sldMk cId="946227854" sldId="599"/>
        </pc:sldMkLst>
      </pc:sldChg>
      <pc:sldChg chg="del">
        <pc:chgData name="Roberta Tucker" userId="S::r.tucker@uwtsd.ac.uk::27ca61ee-ba03-4b92-a89a-1d5600e2200a" providerId="AD" clId="Web-{B7812526-8293-58EA-A883-5DACFDB333AC}" dt="2023-03-27T08:51:17.299" v="17"/>
        <pc:sldMkLst>
          <pc:docMk/>
          <pc:sldMk cId="4095882924" sldId="600"/>
        </pc:sldMkLst>
      </pc:sldChg>
      <pc:sldChg chg="modSp add">
        <pc:chgData name="Roberta Tucker" userId="S::r.tucker@uwtsd.ac.uk::27ca61ee-ba03-4b92-a89a-1d5600e2200a" providerId="AD" clId="Web-{B7812526-8293-58EA-A883-5DACFDB333AC}" dt="2023-03-27T08:56:18.165" v="50" actId="20577"/>
        <pc:sldMkLst>
          <pc:docMk/>
          <pc:sldMk cId="361127968" sldId="609"/>
        </pc:sldMkLst>
        <pc:spChg chg="mod">
          <ac:chgData name="Roberta Tucker" userId="S::r.tucker@uwtsd.ac.uk::27ca61ee-ba03-4b92-a89a-1d5600e2200a" providerId="AD" clId="Web-{B7812526-8293-58EA-A883-5DACFDB333AC}" dt="2023-03-27T08:54:58.866" v="38" actId="20577"/>
          <ac:spMkLst>
            <pc:docMk/>
            <pc:sldMk cId="361127968" sldId="609"/>
            <ac:spMk id="2" creationId="{6047E3D5-B129-455A-8D61-5DE355CFB91F}"/>
          </ac:spMkLst>
        </pc:spChg>
        <pc:spChg chg="mod">
          <ac:chgData name="Roberta Tucker" userId="S::r.tucker@uwtsd.ac.uk::27ca61ee-ba03-4b92-a89a-1d5600e2200a" providerId="AD" clId="Web-{B7812526-8293-58EA-A883-5DACFDB333AC}" dt="2023-03-27T08:56:18.165" v="50" actId="20577"/>
          <ac:spMkLst>
            <pc:docMk/>
            <pc:sldMk cId="361127968" sldId="609"/>
            <ac:spMk id="3" creationId="{EDE512D6-1B42-4E1C-AEE3-478A340AC162}"/>
          </ac:spMkLst>
        </pc:spChg>
        <pc:spChg chg="mod">
          <ac:chgData name="Roberta Tucker" userId="S::r.tucker@uwtsd.ac.uk::27ca61ee-ba03-4b92-a89a-1d5600e2200a" providerId="AD" clId="Web-{B7812526-8293-58EA-A883-5DACFDB333AC}" dt="2023-03-27T08:54:46.382" v="33" actId="20577"/>
          <ac:spMkLst>
            <pc:docMk/>
            <pc:sldMk cId="361127968" sldId="609"/>
            <ac:spMk id="4" creationId="{88B348B4-1179-40C0-B903-717D79F0A399}"/>
          </ac:spMkLst>
        </pc:spChg>
      </pc:sldChg>
      <pc:sldChg chg="del">
        <pc:chgData name="Roberta Tucker" userId="S::r.tucker@uwtsd.ac.uk::27ca61ee-ba03-4b92-a89a-1d5600e2200a" providerId="AD" clId="Web-{B7812526-8293-58EA-A883-5DACFDB333AC}" dt="2023-03-27T08:51:14.814" v="16"/>
        <pc:sldMkLst>
          <pc:docMk/>
          <pc:sldMk cId="4076246291" sldId="609"/>
        </pc:sldMkLst>
      </pc:sldChg>
      <pc:sldChg chg="add">
        <pc:chgData name="Roberta Tucker" userId="S::r.tucker@uwtsd.ac.uk::27ca61ee-ba03-4b92-a89a-1d5600e2200a" providerId="AD" clId="Web-{B7812526-8293-58EA-A883-5DACFDB333AC}" dt="2023-03-27T08:52:19.066" v="19"/>
        <pc:sldMkLst>
          <pc:docMk/>
          <pc:sldMk cId="293111520" sldId="610"/>
        </pc:sldMkLst>
      </pc:sldChg>
      <pc:sldChg chg="modSp add">
        <pc:chgData name="Roberta Tucker" userId="S::r.tucker@uwtsd.ac.uk::27ca61ee-ba03-4b92-a89a-1d5600e2200a" providerId="AD" clId="Web-{B7812526-8293-58EA-A883-5DACFDB333AC}" dt="2023-03-27T08:57:02.197" v="58" actId="20577"/>
        <pc:sldMkLst>
          <pc:docMk/>
          <pc:sldMk cId="4083661927" sldId="611"/>
        </pc:sldMkLst>
        <pc:spChg chg="mod">
          <ac:chgData name="Roberta Tucker" userId="S::r.tucker@uwtsd.ac.uk::27ca61ee-ba03-4b92-a89a-1d5600e2200a" providerId="AD" clId="Web-{B7812526-8293-58EA-A883-5DACFDB333AC}" dt="2023-03-27T08:57:02.197" v="58" actId="20577"/>
          <ac:spMkLst>
            <pc:docMk/>
            <pc:sldMk cId="4083661927" sldId="611"/>
            <ac:spMk id="5" creationId="{0B019432-F0E9-E765-2264-935D414F17CB}"/>
          </ac:spMkLst>
        </pc:spChg>
      </pc:sldChg>
      <pc:sldChg chg="add">
        <pc:chgData name="Roberta Tucker" userId="S::r.tucker@uwtsd.ac.uk::27ca61ee-ba03-4b92-a89a-1d5600e2200a" providerId="AD" clId="Web-{B7812526-8293-58EA-A883-5DACFDB333AC}" dt="2023-03-27T08:53:19.802" v="25"/>
        <pc:sldMkLst>
          <pc:docMk/>
          <pc:sldMk cId="1063136508" sldId="612"/>
        </pc:sldMkLst>
      </pc:sldChg>
      <pc:sldChg chg="add">
        <pc:chgData name="Roberta Tucker" userId="S::r.tucker@uwtsd.ac.uk::27ca61ee-ba03-4b92-a89a-1d5600e2200a" providerId="AD" clId="Web-{B7812526-8293-58EA-A883-5DACFDB333AC}" dt="2023-03-27T08:53:28.927" v="26"/>
        <pc:sldMkLst>
          <pc:docMk/>
          <pc:sldMk cId="347310977" sldId="613"/>
        </pc:sldMkLst>
      </pc:sldChg>
      <pc:sldMasterChg chg="modSldLayout">
        <pc:chgData name="Roberta Tucker" userId="S::r.tucker@uwtsd.ac.uk::27ca61ee-ba03-4b92-a89a-1d5600e2200a" providerId="AD" clId="Web-{B7812526-8293-58EA-A883-5DACFDB333AC}" dt="2023-03-27T08:52:08.456" v="18"/>
        <pc:sldMasterMkLst>
          <pc:docMk/>
          <pc:sldMasterMk cId="1384196811" sldId="2147483658"/>
        </pc:sldMasterMkLst>
        <pc:sldLayoutChg chg="replId">
          <pc:chgData name="Roberta Tucker" userId="S::r.tucker@uwtsd.ac.uk::27ca61ee-ba03-4b92-a89a-1d5600e2200a" providerId="AD" clId="Web-{B7812526-8293-58EA-A883-5DACFDB333AC}" dt="2023-03-27T08:52:08.456" v="18"/>
          <pc:sldLayoutMkLst>
            <pc:docMk/>
            <pc:sldMasterMk cId="1384196811" sldId="2147483658"/>
            <pc:sldLayoutMk cId="1556723426" sldId="2147483757"/>
          </pc:sldLayoutMkLst>
        </pc:sldLayoutChg>
      </pc:sldMasterChg>
      <pc:sldMasterChg chg="modSldLayout">
        <pc:chgData name="Roberta Tucker" userId="S::r.tucker@uwtsd.ac.uk::27ca61ee-ba03-4b92-a89a-1d5600e2200a" providerId="AD" clId="Web-{B7812526-8293-58EA-A883-5DACFDB333AC}" dt="2023-03-27T08:52:08.456" v="18"/>
        <pc:sldMasterMkLst>
          <pc:docMk/>
          <pc:sldMasterMk cId="1800093731" sldId="2147483659"/>
        </pc:sldMasterMkLst>
        <pc:sldLayoutChg chg="replId">
          <pc:chgData name="Roberta Tucker" userId="S::r.tucker@uwtsd.ac.uk::27ca61ee-ba03-4b92-a89a-1d5600e2200a" providerId="AD" clId="Web-{B7812526-8293-58EA-A883-5DACFDB333AC}" dt="2023-03-27T08:52:08.456" v="18"/>
          <pc:sldLayoutMkLst>
            <pc:docMk/>
            <pc:sldMasterMk cId="1800093731" sldId="2147483659"/>
            <pc:sldLayoutMk cId="1597148504" sldId="2147483756"/>
          </pc:sldLayoutMkLst>
        </pc:sldLayoutChg>
      </pc:sldMasterChg>
      <pc:sldMasterChg chg="modSldLayout">
        <pc:chgData name="Roberta Tucker" userId="S::r.tucker@uwtsd.ac.uk::27ca61ee-ba03-4b92-a89a-1d5600e2200a" providerId="AD" clId="Web-{B7812526-8293-58EA-A883-5DACFDB333AC}" dt="2023-03-27T08:52:08.456" v="18"/>
        <pc:sldMasterMkLst>
          <pc:docMk/>
          <pc:sldMasterMk cId="741040061" sldId="2147483664"/>
        </pc:sldMasterMkLst>
        <pc:sldLayoutChg chg="replId">
          <pc:chgData name="Roberta Tucker" userId="S::r.tucker@uwtsd.ac.uk::27ca61ee-ba03-4b92-a89a-1d5600e2200a" providerId="AD" clId="Web-{B7812526-8293-58EA-A883-5DACFDB333AC}" dt="2023-03-27T08:52:08.456" v="18"/>
          <pc:sldLayoutMkLst>
            <pc:docMk/>
            <pc:sldMasterMk cId="741040061" sldId="2147483664"/>
            <pc:sldLayoutMk cId="763020717" sldId="2147483753"/>
          </pc:sldLayoutMkLst>
        </pc:sldLayoutChg>
      </pc:sldMasterChg>
      <pc:sldMasterChg chg="modSldLayout">
        <pc:chgData name="Roberta Tucker" userId="S::r.tucker@uwtsd.ac.uk::27ca61ee-ba03-4b92-a89a-1d5600e2200a" providerId="AD" clId="Web-{B7812526-8293-58EA-A883-5DACFDB333AC}" dt="2023-03-27T08:52:08.456" v="18"/>
        <pc:sldMasterMkLst>
          <pc:docMk/>
          <pc:sldMasterMk cId="754378712" sldId="2147483666"/>
        </pc:sldMasterMkLst>
        <pc:sldLayoutChg chg="replId">
          <pc:chgData name="Roberta Tucker" userId="S::r.tucker@uwtsd.ac.uk::27ca61ee-ba03-4b92-a89a-1d5600e2200a" providerId="AD" clId="Web-{B7812526-8293-58EA-A883-5DACFDB333AC}" dt="2023-03-27T08:52:08.456" v="18"/>
          <pc:sldLayoutMkLst>
            <pc:docMk/>
            <pc:sldMasterMk cId="754378712" sldId="2147483666"/>
            <pc:sldLayoutMk cId="3132846485" sldId="2147483751"/>
          </pc:sldLayoutMkLst>
        </pc:sldLayoutChg>
      </pc:sldMasterChg>
      <pc:sldMasterChg chg="add addSldLayout">
        <pc:chgData name="Roberta Tucker" userId="S::r.tucker@uwtsd.ac.uk::27ca61ee-ba03-4b92-a89a-1d5600e2200a" providerId="AD" clId="Web-{B7812526-8293-58EA-A883-5DACFDB333AC}" dt="2023-03-27T08:52:08.456" v="18"/>
        <pc:sldMasterMkLst>
          <pc:docMk/>
          <pc:sldMasterMk cId="10660577" sldId="2147483749"/>
        </pc:sldMasterMkLst>
        <pc:sldLayoutChg chg="add">
          <pc:chgData name="Roberta Tucker" userId="S::r.tucker@uwtsd.ac.uk::27ca61ee-ba03-4b92-a89a-1d5600e2200a" providerId="AD" clId="Web-{B7812526-8293-58EA-A883-5DACFDB333AC}" dt="2023-03-27T08:52:08.456" v="18"/>
          <pc:sldLayoutMkLst>
            <pc:docMk/>
            <pc:sldMasterMk cId="10660577" sldId="2147483749"/>
            <pc:sldLayoutMk cId="1860281967" sldId="2147483660"/>
          </pc:sldLayoutMkLst>
        </pc:sldLayoutChg>
        <pc:sldLayoutChg chg="add">
          <pc:chgData name="Roberta Tucker" userId="S::r.tucker@uwtsd.ac.uk::27ca61ee-ba03-4b92-a89a-1d5600e2200a" providerId="AD" clId="Web-{B7812526-8293-58EA-A883-5DACFDB333AC}" dt="2023-03-27T08:52:08.456" v="18"/>
          <pc:sldLayoutMkLst>
            <pc:docMk/>
            <pc:sldMasterMk cId="10660577" sldId="2147483749"/>
            <pc:sldLayoutMk cId="122029610" sldId="2147483662"/>
          </pc:sldLayoutMkLst>
        </pc:sldLayoutChg>
        <pc:sldLayoutChg chg="add">
          <pc:chgData name="Roberta Tucker" userId="S::r.tucker@uwtsd.ac.uk::27ca61ee-ba03-4b92-a89a-1d5600e2200a" providerId="AD" clId="Web-{B7812526-8293-58EA-A883-5DACFDB333AC}" dt="2023-03-27T08:52:08.456" v="18"/>
          <pc:sldLayoutMkLst>
            <pc:docMk/>
            <pc:sldMasterMk cId="10660577" sldId="2147483749"/>
            <pc:sldLayoutMk cId="560476140" sldId="2147483663"/>
          </pc:sldLayoutMkLst>
        </pc:sldLayoutChg>
        <pc:sldLayoutChg chg="add">
          <pc:chgData name="Roberta Tucker" userId="S::r.tucker@uwtsd.ac.uk::27ca61ee-ba03-4b92-a89a-1d5600e2200a" providerId="AD" clId="Web-{B7812526-8293-58EA-A883-5DACFDB333AC}" dt="2023-03-27T08:52:08.456" v="18"/>
          <pc:sldLayoutMkLst>
            <pc:docMk/>
            <pc:sldMasterMk cId="10660577" sldId="2147483749"/>
            <pc:sldLayoutMk cId="340460510" sldId="2147483719"/>
          </pc:sldLayoutMkLst>
        </pc:sldLayoutChg>
        <pc:sldLayoutChg chg="add">
          <pc:chgData name="Roberta Tucker" userId="S::r.tucker@uwtsd.ac.uk::27ca61ee-ba03-4b92-a89a-1d5600e2200a" providerId="AD" clId="Web-{B7812526-8293-58EA-A883-5DACFDB333AC}" dt="2023-03-27T08:52:08.456" v="18"/>
          <pc:sldLayoutMkLst>
            <pc:docMk/>
            <pc:sldMasterMk cId="10660577" sldId="2147483749"/>
            <pc:sldLayoutMk cId="3364083949" sldId="2147483723"/>
          </pc:sldLayoutMkLst>
        </pc:sldLayoutChg>
        <pc:sldLayoutChg chg="add">
          <pc:chgData name="Roberta Tucker" userId="S::r.tucker@uwtsd.ac.uk::27ca61ee-ba03-4b92-a89a-1d5600e2200a" providerId="AD" clId="Web-{B7812526-8293-58EA-A883-5DACFDB333AC}" dt="2023-03-27T08:52:08.456" v="18"/>
          <pc:sldLayoutMkLst>
            <pc:docMk/>
            <pc:sldMasterMk cId="10660577" sldId="2147483749"/>
            <pc:sldLayoutMk cId="122029610" sldId="2147483735"/>
          </pc:sldLayoutMkLst>
        </pc:sldLayoutChg>
        <pc:sldLayoutChg chg="add">
          <pc:chgData name="Roberta Tucker" userId="S::r.tucker@uwtsd.ac.uk::27ca61ee-ba03-4b92-a89a-1d5600e2200a" providerId="AD" clId="Web-{B7812526-8293-58EA-A883-5DACFDB333AC}" dt="2023-03-27T08:52:08.456" v="18"/>
          <pc:sldLayoutMkLst>
            <pc:docMk/>
            <pc:sldMasterMk cId="10660577" sldId="2147483749"/>
            <pc:sldLayoutMk cId="122029610" sldId="2147483736"/>
          </pc:sldLayoutMkLst>
        </pc:sldLayoutChg>
        <pc:sldLayoutChg chg="add">
          <pc:chgData name="Roberta Tucker" userId="S::r.tucker@uwtsd.ac.uk::27ca61ee-ba03-4b92-a89a-1d5600e2200a" providerId="AD" clId="Web-{B7812526-8293-58EA-A883-5DACFDB333AC}" dt="2023-03-27T08:52:08.456" v="18"/>
          <pc:sldLayoutMkLst>
            <pc:docMk/>
            <pc:sldMasterMk cId="10660577" sldId="2147483749"/>
            <pc:sldLayoutMk cId="122029610" sldId="2147483737"/>
          </pc:sldLayoutMkLst>
        </pc:sldLayoutChg>
        <pc:sldLayoutChg chg="add">
          <pc:chgData name="Roberta Tucker" userId="S::r.tucker@uwtsd.ac.uk::27ca61ee-ba03-4b92-a89a-1d5600e2200a" providerId="AD" clId="Web-{B7812526-8293-58EA-A883-5DACFDB333AC}" dt="2023-03-27T08:52:08.456" v="18"/>
          <pc:sldLayoutMkLst>
            <pc:docMk/>
            <pc:sldMasterMk cId="10660577" sldId="2147483749"/>
            <pc:sldLayoutMk cId="122029610" sldId="2147483738"/>
          </pc:sldLayoutMkLst>
        </pc:sldLayoutChg>
        <pc:sldLayoutChg chg="add">
          <pc:chgData name="Roberta Tucker" userId="S::r.tucker@uwtsd.ac.uk::27ca61ee-ba03-4b92-a89a-1d5600e2200a" providerId="AD" clId="Web-{B7812526-8293-58EA-A883-5DACFDB333AC}" dt="2023-03-27T08:52:08.456" v="18"/>
          <pc:sldLayoutMkLst>
            <pc:docMk/>
            <pc:sldMasterMk cId="10660577" sldId="2147483749"/>
            <pc:sldLayoutMk cId="122029610" sldId="2147483739"/>
          </pc:sldLayoutMkLst>
        </pc:sldLayoutChg>
        <pc:sldLayoutChg chg="add">
          <pc:chgData name="Roberta Tucker" userId="S::r.tucker@uwtsd.ac.uk::27ca61ee-ba03-4b92-a89a-1d5600e2200a" providerId="AD" clId="Web-{B7812526-8293-58EA-A883-5DACFDB333AC}" dt="2023-03-27T08:52:08.456" v="18"/>
          <pc:sldLayoutMkLst>
            <pc:docMk/>
            <pc:sldMasterMk cId="10660577" sldId="2147483749"/>
            <pc:sldLayoutMk cId="122029610" sldId="2147483740"/>
          </pc:sldLayoutMkLst>
        </pc:sldLayoutChg>
        <pc:sldLayoutChg chg="add">
          <pc:chgData name="Roberta Tucker" userId="S::r.tucker@uwtsd.ac.uk::27ca61ee-ba03-4b92-a89a-1d5600e2200a" providerId="AD" clId="Web-{B7812526-8293-58EA-A883-5DACFDB333AC}" dt="2023-03-27T08:52:08.456" v="18"/>
          <pc:sldLayoutMkLst>
            <pc:docMk/>
            <pc:sldMasterMk cId="10660577" sldId="2147483749"/>
            <pc:sldLayoutMk cId="122029610" sldId="2147483741"/>
          </pc:sldLayoutMkLst>
        </pc:sldLayoutChg>
        <pc:sldLayoutChg chg="add">
          <pc:chgData name="Roberta Tucker" userId="S::r.tucker@uwtsd.ac.uk::27ca61ee-ba03-4b92-a89a-1d5600e2200a" providerId="AD" clId="Web-{B7812526-8293-58EA-A883-5DACFDB333AC}" dt="2023-03-27T08:52:08.456" v="18"/>
          <pc:sldLayoutMkLst>
            <pc:docMk/>
            <pc:sldMasterMk cId="10660577" sldId="2147483749"/>
            <pc:sldLayoutMk cId="122029610" sldId="2147483742"/>
          </pc:sldLayoutMkLst>
        </pc:sldLayoutChg>
        <pc:sldLayoutChg chg="add">
          <pc:chgData name="Roberta Tucker" userId="S::r.tucker@uwtsd.ac.uk::27ca61ee-ba03-4b92-a89a-1d5600e2200a" providerId="AD" clId="Web-{B7812526-8293-58EA-A883-5DACFDB333AC}" dt="2023-03-27T08:52:08.456" v="18"/>
          <pc:sldLayoutMkLst>
            <pc:docMk/>
            <pc:sldMasterMk cId="10660577" sldId="2147483749"/>
            <pc:sldLayoutMk cId="122029610" sldId="2147483743"/>
          </pc:sldLayoutMkLst>
        </pc:sldLayoutChg>
        <pc:sldLayoutChg chg="add">
          <pc:chgData name="Roberta Tucker" userId="S::r.tucker@uwtsd.ac.uk::27ca61ee-ba03-4b92-a89a-1d5600e2200a" providerId="AD" clId="Web-{B7812526-8293-58EA-A883-5DACFDB333AC}" dt="2023-03-27T08:52:08.456" v="18"/>
          <pc:sldLayoutMkLst>
            <pc:docMk/>
            <pc:sldMasterMk cId="10660577" sldId="2147483749"/>
            <pc:sldLayoutMk cId="122029610" sldId="2147483744"/>
          </pc:sldLayoutMkLst>
        </pc:sldLayoutChg>
        <pc:sldLayoutChg chg="add">
          <pc:chgData name="Roberta Tucker" userId="S::r.tucker@uwtsd.ac.uk::27ca61ee-ba03-4b92-a89a-1d5600e2200a" providerId="AD" clId="Web-{B7812526-8293-58EA-A883-5DACFDB333AC}" dt="2023-03-27T08:52:08.456" v="18"/>
          <pc:sldLayoutMkLst>
            <pc:docMk/>
            <pc:sldMasterMk cId="10660577" sldId="2147483749"/>
            <pc:sldLayoutMk cId="122029610" sldId="2147483745"/>
          </pc:sldLayoutMkLst>
        </pc:sldLayoutChg>
        <pc:sldLayoutChg chg="add">
          <pc:chgData name="Roberta Tucker" userId="S::r.tucker@uwtsd.ac.uk::27ca61ee-ba03-4b92-a89a-1d5600e2200a" providerId="AD" clId="Web-{B7812526-8293-58EA-A883-5DACFDB333AC}" dt="2023-03-27T08:52:08.456" v="18"/>
          <pc:sldLayoutMkLst>
            <pc:docMk/>
            <pc:sldMasterMk cId="10660577" sldId="2147483749"/>
            <pc:sldLayoutMk cId="122029610" sldId="2147483746"/>
          </pc:sldLayoutMkLst>
        </pc:sldLayoutChg>
        <pc:sldLayoutChg chg="add">
          <pc:chgData name="Roberta Tucker" userId="S::r.tucker@uwtsd.ac.uk::27ca61ee-ba03-4b92-a89a-1d5600e2200a" providerId="AD" clId="Web-{B7812526-8293-58EA-A883-5DACFDB333AC}" dt="2023-03-27T08:52:08.456" v="18"/>
          <pc:sldLayoutMkLst>
            <pc:docMk/>
            <pc:sldMasterMk cId="10660577" sldId="2147483749"/>
            <pc:sldLayoutMk cId="122029610" sldId="2147483747"/>
          </pc:sldLayoutMkLst>
        </pc:sldLayoutChg>
        <pc:sldLayoutChg chg="add">
          <pc:chgData name="Roberta Tucker" userId="S::r.tucker@uwtsd.ac.uk::27ca61ee-ba03-4b92-a89a-1d5600e2200a" providerId="AD" clId="Web-{B7812526-8293-58EA-A883-5DACFDB333AC}" dt="2023-03-27T08:52:08.456" v="18"/>
          <pc:sldLayoutMkLst>
            <pc:docMk/>
            <pc:sldMasterMk cId="10660577" sldId="2147483749"/>
            <pc:sldLayoutMk cId="122029610" sldId="2147483748"/>
          </pc:sldLayoutMkLst>
        </pc:sldLayoutChg>
      </pc:sldMasterChg>
      <pc:sldMasterChg chg="replId modSldLayout">
        <pc:chgData name="Roberta Tucker" userId="S::r.tucker@uwtsd.ac.uk::27ca61ee-ba03-4b92-a89a-1d5600e2200a" providerId="AD" clId="Web-{B7812526-8293-58EA-A883-5DACFDB333AC}" dt="2023-03-27T08:52:08.456" v="18"/>
        <pc:sldMasterMkLst>
          <pc:docMk/>
          <pc:sldMasterMk cId="1372220361" sldId="2147483750"/>
        </pc:sldMasterMkLst>
        <pc:sldLayoutChg chg="replId">
          <pc:chgData name="Roberta Tucker" userId="S::r.tucker@uwtsd.ac.uk::27ca61ee-ba03-4b92-a89a-1d5600e2200a" providerId="AD" clId="Web-{B7812526-8293-58EA-A883-5DACFDB333AC}" dt="2023-03-27T08:52:08.456" v="18"/>
          <pc:sldLayoutMkLst>
            <pc:docMk/>
            <pc:sldMasterMk cId="1372220361" sldId="2147483750"/>
            <pc:sldLayoutMk cId="2317885063" sldId="2147483754"/>
          </pc:sldLayoutMkLst>
        </pc:sldLayoutChg>
        <pc:sldLayoutChg chg="replId">
          <pc:chgData name="Roberta Tucker" userId="S::r.tucker@uwtsd.ac.uk::27ca61ee-ba03-4b92-a89a-1d5600e2200a" providerId="AD" clId="Web-{B7812526-8293-58EA-A883-5DACFDB333AC}" dt="2023-03-27T08:52:08.456" v="18"/>
          <pc:sldLayoutMkLst>
            <pc:docMk/>
            <pc:sldMasterMk cId="1372220361" sldId="2147483750"/>
            <pc:sldLayoutMk cId="1578731664" sldId="2147483759"/>
          </pc:sldLayoutMkLst>
        </pc:sldLayoutChg>
      </pc:sldMasterChg>
      <pc:sldMasterChg chg="replId modSldLayout">
        <pc:chgData name="Roberta Tucker" userId="S::r.tucker@uwtsd.ac.uk::27ca61ee-ba03-4b92-a89a-1d5600e2200a" providerId="AD" clId="Web-{B7812526-8293-58EA-A883-5DACFDB333AC}" dt="2023-03-27T08:52:08.456" v="18"/>
        <pc:sldMasterMkLst>
          <pc:docMk/>
          <pc:sldMasterMk cId="2581267852" sldId="2147483758"/>
        </pc:sldMasterMkLst>
        <pc:sldLayoutChg chg="replId">
          <pc:chgData name="Roberta Tucker" userId="S::r.tucker@uwtsd.ac.uk::27ca61ee-ba03-4b92-a89a-1d5600e2200a" providerId="AD" clId="Web-{B7812526-8293-58EA-A883-5DACFDB333AC}" dt="2023-03-27T08:52:08.456" v="18"/>
          <pc:sldLayoutMkLst>
            <pc:docMk/>
            <pc:sldMasterMk cId="2581267852" sldId="2147483758"/>
            <pc:sldLayoutMk cId="196634507" sldId="2147483755"/>
          </pc:sldLayoutMkLst>
        </pc:sldLayoutChg>
      </pc:sldMasterChg>
      <pc:sldMasterChg chg="modSldLayout">
        <pc:chgData name="Roberta Tucker" userId="S::r.tucker@uwtsd.ac.uk::27ca61ee-ba03-4b92-a89a-1d5600e2200a" providerId="AD" clId="Web-{B7812526-8293-58EA-A883-5DACFDB333AC}" dt="2023-03-27T08:52:08.456" v="18"/>
        <pc:sldMasterMkLst>
          <pc:docMk/>
          <pc:sldMasterMk cId="58822457" sldId="2147483762"/>
        </pc:sldMasterMkLst>
        <pc:sldLayoutChg chg="replId">
          <pc:chgData name="Roberta Tucker" userId="S::r.tucker@uwtsd.ac.uk::27ca61ee-ba03-4b92-a89a-1d5600e2200a" providerId="AD" clId="Web-{B7812526-8293-58EA-A883-5DACFDB333AC}" dt="2023-03-27T08:52:08.456" v="18"/>
          <pc:sldLayoutMkLst>
            <pc:docMk/>
            <pc:sldMasterMk cId="58822457" sldId="2147483762"/>
            <pc:sldLayoutMk cId="2624528723" sldId="2147483752"/>
          </pc:sldLayoutMkLst>
        </pc:sldLayoutChg>
      </pc:sldMasterChg>
    </pc:docChg>
  </pc:docChgLst>
  <pc:docChgLst>
    <pc:chgData name="Roberta Tucker" userId="S::r.tucker@uwtsd.ac.uk::27ca61ee-ba03-4b92-a89a-1d5600e2200a" providerId="AD" clId="Web-{40D0EAC9-87AA-BAD7-9EA8-F2432A30A128}"/>
    <pc:docChg chg="modSld">
      <pc:chgData name="Roberta Tucker" userId="S::r.tucker@uwtsd.ac.uk::27ca61ee-ba03-4b92-a89a-1d5600e2200a" providerId="AD" clId="Web-{40D0EAC9-87AA-BAD7-9EA8-F2432A30A128}" dt="2023-06-05T06:31:49.796" v="5" actId="20577"/>
      <pc:docMkLst>
        <pc:docMk/>
      </pc:docMkLst>
      <pc:sldChg chg="modSp">
        <pc:chgData name="Roberta Tucker" userId="S::r.tucker@uwtsd.ac.uk::27ca61ee-ba03-4b92-a89a-1d5600e2200a" providerId="AD" clId="Web-{40D0EAC9-87AA-BAD7-9EA8-F2432A30A128}" dt="2023-06-05T06:31:49.796" v="5" actId="20577"/>
        <pc:sldMkLst>
          <pc:docMk/>
          <pc:sldMk cId="361127968" sldId="609"/>
        </pc:sldMkLst>
        <pc:spChg chg="mod">
          <ac:chgData name="Roberta Tucker" userId="S::r.tucker@uwtsd.ac.uk::27ca61ee-ba03-4b92-a89a-1d5600e2200a" providerId="AD" clId="Web-{40D0EAC9-87AA-BAD7-9EA8-F2432A30A128}" dt="2023-06-05T06:31:49.796" v="5" actId="20577"/>
          <ac:spMkLst>
            <pc:docMk/>
            <pc:sldMk cId="361127968" sldId="609"/>
            <ac:spMk id="3" creationId="{EDE512D6-1B42-4E1C-AEE3-478A340AC162}"/>
          </ac:spMkLst>
        </pc:spChg>
      </pc:sldChg>
    </pc:docChg>
  </pc:docChgLst>
  <pc:docChgLst>
    <pc:chgData name="Hilary Chivers" userId="S::hilary.chivers@uwtsd.ac.uk::3296c1d7-7d41-453e-a1fb-96f7616060ee" providerId="AD" clId="Web-{73A3BAB4-1C53-4B23-B030-50C04DC52748}"/>
    <pc:docChg chg="modSld">
      <pc:chgData name="Hilary Chivers" userId="S::hilary.chivers@uwtsd.ac.uk::3296c1d7-7d41-453e-a1fb-96f7616060ee" providerId="AD" clId="Web-{73A3BAB4-1C53-4B23-B030-50C04DC52748}" dt="2022-12-06T18:26:48.283" v="140"/>
      <pc:docMkLst>
        <pc:docMk/>
      </pc:docMkLst>
      <pc:sldChg chg="modSp">
        <pc:chgData name="Hilary Chivers" userId="S::hilary.chivers@uwtsd.ac.uk::3296c1d7-7d41-453e-a1fb-96f7616060ee" providerId="AD" clId="Web-{73A3BAB4-1C53-4B23-B030-50C04DC52748}" dt="2022-12-06T18:10:23.499" v="109" actId="20577"/>
        <pc:sldMkLst>
          <pc:docMk/>
          <pc:sldMk cId="2824660354" sldId="271"/>
        </pc:sldMkLst>
        <pc:spChg chg="mod">
          <ac:chgData name="Hilary Chivers" userId="S::hilary.chivers@uwtsd.ac.uk::3296c1d7-7d41-453e-a1fb-96f7616060ee" providerId="AD" clId="Web-{73A3BAB4-1C53-4B23-B030-50C04DC52748}" dt="2022-12-06T18:10:23.499" v="109" actId="20577"/>
          <ac:spMkLst>
            <pc:docMk/>
            <pc:sldMk cId="2824660354" sldId="271"/>
            <ac:spMk id="3" creationId="{7E93A706-EDA0-02CF-914A-E468488D59BD}"/>
          </ac:spMkLst>
        </pc:spChg>
      </pc:sldChg>
      <pc:sldChg chg="modSp">
        <pc:chgData name="Hilary Chivers" userId="S::hilary.chivers@uwtsd.ac.uk::3296c1d7-7d41-453e-a1fb-96f7616060ee" providerId="AD" clId="Web-{73A3BAB4-1C53-4B23-B030-50C04DC52748}" dt="2022-12-06T18:18:09.763" v="136" actId="20577"/>
        <pc:sldMkLst>
          <pc:docMk/>
          <pc:sldMk cId="4172979323" sldId="273"/>
        </pc:sldMkLst>
        <pc:spChg chg="mod">
          <ac:chgData name="Hilary Chivers" userId="S::hilary.chivers@uwtsd.ac.uk::3296c1d7-7d41-453e-a1fb-96f7616060ee" providerId="AD" clId="Web-{73A3BAB4-1C53-4B23-B030-50C04DC52748}" dt="2022-12-06T18:18:09.763" v="136" actId="20577"/>
          <ac:spMkLst>
            <pc:docMk/>
            <pc:sldMk cId="4172979323" sldId="273"/>
            <ac:spMk id="2" creationId="{B4AC4D3C-3F90-03A6-84B6-8F28ED9292BE}"/>
          </ac:spMkLst>
        </pc:spChg>
      </pc:sldChg>
      <pc:sldChg chg="modNotes">
        <pc:chgData name="Hilary Chivers" userId="S::hilary.chivers@uwtsd.ac.uk::3296c1d7-7d41-453e-a1fb-96f7616060ee" providerId="AD" clId="Web-{73A3BAB4-1C53-4B23-B030-50C04DC52748}" dt="2022-12-06T18:26:48.283" v="140"/>
        <pc:sldMkLst>
          <pc:docMk/>
          <pc:sldMk cId="3523014195" sldId="320"/>
        </pc:sldMkLst>
      </pc:sldChg>
      <pc:sldChg chg="addSp delSp modSp">
        <pc:chgData name="Hilary Chivers" userId="S::hilary.chivers@uwtsd.ac.uk::3296c1d7-7d41-453e-a1fb-96f7616060ee" providerId="AD" clId="Web-{73A3BAB4-1C53-4B23-B030-50C04DC52748}" dt="2022-12-06T18:16:18.916" v="126" actId="20577"/>
        <pc:sldMkLst>
          <pc:docMk/>
          <pc:sldMk cId="4243593600" sldId="519"/>
        </pc:sldMkLst>
        <pc:spChg chg="mod">
          <ac:chgData name="Hilary Chivers" userId="S::hilary.chivers@uwtsd.ac.uk::3296c1d7-7d41-453e-a1fb-96f7616060ee" providerId="AD" clId="Web-{73A3BAB4-1C53-4B23-B030-50C04DC52748}" dt="2022-12-06T18:16:18.916" v="126" actId="20577"/>
          <ac:spMkLst>
            <pc:docMk/>
            <pc:sldMk cId="4243593600" sldId="519"/>
            <ac:spMk id="3" creationId="{FBC81A06-40E5-6CF2-4BBD-D8081F571283}"/>
          </ac:spMkLst>
        </pc:spChg>
        <pc:spChg chg="mod">
          <ac:chgData name="Hilary Chivers" userId="S::hilary.chivers@uwtsd.ac.uk::3296c1d7-7d41-453e-a1fb-96f7616060ee" providerId="AD" clId="Web-{73A3BAB4-1C53-4B23-B030-50C04DC52748}" dt="2022-12-06T18:15:09.664" v="119"/>
          <ac:spMkLst>
            <pc:docMk/>
            <pc:sldMk cId="4243593600" sldId="519"/>
            <ac:spMk id="4" creationId="{BB0313C9-3526-47C8-CA3D-CBD0DBD033C5}"/>
          </ac:spMkLst>
        </pc:spChg>
        <pc:spChg chg="del">
          <ac:chgData name="Hilary Chivers" userId="S::hilary.chivers@uwtsd.ac.uk::3296c1d7-7d41-453e-a1fb-96f7616060ee" providerId="AD" clId="Web-{73A3BAB4-1C53-4B23-B030-50C04DC52748}" dt="2022-12-06T18:15:09.664" v="119"/>
          <ac:spMkLst>
            <pc:docMk/>
            <pc:sldMk cId="4243593600" sldId="519"/>
            <ac:spMk id="1053" creationId="{4038CB10-1F5C-4D54-9DF7-12586DE5B007}"/>
          </ac:spMkLst>
        </pc:spChg>
        <pc:spChg chg="del">
          <ac:chgData name="Hilary Chivers" userId="S::hilary.chivers@uwtsd.ac.uk::3296c1d7-7d41-453e-a1fb-96f7616060ee" providerId="AD" clId="Web-{73A3BAB4-1C53-4B23-B030-50C04DC52748}" dt="2022-12-06T18:15:09.664" v="119"/>
          <ac:spMkLst>
            <pc:docMk/>
            <pc:sldMk cId="4243593600" sldId="519"/>
            <ac:spMk id="1054" creationId="{73ED6512-6858-4552-B699-9A97FE9A4EA2}"/>
          </ac:spMkLst>
        </pc:spChg>
        <pc:spChg chg="add">
          <ac:chgData name="Hilary Chivers" userId="S::hilary.chivers@uwtsd.ac.uk::3296c1d7-7d41-453e-a1fb-96f7616060ee" providerId="AD" clId="Web-{73A3BAB4-1C53-4B23-B030-50C04DC52748}" dt="2022-12-06T18:15:09.664" v="119"/>
          <ac:spMkLst>
            <pc:docMk/>
            <pc:sldMk cId="4243593600" sldId="519"/>
            <ac:spMk id="1059" creationId="{4F7EBAE4-9945-4473-9E34-B2C66EA0F03D}"/>
          </ac:spMkLst>
        </pc:spChg>
        <pc:spChg chg="add">
          <ac:chgData name="Hilary Chivers" userId="S::hilary.chivers@uwtsd.ac.uk::3296c1d7-7d41-453e-a1fb-96f7616060ee" providerId="AD" clId="Web-{73A3BAB4-1C53-4B23-B030-50C04DC52748}" dt="2022-12-06T18:15:09.664" v="119"/>
          <ac:spMkLst>
            <pc:docMk/>
            <pc:sldMk cId="4243593600" sldId="519"/>
            <ac:spMk id="1061" creationId="{70BEB1E7-2F88-40BC-B73D-42E5B6F80BFC}"/>
          </ac:spMkLst>
        </pc:spChg>
        <pc:spChg chg="add">
          <ac:chgData name="Hilary Chivers" userId="S::hilary.chivers@uwtsd.ac.uk::3296c1d7-7d41-453e-a1fb-96f7616060ee" providerId="AD" clId="Web-{73A3BAB4-1C53-4B23-B030-50C04DC52748}" dt="2022-12-06T18:15:09.664" v="119"/>
          <ac:spMkLst>
            <pc:docMk/>
            <pc:sldMk cId="4243593600" sldId="519"/>
            <ac:spMk id="1063" creationId="{A7B99495-F43F-4D80-A44F-2CB4764EB90B}"/>
          </ac:spMkLst>
        </pc:spChg>
        <pc:picChg chg="mod ord">
          <ac:chgData name="Hilary Chivers" userId="S::hilary.chivers@uwtsd.ac.uk::3296c1d7-7d41-453e-a1fb-96f7616060ee" providerId="AD" clId="Web-{73A3BAB4-1C53-4B23-B030-50C04DC52748}" dt="2022-12-06T18:15:09.664" v="119"/>
          <ac:picMkLst>
            <pc:docMk/>
            <pc:sldMk cId="4243593600" sldId="519"/>
            <ac:picMk id="1026" creationId="{F44B5A2B-300C-4778-718A-54BABFD7E401}"/>
          </ac:picMkLst>
        </pc:picChg>
      </pc:sldChg>
      <pc:sldChg chg="modSp">
        <pc:chgData name="Hilary Chivers" userId="S::hilary.chivers@uwtsd.ac.uk::3296c1d7-7d41-453e-a1fb-96f7616060ee" providerId="AD" clId="Web-{73A3BAB4-1C53-4B23-B030-50C04DC52748}" dt="2022-12-06T18:18:37.045" v="137" actId="20577"/>
        <pc:sldMkLst>
          <pc:docMk/>
          <pc:sldMk cId="3417368474" sldId="530"/>
        </pc:sldMkLst>
        <pc:spChg chg="mod">
          <ac:chgData name="Hilary Chivers" userId="S::hilary.chivers@uwtsd.ac.uk::3296c1d7-7d41-453e-a1fb-96f7616060ee" providerId="AD" clId="Web-{73A3BAB4-1C53-4B23-B030-50C04DC52748}" dt="2022-12-06T18:18:37.045" v="137" actId="20577"/>
          <ac:spMkLst>
            <pc:docMk/>
            <pc:sldMk cId="3417368474" sldId="530"/>
            <ac:spMk id="2" creationId="{4D62C900-6EA9-B40C-A399-1692C9B8FBAD}"/>
          </ac:spMkLst>
        </pc:spChg>
        <pc:spChg chg="mod">
          <ac:chgData name="Hilary Chivers" userId="S::hilary.chivers@uwtsd.ac.uk::3296c1d7-7d41-453e-a1fb-96f7616060ee" providerId="AD" clId="Web-{73A3BAB4-1C53-4B23-B030-50C04DC52748}" dt="2022-12-06T18:05:26.710" v="65" actId="14100"/>
          <ac:spMkLst>
            <pc:docMk/>
            <pc:sldMk cId="3417368474" sldId="530"/>
            <ac:spMk id="3" creationId="{B1C7A798-0FDA-BA14-B813-B6416A0C2A77}"/>
          </ac:spMkLst>
        </pc:spChg>
        <pc:spChg chg="mod">
          <ac:chgData name="Hilary Chivers" userId="S::hilary.chivers@uwtsd.ac.uk::3296c1d7-7d41-453e-a1fb-96f7616060ee" providerId="AD" clId="Web-{73A3BAB4-1C53-4B23-B030-50C04DC52748}" dt="2022-12-06T18:05:09.381" v="60" actId="20577"/>
          <ac:spMkLst>
            <pc:docMk/>
            <pc:sldMk cId="3417368474" sldId="530"/>
            <ac:spMk id="4" creationId="{5740549D-F39A-6823-1A24-5AEBDC62E3FB}"/>
          </ac:spMkLst>
        </pc:spChg>
      </pc:sldChg>
      <pc:sldChg chg="modSp">
        <pc:chgData name="Hilary Chivers" userId="S::hilary.chivers@uwtsd.ac.uk::3296c1d7-7d41-453e-a1fb-96f7616060ee" providerId="AD" clId="Web-{73A3BAB4-1C53-4B23-B030-50C04DC52748}" dt="2022-12-06T18:10:40.719" v="113" actId="20577"/>
        <pc:sldMkLst>
          <pc:docMk/>
          <pc:sldMk cId="3688154634" sldId="534"/>
        </pc:sldMkLst>
        <pc:spChg chg="mod">
          <ac:chgData name="Hilary Chivers" userId="S::hilary.chivers@uwtsd.ac.uk::3296c1d7-7d41-453e-a1fb-96f7616060ee" providerId="AD" clId="Web-{73A3BAB4-1C53-4B23-B030-50C04DC52748}" dt="2022-12-06T18:10:40.719" v="113" actId="20577"/>
          <ac:spMkLst>
            <pc:docMk/>
            <pc:sldMk cId="3688154634" sldId="534"/>
            <ac:spMk id="4" creationId="{75C848D4-E497-86B6-5774-81B862B38A28}"/>
          </ac:spMkLst>
        </pc:spChg>
      </pc:sldChg>
      <pc:sldChg chg="addSp delSp modSp mod setBg">
        <pc:chgData name="Hilary Chivers" userId="S::hilary.chivers@uwtsd.ac.uk::3296c1d7-7d41-453e-a1fb-96f7616060ee" providerId="AD" clId="Web-{73A3BAB4-1C53-4B23-B030-50C04DC52748}" dt="2022-12-06T18:14:46.179" v="118"/>
        <pc:sldMkLst>
          <pc:docMk/>
          <pc:sldMk cId="3160958684" sldId="535"/>
        </pc:sldMkLst>
        <pc:spChg chg="mod">
          <ac:chgData name="Hilary Chivers" userId="S::hilary.chivers@uwtsd.ac.uk::3296c1d7-7d41-453e-a1fb-96f7616060ee" providerId="AD" clId="Web-{73A3BAB4-1C53-4B23-B030-50C04DC52748}" dt="2022-12-06T18:14:46.179" v="118"/>
          <ac:spMkLst>
            <pc:docMk/>
            <pc:sldMk cId="3160958684" sldId="535"/>
            <ac:spMk id="2" creationId="{5CF2BFDC-F32A-12C2-97EA-D7E3C69B9801}"/>
          </ac:spMkLst>
        </pc:spChg>
        <pc:spChg chg="del">
          <ac:chgData name="Hilary Chivers" userId="S::hilary.chivers@uwtsd.ac.uk::3296c1d7-7d41-453e-a1fb-96f7616060ee" providerId="AD" clId="Web-{73A3BAB4-1C53-4B23-B030-50C04DC52748}" dt="2022-12-06T18:14:05.506" v="114"/>
          <ac:spMkLst>
            <pc:docMk/>
            <pc:sldMk cId="3160958684" sldId="535"/>
            <ac:spMk id="3" creationId="{A4AA951D-4B4C-85A6-F21F-9AC9910C7E13}"/>
          </ac:spMkLst>
        </pc:spChg>
        <pc:spChg chg="add del mod">
          <ac:chgData name="Hilary Chivers" userId="S::hilary.chivers@uwtsd.ac.uk::3296c1d7-7d41-453e-a1fb-96f7616060ee" providerId="AD" clId="Web-{73A3BAB4-1C53-4B23-B030-50C04DC52748}" dt="2022-12-06T18:14:46.179" v="118"/>
          <ac:spMkLst>
            <pc:docMk/>
            <pc:sldMk cId="3160958684" sldId="535"/>
            <ac:spMk id="6" creationId="{97E6BB0C-4988-72E6-12A2-4E69659D8CE6}"/>
          </ac:spMkLst>
        </pc:spChg>
        <pc:spChg chg="add">
          <ac:chgData name="Hilary Chivers" userId="S::hilary.chivers@uwtsd.ac.uk::3296c1d7-7d41-453e-a1fb-96f7616060ee" providerId="AD" clId="Web-{73A3BAB4-1C53-4B23-B030-50C04DC52748}" dt="2022-12-06T18:14:46.179" v="118"/>
          <ac:spMkLst>
            <pc:docMk/>
            <pc:sldMk cId="3160958684" sldId="535"/>
            <ac:spMk id="12" creationId="{87CC2527-562A-4F69-B487-4371E5B243E7}"/>
          </ac:spMkLst>
        </pc:spChg>
        <pc:picChg chg="add del mod ord">
          <ac:chgData name="Hilary Chivers" userId="S::hilary.chivers@uwtsd.ac.uk::3296c1d7-7d41-453e-a1fb-96f7616060ee" providerId="AD" clId="Web-{73A3BAB4-1C53-4B23-B030-50C04DC52748}" dt="2022-12-06T18:14:20.585" v="117"/>
          <ac:picMkLst>
            <pc:docMk/>
            <pc:sldMk cId="3160958684" sldId="535"/>
            <ac:picMk id="4" creationId="{921F26C4-2D65-6C9B-B62A-A521D7E14152}"/>
          </ac:picMkLst>
        </pc:picChg>
        <pc:picChg chg="add">
          <ac:chgData name="Hilary Chivers" userId="S::hilary.chivers@uwtsd.ac.uk::3296c1d7-7d41-453e-a1fb-96f7616060ee" providerId="AD" clId="Web-{73A3BAB4-1C53-4B23-B030-50C04DC52748}" dt="2022-12-06T18:14:46.179" v="118"/>
          <ac:picMkLst>
            <pc:docMk/>
            <pc:sldMk cId="3160958684" sldId="535"/>
            <ac:picMk id="8" creationId="{39BA73C3-AE10-C7C9-480E-79877DAB9308}"/>
          </ac:picMkLst>
        </pc:picChg>
        <pc:cxnChg chg="add">
          <ac:chgData name="Hilary Chivers" userId="S::hilary.chivers@uwtsd.ac.uk::3296c1d7-7d41-453e-a1fb-96f7616060ee" providerId="AD" clId="Web-{73A3BAB4-1C53-4B23-B030-50C04DC52748}" dt="2022-12-06T18:14:46.179" v="118"/>
          <ac:cxnSpMkLst>
            <pc:docMk/>
            <pc:sldMk cId="3160958684" sldId="535"/>
            <ac:cxnSpMk id="14" creationId="{BCDAEC91-5BCE-4B55-9CC0-43EF94CB734B}"/>
          </ac:cxnSpMkLst>
        </pc:cxnChg>
      </pc:sldChg>
    </pc:docChg>
  </pc:docChgLst>
  <pc:docChgLst>
    <pc:chgData name="Roberta Tucker" userId="S::r.tucker@uwtsd.ac.uk::27ca61ee-ba03-4b92-a89a-1d5600e2200a" providerId="AD" clId="Web-{3BA1AB48-F347-CD93-58BC-2EEA64F3468D}"/>
    <pc:docChg chg="addSld modSld">
      <pc:chgData name="Roberta Tucker" userId="S::r.tucker@uwtsd.ac.uk::27ca61ee-ba03-4b92-a89a-1d5600e2200a" providerId="AD" clId="Web-{3BA1AB48-F347-CD93-58BC-2EEA64F3468D}" dt="2023-05-31T12:15:01.779" v="7" actId="1076"/>
      <pc:docMkLst>
        <pc:docMk/>
      </pc:docMkLst>
      <pc:sldChg chg="modSp">
        <pc:chgData name="Roberta Tucker" userId="S::r.tucker@uwtsd.ac.uk::27ca61ee-ba03-4b92-a89a-1d5600e2200a" providerId="AD" clId="Web-{3BA1AB48-F347-CD93-58BC-2EEA64F3468D}" dt="2023-05-31T07:55:49.828" v="2" actId="20577"/>
        <pc:sldMkLst>
          <pc:docMk/>
          <pc:sldMk cId="361127968" sldId="609"/>
        </pc:sldMkLst>
        <pc:spChg chg="mod">
          <ac:chgData name="Roberta Tucker" userId="S::r.tucker@uwtsd.ac.uk::27ca61ee-ba03-4b92-a89a-1d5600e2200a" providerId="AD" clId="Web-{3BA1AB48-F347-CD93-58BC-2EEA64F3468D}" dt="2023-05-31T07:55:49.828" v="2" actId="20577"/>
          <ac:spMkLst>
            <pc:docMk/>
            <pc:sldMk cId="361127968" sldId="609"/>
            <ac:spMk id="4" creationId="{88B348B4-1179-40C0-B903-717D79F0A399}"/>
          </ac:spMkLst>
        </pc:spChg>
      </pc:sldChg>
      <pc:sldChg chg="modSp">
        <pc:chgData name="Roberta Tucker" userId="S::r.tucker@uwtsd.ac.uk::27ca61ee-ba03-4b92-a89a-1d5600e2200a" providerId="AD" clId="Web-{3BA1AB48-F347-CD93-58BC-2EEA64F3468D}" dt="2023-05-31T12:15:01.779" v="7" actId="1076"/>
        <pc:sldMkLst>
          <pc:docMk/>
          <pc:sldMk cId="777537758" sldId="628"/>
        </pc:sldMkLst>
        <pc:spChg chg="mod">
          <ac:chgData name="Roberta Tucker" userId="S::r.tucker@uwtsd.ac.uk::27ca61ee-ba03-4b92-a89a-1d5600e2200a" providerId="AD" clId="Web-{3BA1AB48-F347-CD93-58BC-2EEA64F3468D}" dt="2023-05-31T12:14:49.622" v="4" actId="14100"/>
          <ac:spMkLst>
            <pc:docMk/>
            <pc:sldMk cId="777537758" sldId="628"/>
            <ac:spMk id="2" creationId="{9E8A9767-95D7-C912-017D-6068B2A1F01F}"/>
          </ac:spMkLst>
        </pc:spChg>
        <pc:spChg chg="mod">
          <ac:chgData name="Roberta Tucker" userId="S::r.tucker@uwtsd.ac.uk::27ca61ee-ba03-4b92-a89a-1d5600e2200a" providerId="AD" clId="Web-{3BA1AB48-F347-CD93-58BC-2EEA64F3468D}" dt="2023-05-31T12:15:01.779" v="7" actId="1076"/>
          <ac:spMkLst>
            <pc:docMk/>
            <pc:sldMk cId="777537758" sldId="628"/>
            <ac:spMk id="8" creationId="{41051D82-D94B-9284-DC58-64D9298DECB0}"/>
          </ac:spMkLst>
        </pc:spChg>
        <pc:picChg chg="mod">
          <ac:chgData name="Roberta Tucker" userId="S::r.tucker@uwtsd.ac.uk::27ca61ee-ba03-4b92-a89a-1d5600e2200a" providerId="AD" clId="Web-{3BA1AB48-F347-CD93-58BC-2EEA64F3468D}" dt="2023-05-31T12:14:57.904" v="6" actId="14100"/>
          <ac:picMkLst>
            <pc:docMk/>
            <pc:sldMk cId="777537758" sldId="628"/>
            <ac:picMk id="4" creationId="{C0F19F4D-CE48-B517-24C1-BF6DDFF72FC1}"/>
          </ac:picMkLst>
        </pc:picChg>
      </pc:sldChg>
      <pc:sldChg chg="add replId">
        <pc:chgData name="Roberta Tucker" userId="S::r.tucker@uwtsd.ac.uk::27ca61ee-ba03-4b92-a89a-1d5600e2200a" providerId="AD" clId="Web-{3BA1AB48-F347-CD93-58BC-2EEA64F3468D}" dt="2023-05-31T12:04:08.559" v="3"/>
        <pc:sldMkLst>
          <pc:docMk/>
          <pc:sldMk cId="2018200337" sldId="632"/>
        </pc:sldMkLst>
      </pc:sldChg>
    </pc:docChg>
  </pc:docChgLst>
  <pc:docChgLst>
    <pc:chgData name="Roberta Tucker" userId="S::r.tucker@uwtsd.ac.uk::27ca61ee-ba03-4b92-a89a-1d5600e2200a" providerId="AD" clId="Web-{ECC41933-B787-D235-2DAF-4BD91D954216}"/>
    <pc:docChg chg="addSld delSld modSld addMainMaster modMainMaster">
      <pc:chgData name="Roberta Tucker" userId="S::r.tucker@uwtsd.ac.uk::27ca61ee-ba03-4b92-a89a-1d5600e2200a" providerId="AD" clId="Web-{ECC41933-B787-D235-2DAF-4BD91D954216}" dt="2024-03-28T12:55:05.918" v="157" actId="20577"/>
      <pc:docMkLst>
        <pc:docMk/>
      </pc:docMkLst>
      <pc:sldChg chg="del">
        <pc:chgData name="Roberta Tucker" userId="S::r.tucker@uwtsd.ac.uk::27ca61ee-ba03-4b92-a89a-1d5600e2200a" providerId="AD" clId="Web-{ECC41933-B787-D235-2DAF-4BD91D954216}" dt="2024-03-28T12:23:39.347" v="27"/>
        <pc:sldMkLst>
          <pc:docMk/>
          <pc:sldMk cId="3826392497" sldId="256"/>
        </pc:sldMkLst>
      </pc:sldChg>
      <pc:sldChg chg="del">
        <pc:chgData name="Roberta Tucker" userId="S::r.tucker@uwtsd.ac.uk::27ca61ee-ba03-4b92-a89a-1d5600e2200a" providerId="AD" clId="Web-{ECC41933-B787-D235-2DAF-4BD91D954216}" dt="2024-03-28T12:36:20.863" v="111"/>
        <pc:sldMkLst>
          <pc:docMk/>
          <pc:sldMk cId="2584983633" sldId="525"/>
        </pc:sldMkLst>
      </pc:sldChg>
      <pc:sldChg chg="addSp delSp modSp">
        <pc:chgData name="Roberta Tucker" userId="S::r.tucker@uwtsd.ac.uk::27ca61ee-ba03-4b92-a89a-1d5600e2200a" providerId="AD" clId="Web-{ECC41933-B787-D235-2DAF-4BD91D954216}" dt="2024-03-28T12:44:38.457" v="123"/>
        <pc:sldMkLst>
          <pc:docMk/>
          <pc:sldMk cId="1135261239" sldId="529"/>
        </pc:sldMkLst>
        <pc:spChg chg="add del mod">
          <ac:chgData name="Roberta Tucker" userId="S::r.tucker@uwtsd.ac.uk::27ca61ee-ba03-4b92-a89a-1d5600e2200a" providerId="AD" clId="Web-{ECC41933-B787-D235-2DAF-4BD91D954216}" dt="2024-03-28T12:44:02.658" v="119"/>
          <ac:spMkLst>
            <pc:docMk/>
            <pc:sldMk cId="1135261239" sldId="529"/>
            <ac:spMk id="5" creationId="{4F8AF4EE-797C-7A59-D651-95FCFA155503}"/>
          </ac:spMkLst>
        </pc:spChg>
        <pc:spChg chg="add del mod">
          <ac:chgData name="Roberta Tucker" userId="S::r.tucker@uwtsd.ac.uk::27ca61ee-ba03-4b92-a89a-1d5600e2200a" providerId="AD" clId="Web-{ECC41933-B787-D235-2DAF-4BD91D954216}" dt="2024-03-28T12:44:38.457" v="123"/>
          <ac:spMkLst>
            <pc:docMk/>
            <pc:sldMk cId="1135261239" sldId="529"/>
            <ac:spMk id="8" creationId="{11080219-4C3C-DD6F-550E-4E4CA55F04A3}"/>
          </ac:spMkLst>
        </pc:spChg>
        <pc:spChg chg="del">
          <ac:chgData name="Roberta Tucker" userId="S::r.tucker@uwtsd.ac.uk::27ca61ee-ba03-4b92-a89a-1d5600e2200a" providerId="AD" clId="Web-{ECC41933-B787-D235-2DAF-4BD91D954216}" dt="2024-03-28T12:44:19.268" v="121"/>
          <ac:spMkLst>
            <pc:docMk/>
            <pc:sldMk cId="1135261239" sldId="529"/>
            <ac:spMk id="9" creationId="{09EAE696-F63F-8E4B-871A-48A76BBB3139}"/>
          </ac:spMkLst>
        </pc:spChg>
        <pc:picChg chg="add mod ord">
          <ac:chgData name="Roberta Tucker" userId="S::r.tucker@uwtsd.ac.uk::27ca61ee-ba03-4b92-a89a-1d5600e2200a" providerId="AD" clId="Web-{ECC41933-B787-D235-2DAF-4BD91D954216}" dt="2024-03-28T12:44:21.269" v="122" actId="1076"/>
          <ac:picMkLst>
            <pc:docMk/>
            <pc:sldMk cId="1135261239" sldId="529"/>
            <ac:picMk id="6" creationId="{F15611E4-0479-FFE0-9CB2-F15450384821}"/>
          </ac:picMkLst>
        </pc:picChg>
        <pc:picChg chg="del">
          <ac:chgData name="Roberta Tucker" userId="S::r.tucker@uwtsd.ac.uk::27ca61ee-ba03-4b92-a89a-1d5600e2200a" providerId="AD" clId="Web-{ECC41933-B787-D235-2DAF-4BD91D954216}" dt="2024-03-28T12:44:01.095" v="118"/>
          <ac:picMkLst>
            <pc:docMk/>
            <pc:sldMk cId="1135261239" sldId="529"/>
            <ac:picMk id="10" creationId="{1426F285-ADDB-8C71-B458-0FE3FB97F596}"/>
          </ac:picMkLst>
        </pc:picChg>
      </pc:sldChg>
      <pc:sldChg chg="del">
        <pc:chgData name="Roberta Tucker" userId="S::r.tucker@uwtsd.ac.uk::27ca61ee-ba03-4b92-a89a-1d5600e2200a" providerId="AD" clId="Web-{ECC41933-B787-D235-2DAF-4BD91D954216}" dt="2024-03-28T12:36:33.036" v="113"/>
        <pc:sldMkLst>
          <pc:docMk/>
          <pc:sldMk cId="1294303695" sldId="533"/>
        </pc:sldMkLst>
      </pc:sldChg>
      <pc:sldChg chg="del">
        <pc:chgData name="Roberta Tucker" userId="S::r.tucker@uwtsd.ac.uk::27ca61ee-ba03-4b92-a89a-1d5600e2200a" providerId="AD" clId="Web-{ECC41933-B787-D235-2DAF-4BD91D954216}" dt="2024-03-28T12:40:58.131" v="117"/>
        <pc:sldMkLst>
          <pc:docMk/>
          <pc:sldMk cId="1535219822" sldId="586"/>
        </pc:sldMkLst>
      </pc:sldChg>
      <pc:sldChg chg="modSp">
        <pc:chgData name="Roberta Tucker" userId="S::r.tucker@uwtsd.ac.uk::27ca61ee-ba03-4b92-a89a-1d5600e2200a" providerId="AD" clId="Web-{ECC41933-B787-D235-2DAF-4BD91D954216}" dt="2024-03-28T12:55:05.918" v="157" actId="20577"/>
        <pc:sldMkLst>
          <pc:docMk/>
          <pc:sldMk cId="710079344" sldId="606"/>
        </pc:sldMkLst>
        <pc:spChg chg="mod">
          <ac:chgData name="Roberta Tucker" userId="S::r.tucker@uwtsd.ac.uk::27ca61ee-ba03-4b92-a89a-1d5600e2200a" providerId="AD" clId="Web-{ECC41933-B787-D235-2DAF-4BD91D954216}" dt="2024-03-28T12:55:05.918" v="157" actId="20577"/>
          <ac:spMkLst>
            <pc:docMk/>
            <pc:sldMk cId="710079344" sldId="606"/>
            <ac:spMk id="4" creationId="{65EB9785-FE4B-9C4F-690C-7AFA8F4ECBEE}"/>
          </ac:spMkLst>
        </pc:spChg>
      </pc:sldChg>
      <pc:sldChg chg="modSp mod modShow">
        <pc:chgData name="Roberta Tucker" userId="S::r.tucker@uwtsd.ac.uk::27ca61ee-ba03-4b92-a89a-1d5600e2200a" providerId="AD" clId="Web-{ECC41933-B787-D235-2DAF-4BD91D954216}" dt="2024-03-28T12:23:37.128" v="26"/>
        <pc:sldMkLst>
          <pc:docMk/>
          <pc:sldMk cId="361127968" sldId="609"/>
        </pc:sldMkLst>
        <pc:spChg chg="mod">
          <ac:chgData name="Roberta Tucker" userId="S::r.tucker@uwtsd.ac.uk::27ca61ee-ba03-4b92-a89a-1d5600e2200a" providerId="AD" clId="Web-{ECC41933-B787-D235-2DAF-4BD91D954216}" dt="2024-03-28T12:21:47.324" v="9" actId="20577"/>
          <ac:spMkLst>
            <pc:docMk/>
            <pc:sldMk cId="361127968" sldId="609"/>
            <ac:spMk id="2" creationId="{6047E3D5-B129-455A-8D61-5DE355CFB91F}"/>
          </ac:spMkLst>
        </pc:spChg>
        <pc:spChg chg="mod">
          <ac:chgData name="Roberta Tucker" userId="S::r.tucker@uwtsd.ac.uk::27ca61ee-ba03-4b92-a89a-1d5600e2200a" providerId="AD" clId="Web-{ECC41933-B787-D235-2DAF-4BD91D954216}" dt="2024-03-28T12:22:19.264" v="12" actId="20577"/>
          <ac:spMkLst>
            <pc:docMk/>
            <pc:sldMk cId="361127968" sldId="609"/>
            <ac:spMk id="3" creationId="{EDE512D6-1B42-4E1C-AEE3-478A340AC162}"/>
          </ac:spMkLst>
        </pc:spChg>
        <pc:spChg chg="mod">
          <ac:chgData name="Roberta Tucker" userId="S::r.tucker@uwtsd.ac.uk::27ca61ee-ba03-4b92-a89a-1d5600e2200a" providerId="AD" clId="Web-{ECC41933-B787-D235-2DAF-4BD91D954216}" dt="2024-03-28T12:23:07.907" v="21" actId="20577"/>
          <ac:spMkLst>
            <pc:docMk/>
            <pc:sldMk cId="361127968" sldId="609"/>
            <ac:spMk id="4" creationId="{88B348B4-1179-40C0-B903-717D79F0A399}"/>
          </ac:spMkLst>
        </pc:spChg>
        <pc:picChg chg="mod">
          <ac:chgData name="Roberta Tucker" userId="S::r.tucker@uwtsd.ac.uk::27ca61ee-ba03-4b92-a89a-1d5600e2200a" providerId="AD" clId="Web-{ECC41933-B787-D235-2DAF-4BD91D954216}" dt="2024-03-28T12:21:31.354" v="6" actId="1076"/>
          <ac:picMkLst>
            <pc:docMk/>
            <pc:sldMk cId="361127968" sldId="609"/>
            <ac:picMk id="6" creationId="{A1CF0450-3738-4D52-BF18-A90C1F16AC64}"/>
          </ac:picMkLst>
        </pc:picChg>
        <pc:picChg chg="mod">
          <ac:chgData name="Roberta Tucker" userId="S::r.tucker@uwtsd.ac.uk::27ca61ee-ba03-4b92-a89a-1d5600e2200a" providerId="AD" clId="Web-{ECC41933-B787-D235-2DAF-4BD91D954216}" dt="2024-03-28T12:21:33.792" v="7" actId="1076"/>
          <ac:picMkLst>
            <pc:docMk/>
            <pc:sldMk cId="361127968" sldId="609"/>
            <ac:picMk id="8" creationId="{F3A63EAE-D921-4D74-B1C8-6D0E847DFDDE}"/>
          </ac:picMkLst>
        </pc:picChg>
        <pc:picChg chg="mod">
          <ac:chgData name="Roberta Tucker" userId="S::r.tucker@uwtsd.ac.uk::27ca61ee-ba03-4b92-a89a-1d5600e2200a" providerId="AD" clId="Web-{ECC41933-B787-D235-2DAF-4BD91D954216}" dt="2024-03-28T12:21:35.917" v="8" actId="1076"/>
          <ac:picMkLst>
            <pc:docMk/>
            <pc:sldMk cId="361127968" sldId="609"/>
            <ac:picMk id="10" creationId="{8A4FC9B1-AAE5-49E7-9209-B1CD7DC8CD92}"/>
          </ac:picMkLst>
        </pc:picChg>
        <pc:picChg chg="mod">
          <ac:chgData name="Roberta Tucker" userId="S::r.tucker@uwtsd.ac.uk::27ca61ee-ba03-4b92-a89a-1d5600e2200a" providerId="AD" clId="Web-{ECC41933-B787-D235-2DAF-4BD91D954216}" dt="2024-03-28T12:21:26.839" v="4" actId="1076"/>
          <ac:picMkLst>
            <pc:docMk/>
            <pc:sldMk cId="361127968" sldId="609"/>
            <ac:picMk id="12" creationId="{937FAC84-23F1-401F-A313-68AD63D601F8}"/>
          </ac:picMkLst>
        </pc:picChg>
      </pc:sldChg>
      <pc:sldChg chg="del">
        <pc:chgData name="Roberta Tucker" userId="S::r.tucker@uwtsd.ac.uk::27ca61ee-ba03-4b92-a89a-1d5600e2200a" providerId="AD" clId="Web-{ECC41933-B787-D235-2DAF-4BD91D954216}" dt="2024-03-28T12:26:30.936" v="36"/>
        <pc:sldMkLst>
          <pc:docMk/>
          <pc:sldMk cId="293111520" sldId="610"/>
        </pc:sldMkLst>
      </pc:sldChg>
      <pc:sldChg chg="modSp">
        <pc:chgData name="Roberta Tucker" userId="S::r.tucker@uwtsd.ac.uk::27ca61ee-ba03-4b92-a89a-1d5600e2200a" providerId="AD" clId="Web-{ECC41933-B787-D235-2DAF-4BD91D954216}" dt="2024-03-28T12:29:55.402" v="109" actId="1076"/>
        <pc:sldMkLst>
          <pc:docMk/>
          <pc:sldMk cId="4083661927" sldId="611"/>
        </pc:sldMkLst>
        <pc:spChg chg="mod">
          <ac:chgData name="Roberta Tucker" userId="S::r.tucker@uwtsd.ac.uk::27ca61ee-ba03-4b92-a89a-1d5600e2200a" providerId="AD" clId="Web-{ECC41933-B787-D235-2DAF-4BD91D954216}" dt="2024-03-28T12:29:49.245" v="108" actId="20577"/>
          <ac:spMkLst>
            <pc:docMk/>
            <pc:sldMk cId="4083661927" sldId="611"/>
            <ac:spMk id="5" creationId="{0B019432-F0E9-E765-2264-935D414F17CB}"/>
          </ac:spMkLst>
        </pc:spChg>
        <pc:spChg chg="mod">
          <ac:chgData name="Roberta Tucker" userId="S::r.tucker@uwtsd.ac.uk::27ca61ee-ba03-4b92-a89a-1d5600e2200a" providerId="AD" clId="Web-{ECC41933-B787-D235-2DAF-4BD91D954216}" dt="2024-03-28T12:29:55.402" v="109" actId="1076"/>
          <ac:spMkLst>
            <pc:docMk/>
            <pc:sldMk cId="4083661927" sldId="611"/>
            <ac:spMk id="7" creationId="{837A8B4B-2EB9-9017-8680-58EC77B6EF31}"/>
          </ac:spMkLst>
        </pc:spChg>
      </pc:sldChg>
      <pc:sldChg chg="del">
        <pc:chgData name="Roberta Tucker" userId="S::r.tucker@uwtsd.ac.uk::27ca61ee-ba03-4b92-a89a-1d5600e2200a" providerId="AD" clId="Web-{ECC41933-B787-D235-2DAF-4BD91D954216}" dt="2024-03-28T12:39:51.236" v="115"/>
        <pc:sldMkLst>
          <pc:docMk/>
          <pc:sldMk cId="347310977" sldId="613"/>
        </pc:sldMkLst>
      </pc:sldChg>
      <pc:sldChg chg="modSp">
        <pc:chgData name="Roberta Tucker" userId="S::r.tucker@uwtsd.ac.uk::27ca61ee-ba03-4b92-a89a-1d5600e2200a" providerId="AD" clId="Web-{ECC41933-B787-D235-2DAF-4BD91D954216}" dt="2024-03-28T12:48:17.408" v="133"/>
        <pc:sldMkLst>
          <pc:docMk/>
          <pc:sldMk cId="2099828182" sldId="625"/>
        </pc:sldMkLst>
        <pc:picChg chg="mod">
          <ac:chgData name="Roberta Tucker" userId="S::r.tucker@uwtsd.ac.uk::27ca61ee-ba03-4b92-a89a-1d5600e2200a" providerId="AD" clId="Web-{ECC41933-B787-D235-2DAF-4BD91D954216}" dt="2024-03-28T12:48:17.408" v="133"/>
          <ac:picMkLst>
            <pc:docMk/>
            <pc:sldMk cId="2099828182" sldId="625"/>
            <ac:picMk id="7" creationId="{E8B2B202-72CE-FC6F-BDB2-500D264FD842}"/>
          </ac:picMkLst>
        </pc:picChg>
      </pc:sldChg>
      <pc:sldChg chg="modSp">
        <pc:chgData name="Roberta Tucker" userId="S::r.tucker@uwtsd.ac.uk::27ca61ee-ba03-4b92-a89a-1d5600e2200a" providerId="AD" clId="Web-{ECC41933-B787-D235-2DAF-4BD91D954216}" dt="2024-03-28T12:48:27.737" v="134"/>
        <pc:sldMkLst>
          <pc:docMk/>
          <pc:sldMk cId="2640841972" sldId="626"/>
        </pc:sldMkLst>
        <pc:picChg chg="mod">
          <ac:chgData name="Roberta Tucker" userId="S::r.tucker@uwtsd.ac.uk::27ca61ee-ba03-4b92-a89a-1d5600e2200a" providerId="AD" clId="Web-{ECC41933-B787-D235-2DAF-4BD91D954216}" dt="2024-03-28T12:48:27.737" v="134"/>
          <ac:picMkLst>
            <pc:docMk/>
            <pc:sldMk cId="2640841972" sldId="626"/>
            <ac:picMk id="7" creationId="{E8B2B202-72CE-FC6F-BDB2-500D264FD842}"/>
          </ac:picMkLst>
        </pc:picChg>
      </pc:sldChg>
      <pc:sldChg chg="modSp">
        <pc:chgData name="Roberta Tucker" userId="S::r.tucker@uwtsd.ac.uk::27ca61ee-ba03-4b92-a89a-1d5600e2200a" providerId="AD" clId="Web-{ECC41933-B787-D235-2DAF-4BD91D954216}" dt="2024-03-28T12:48:36.331" v="135"/>
        <pc:sldMkLst>
          <pc:docMk/>
          <pc:sldMk cId="1511045945" sldId="627"/>
        </pc:sldMkLst>
        <pc:picChg chg="mod">
          <ac:chgData name="Roberta Tucker" userId="S::r.tucker@uwtsd.ac.uk::27ca61ee-ba03-4b92-a89a-1d5600e2200a" providerId="AD" clId="Web-{ECC41933-B787-D235-2DAF-4BD91D954216}" dt="2024-03-28T12:48:36.331" v="135"/>
          <ac:picMkLst>
            <pc:docMk/>
            <pc:sldMk cId="1511045945" sldId="627"/>
            <ac:picMk id="7" creationId="{E8B2B202-72CE-FC6F-BDB2-500D264FD842}"/>
          </ac:picMkLst>
        </pc:picChg>
      </pc:sldChg>
      <pc:sldChg chg="addSp modSp">
        <pc:chgData name="Roberta Tucker" userId="S::r.tucker@uwtsd.ac.uk::27ca61ee-ba03-4b92-a89a-1d5600e2200a" providerId="AD" clId="Web-{ECC41933-B787-D235-2DAF-4BD91D954216}" dt="2024-03-28T12:46:22.714" v="132" actId="14100"/>
        <pc:sldMkLst>
          <pc:docMk/>
          <pc:sldMk cId="777537758" sldId="628"/>
        </pc:sldMkLst>
        <pc:spChg chg="mod">
          <ac:chgData name="Roberta Tucker" userId="S::r.tucker@uwtsd.ac.uk::27ca61ee-ba03-4b92-a89a-1d5600e2200a" providerId="AD" clId="Web-{ECC41933-B787-D235-2DAF-4BD91D954216}" dt="2024-03-28T12:45:47.446" v="124" actId="1076"/>
          <ac:spMkLst>
            <pc:docMk/>
            <pc:sldMk cId="777537758" sldId="628"/>
            <ac:spMk id="2" creationId="{9E8A9767-95D7-C912-017D-6068B2A1F01F}"/>
          </ac:spMkLst>
        </pc:spChg>
        <pc:spChg chg="add mod">
          <ac:chgData name="Roberta Tucker" userId="S::r.tucker@uwtsd.ac.uk::27ca61ee-ba03-4b92-a89a-1d5600e2200a" providerId="AD" clId="Web-{ECC41933-B787-D235-2DAF-4BD91D954216}" dt="2024-03-28T12:46:22.714" v="132" actId="14100"/>
          <ac:spMkLst>
            <pc:docMk/>
            <pc:sldMk cId="777537758" sldId="628"/>
            <ac:spMk id="3" creationId="{A6D25034-6000-74DD-C7F0-49ED9AA471B2}"/>
          </ac:spMkLst>
        </pc:spChg>
        <pc:spChg chg="mod">
          <ac:chgData name="Roberta Tucker" userId="S::r.tucker@uwtsd.ac.uk::27ca61ee-ba03-4b92-a89a-1d5600e2200a" providerId="AD" clId="Web-{ECC41933-B787-D235-2DAF-4BD91D954216}" dt="2024-03-28T12:45:53.227" v="126" actId="1076"/>
          <ac:spMkLst>
            <pc:docMk/>
            <pc:sldMk cId="777537758" sldId="628"/>
            <ac:spMk id="8" creationId="{41051D82-D94B-9284-DC58-64D9298DECB0}"/>
          </ac:spMkLst>
        </pc:spChg>
      </pc:sldChg>
      <pc:sldChg chg="addSp modSp">
        <pc:chgData name="Roberta Tucker" userId="S::r.tucker@uwtsd.ac.uk::27ca61ee-ba03-4b92-a89a-1d5600e2200a" providerId="AD" clId="Web-{ECC41933-B787-D235-2DAF-4BD91D954216}" dt="2024-03-28T12:46:10.822" v="131" actId="1076"/>
        <pc:sldMkLst>
          <pc:docMk/>
          <pc:sldMk cId="2468776363" sldId="629"/>
        </pc:sldMkLst>
        <pc:spChg chg="mod">
          <ac:chgData name="Roberta Tucker" userId="S::r.tucker@uwtsd.ac.uk::27ca61ee-ba03-4b92-a89a-1d5600e2200a" providerId="AD" clId="Web-{ECC41933-B787-D235-2DAF-4BD91D954216}" dt="2024-03-28T12:46:03.634" v="129" actId="1076"/>
          <ac:spMkLst>
            <pc:docMk/>
            <pc:sldMk cId="2468776363" sldId="629"/>
            <ac:spMk id="2" creationId="{FB9590B6-E407-0F3C-14FA-AB711676CCCB}"/>
          </ac:spMkLst>
        </pc:spChg>
        <pc:spChg chg="add mod">
          <ac:chgData name="Roberta Tucker" userId="S::r.tucker@uwtsd.ac.uk::27ca61ee-ba03-4b92-a89a-1d5600e2200a" providerId="AD" clId="Web-{ECC41933-B787-D235-2DAF-4BD91D954216}" dt="2024-03-28T12:46:10.822" v="131" actId="1076"/>
          <ac:spMkLst>
            <pc:docMk/>
            <pc:sldMk cId="2468776363" sldId="629"/>
            <ac:spMk id="3" creationId="{A6D25034-6000-74DD-C7F0-49ED9AA471B2}"/>
          </ac:spMkLst>
        </pc:spChg>
      </pc:sldChg>
      <pc:sldChg chg="modSp">
        <pc:chgData name="Roberta Tucker" userId="S::r.tucker@uwtsd.ac.uk::27ca61ee-ba03-4b92-a89a-1d5600e2200a" providerId="AD" clId="Web-{ECC41933-B787-D235-2DAF-4BD91D954216}" dt="2024-03-28T12:52:45.878" v="146" actId="20577"/>
        <pc:sldMkLst>
          <pc:docMk/>
          <pc:sldMk cId="754947482" sldId="630"/>
        </pc:sldMkLst>
        <pc:spChg chg="mod">
          <ac:chgData name="Roberta Tucker" userId="S::r.tucker@uwtsd.ac.uk::27ca61ee-ba03-4b92-a89a-1d5600e2200a" providerId="AD" clId="Web-{ECC41933-B787-D235-2DAF-4BD91D954216}" dt="2024-03-28T12:52:45.878" v="146" actId="20577"/>
          <ac:spMkLst>
            <pc:docMk/>
            <pc:sldMk cId="754947482" sldId="630"/>
            <ac:spMk id="4" creationId="{4FF4D796-2D48-64F0-BBF8-6E4BD6D41455}"/>
          </ac:spMkLst>
        </pc:spChg>
      </pc:sldChg>
      <pc:sldChg chg="modSp">
        <pc:chgData name="Roberta Tucker" userId="S::r.tucker@uwtsd.ac.uk::27ca61ee-ba03-4b92-a89a-1d5600e2200a" providerId="AD" clId="Web-{ECC41933-B787-D235-2DAF-4BD91D954216}" dt="2024-03-28T12:54:56.527" v="151" actId="20577"/>
        <pc:sldMkLst>
          <pc:docMk/>
          <pc:sldMk cId="2018200337" sldId="632"/>
        </pc:sldMkLst>
        <pc:spChg chg="mod">
          <ac:chgData name="Roberta Tucker" userId="S::r.tucker@uwtsd.ac.uk::27ca61ee-ba03-4b92-a89a-1d5600e2200a" providerId="AD" clId="Web-{ECC41933-B787-D235-2DAF-4BD91D954216}" dt="2024-03-28T12:54:56.527" v="151" actId="20577"/>
          <ac:spMkLst>
            <pc:docMk/>
            <pc:sldMk cId="2018200337" sldId="632"/>
            <ac:spMk id="5" creationId="{0B019432-F0E9-E765-2264-935D414F17CB}"/>
          </ac:spMkLst>
        </pc:spChg>
      </pc:sldChg>
      <pc:sldChg chg="add">
        <pc:chgData name="Roberta Tucker" userId="S::r.tucker@uwtsd.ac.uk::27ca61ee-ba03-4b92-a89a-1d5600e2200a" providerId="AD" clId="Web-{ECC41933-B787-D235-2DAF-4BD91D954216}" dt="2024-03-28T12:39:47.142" v="114"/>
        <pc:sldMkLst>
          <pc:docMk/>
          <pc:sldMk cId="580109323" sldId="661"/>
        </pc:sldMkLst>
      </pc:sldChg>
      <pc:sldChg chg="modSp add">
        <pc:chgData name="Roberta Tucker" userId="S::r.tucker@uwtsd.ac.uk::27ca61ee-ba03-4b92-a89a-1d5600e2200a" providerId="AD" clId="Web-{ECC41933-B787-D235-2DAF-4BD91D954216}" dt="2024-03-28T12:24:28.225" v="35" actId="20577"/>
        <pc:sldMkLst>
          <pc:docMk/>
          <pc:sldMk cId="211032652" sldId="670"/>
        </pc:sldMkLst>
        <pc:spChg chg="mod">
          <ac:chgData name="Roberta Tucker" userId="S::r.tucker@uwtsd.ac.uk::27ca61ee-ba03-4b92-a89a-1d5600e2200a" providerId="AD" clId="Web-{ECC41933-B787-D235-2DAF-4BD91D954216}" dt="2024-03-28T12:24:28.225" v="35" actId="20577"/>
          <ac:spMkLst>
            <pc:docMk/>
            <pc:sldMk cId="211032652" sldId="670"/>
            <ac:spMk id="8" creationId="{57ED6D5D-E07C-2A2E-1770-B082DB384717}"/>
          </ac:spMkLst>
        </pc:spChg>
      </pc:sldChg>
      <pc:sldChg chg="add">
        <pc:chgData name="Roberta Tucker" userId="S::r.tucker@uwtsd.ac.uk::27ca61ee-ba03-4b92-a89a-1d5600e2200a" providerId="AD" clId="Web-{ECC41933-B787-D235-2DAF-4BD91D954216}" dt="2024-03-28T12:36:14.426" v="110"/>
        <pc:sldMkLst>
          <pc:docMk/>
          <pc:sldMk cId="2243438494" sldId="672"/>
        </pc:sldMkLst>
      </pc:sldChg>
      <pc:sldChg chg="addSp delSp modSp add del">
        <pc:chgData name="Roberta Tucker" userId="S::r.tucker@uwtsd.ac.uk::27ca61ee-ba03-4b92-a89a-1d5600e2200a" providerId="AD" clId="Web-{ECC41933-B787-D235-2DAF-4BD91D954216}" dt="2024-03-28T12:23:33.128" v="25" actId="1076"/>
        <pc:sldMkLst>
          <pc:docMk/>
          <pc:sldMk cId="1607524164" sldId="673"/>
        </pc:sldMkLst>
        <pc:spChg chg="add del mod">
          <ac:chgData name="Roberta Tucker" userId="S::r.tucker@uwtsd.ac.uk::27ca61ee-ba03-4b92-a89a-1d5600e2200a" providerId="AD" clId="Web-{ECC41933-B787-D235-2DAF-4BD91D954216}" dt="2024-03-28T12:23:26.924" v="22"/>
          <ac:spMkLst>
            <pc:docMk/>
            <pc:sldMk cId="1607524164" sldId="673"/>
            <ac:spMk id="3" creationId="{D4C6C5B8-D317-D9D5-B26E-B7069D339E29}"/>
          </ac:spMkLst>
        </pc:spChg>
        <pc:picChg chg="add mod ord">
          <ac:chgData name="Roberta Tucker" userId="S::r.tucker@uwtsd.ac.uk::27ca61ee-ba03-4b92-a89a-1d5600e2200a" providerId="AD" clId="Web-{ECC41933-B787-D235-2DAF-4BD91D954216}" dt="2024-03-28T12:23:33.128" v="25" actId="1076"/>
          <ac:picMkLst>
            <pc:docMk/>
            <pc:sldMk cId="1607524164" sldId="673"/>
            <ac:picMk id="4" creationId="{77152F2F-F48D-6C32-255A-A2C275480064}"/>
          </ac:picMkLst>
        </pc:picChg>
        <pc:picChg chg="del">
          <ac:chgData name="Roberta Tucker" userId="S::r.tucker@uwtsd.ac.uk::27ca61ee-ba03-4b92-a89a-1d5600e2200a" providerId="AD" clId="Web-{ECC41933-B787-D235-2DAF-4BD91D954216}" dt="2024-03-28T12:21:19.604" v="3"/>
          <ac:picMkLst>
            <pc:docMk/>
            <pc:sldMk cId="1607524164" sldId="673"/>
            <ac:picMk id="5" creationId="{AF26A63D-A871-57C9-27D9-F92FD4D3615A}"/>
          </ac:picMkLst>
        </pc:picChg>
      </pc:sldChg>
      <pc:sldChg chg="add">
        <pc:chgData name="Roberta Tucker" userId="S::r.tucker@uwtsd.ac.uk::27ca61ee-ba03-4b92-a89a-1d5600e2200a" providerId="AD" clId="Web-{ECC41933-B787-D235-2DAF-4BD91D954216}" dt="2024-03-28T12:36:31.098" v="112"/>
        <pc:sldMkLst>
          <pc:docMk/>
          <pc:sldMk cId="1307835885" sldId="674"/>
        </pc:sldMkLst>
      </pc:sldChg>
      <pc:sldChg chg="add">
        <pc:chgData name="Roberta Tucker" userId="S::r.tucker@uwtsd.ac.uk::27ca61ee-ba03-4b92-a89a-1d5600e2200a" providerId="AD" clId="Web-{ECC41933-B787-D235-2DAF-4BD91D954216}" dt="2024-03-28T12:40:53.490" v="116"/>
        <pc:sldMkLst>
          <pc:docMk/>
          <pc:sldMk cId="931057883" sldId="675"/>
        </pc:sldMkLst>
      </pc:sldChg>
      <pc:sldMasterChg chg="addSldLayout delSldLayout">
        <pc:chgData name="Roberta Tucker" userId="S::r.tucker@uwtsd.ac.uk::27ca61ee-ba03-4b92-a89a-1d5600e2200a" providerId="AD" clId="Web-{ECC41933-B787-D235-2DAF-4BD91D954216}" dt="2024-03-28T12:21:08.712" v="1"/>
        <pc:sldMasterMkLst>
          <pc:docMk/>
          <pc:sldMasterMk cId="2923642609" sldId="2147483648"/>
        </pc:sldMasterMkLst>
        <pc:sldLayoutChg chg="add del replId">
          <pc:chgData name="Roberta Tucker" userId="S::r.tucker@uwtsd.ac.uk::27ca61ee-ba03-4b92-a89a-1d5600e2200a" providerId="AD" clId="Web-{ECC41933-B787-D235-2DAF-4BD91D954216}" dt="2024-03-28T12:21:08.712" v="1"/>
          <pc:sldLayoutMkLst>
            <pc:docMk/>
            <pc:sldMasterMk cId="2923642609" sldId="2147483648"/>
            <pc:sldLayoutMk cId="3270121045" sldId="2147483760"/>
          </pc:sldLayoutMkLst>
        </pc:sldLayoutChg>
      </pc:sldMasterChg>
      <pc:sldMasterChg chg="addSldLayout modSldLayout">
        <pc:chgData name="Roberta Tucker" userId="S::r.tucker@uwtsd.ac.uk::27ca61ee-ba03-4b92-a89a-1d5600e2200a" providerId="AD" clId="Web-{ECC41933-B787-D235-2DAF-4BD91D954216}" dt="2024-03-28T12:39:47.142" v="114"/>
        <pc:sldMasterMkLst>
          <pc:docMk/>
          <pc:sldMasterMk cId="1384196811" sldId="2147483658"/>
        </pc:sldMasterMkLst>
        <pc:sldLayoutChg chg="add">
          <pc:chgData name="Roberta Tucker" userId="S::r.tucker@uwtsd.ac.uk::27ca61ee-ba03-4b92-a89a-1d5600e2200a" providerId="AD" clId="Web-{ECC41933-B787-D235-2DAF-4BD91D954216}" dt="2024-03-28T12:39:47.142" v="114"/>
          <pc:sldLayoutMkLst>
            <pc:docMk/>
            <pc:sldMasterMk cId="1384196811" sldId="2147483658"/>
            <pc:sldLayoutMk cId="198998301" sldId="2147483730"/>
          </pc:sldLayoutMkLst>
        </pc:sldLayoutChg>
        <pc:sldLayoutChg chg="replId">
          <pc:chgData name="Roberta Tucker" userId="S::r.tucker@uwtsd.ac.uk::27ca61ee-ba03-4b92-a89a-1d5600e2200a" providerId="AD" clId="Web-{ECC41933-B787-D235-2DAF-4BD91D954216}" dt="2024-03-28T12:36:14.426" v="110"/>
          <pc:sldLayoutMkLst>
            <pc:docMk/>
            <pc:sldMasterMk cId="1384196811" sldId="2147483658"/>
            <pc:sldLayoutMk cId="124776547" sldId="2147483763"/>
          </pc:sldLayoutMkLst>
        </pc:sldLayoutChg>
        <pc:sldLayoutChg chg="replId">
          <pc:chgData name="Roberta Tucker" userId="S::r.tucker@uwtsd.ac.uk::27ca61ee-ba03-4b92-a89a-1d5600e2200a" providerId="AD" clId="Web-{ECC41933-B787-D235-2DAF-4BD91D954216}" dt="2024-03-28T12:39:47.142" v="114"/>
          <pc:sldLayoutMkLst>
            <pc:docMk/>
            <pc:sldMasterMk cId="1384196811" sldId="2147483658"/>
            <pc:sldLayoutMk cId="3564246523" sldId="2147483765"/>
          </pc:sldLayoutMkLst>
        </pc:sldLayoutChg>
      </pc:sldMasterChg>
      <pc:sldMasterChg chg="addSldLayout">
        <pc:chgData name="Roberta Tucker" userId="S::r.tucker@uwtsd.ac.uk::27ca61ee-ba03-4b92-a89a-1d5600e2200a" providerId="AD" clId="Web-{ECC41933-B787-D235-2DAF-4BD91D954216}" dt="2024-03-28T12:36:14.426" v="110"/>
        <pc:sldMasterMkLst>
          <pc:docMk/>
          <pc:sldMasterMk cId="10660577" sldId="2147483749"/>
        </pc:sldMasterMkLst>
        <pc:sldLayoutChg chg="add">
          <pc:chgData name="Roberta Tucker" userId="S::r.tucker@uwtsd.ac.uk::27ca61ee-ba03-4b92-a89a-1d5600e2200a" providerId="AD" clId="Web-{ECC41933-B787-D235-2DAF-4BD91D954216}" dt="2024-03-28T12:36:14.426" v="110"/>
          <pc:sldLayoutMkLst>
            <pc:docMk/>
            <pc:sldMasterMk cId="10660577" sldId="2147483749"/>
            <pc:sldLayoutMk cId="2857116349" sldId="2147483661"/>
          </pc:sldLayoutMkLst>
        </pc:sldLayoutChg>
        <pc:sldLayoutChg chg="add">
          <pc:chgData name="Roberta Tucker" userId="S::r.tucker@uwtsd.ac.uk::27ca61ee-ba03-4b92-a89a-1d5600e2200a" providerId="AD" clId="Web-{ECC41933-B787-D235-2DAF-4BD91D954216}" dt="2024-03-28T12:36:14.426" v="110"/>
          <pc:sldLayoutMkLst>
            <pc:docMk/>
            <pc:sldMasterMk cId="10660577" sldId="2147483749"/>
            <pc:sldLayoutMk cId="2630451732" sldId="2147483665"/>
          </pc:sldLayoutMkLst>
        </pc:sldLayoutChg>
        <pc:sldLayoutChg chg="add">
          <pc:chgData name="Roberta Tucker" userId="S::r.tucker@uwtsd.ac.uk::27ca61ee-ba03-4b92-a89a-1d5600e2200a" providerId="AD" clId="Web-{ECC41933-B787-D235-2DAF-4BD91D954216}" dt="2024-03-28T12:36:14.426" v="110"/>
          <pc:sldLayoutMkLst>
            <pc:docMk/>
            <pc:sldMasterMk cId="10660577" sldId="2147483749"/>
            <pc:sldLayoutMk cId="1479775193" sldId="2147483729"/>
          </pc:sldLayoutMkLst>
        </pc:sldLayoutChg>
        <pc:sldLayoutChg chg="add">
          <pc:chgData name="Roberta Tucker" userId="S::r.tucker@uwtsd.ac.uk::27ca61ee-ba03-4b92-a89a-1d5600e2200a" providerId="AD" clId="Web-{ECC41933-B787-D235-2DAF-4BD91D954216}" dt="2024-03-28T12:36:14.426" v="110"/>
          <pc:sldLayoutMkLst>
            <pc:docMk/>
            <pc:sldMasterMk cId="10660577" sldId="2147483749"/>
            <pc:sldLayoutMk cId="4171676759" sldId="2147483761"/>
          </pc:sldLayoutMkLst>
        </pc:sldLayoutChg>
      </pc:sldMasterChg>
      <pc:sldMasterChg chg="add addSldLayout modSldLayout">
        <pc:chgData name="Roberta Tucker" userId="S::r.tucker@uwtsd.ac.uk::27ca61ee-ba03-4b92-a89a-1d5600e2200a" providerId="AD" clId="Web-{ECC41933-B787-D235-2DAF-4BD91D954216}" dt="2024-03-28T12:36:14.426" v="110"/>
        <pc:sldMasterMkLst>
          <pc:docMk/>
          <pc:sldMasterMk cId="503966888" sldId="2147483760"/>
        </pc:sldMasterMkLst>
        <pc:sldLayoutChg chg="add replId">
          <pc:chgData name="Roberta Tucker" userId="S::r.tucker@uwtsd.ac.uk::27ca61ee-ba03-4b92-a89a-1d5600e2200a" providerId="AD" clId="Web-{ECC41933-B787-D235-2DAF-4BD91D954216}" dt="2024-03-28T12:36:14.426" v="110"/>
          <pc:sldLayoutMkLst>
            <pc:docMk/>
            <pc:sldMasterMk cId="503966888" sldId="2147483760"/>
            <pc:sldLayoutMk cId="4216905086" sldId="2147483764"/>
          </pc:sldLayoutMkLst>
        </pc:sldLayoutChg>
      </pc:sldMasterChg>
      <pc:sldMasterChg chg="replId">
        <pc:chgData name="Roberta Tucker" userId="S::r.tucker@uwtsd.ac.uk::27ca61ee-ba03-4b92-a89a-1d5600e2200a" providerId="AD" clId="Web-{ECC41933-B787-D235-2DAF-4BD91D954216}" dt="2024-03-28T12:36:14.426" v="110"/>
        <pc:sldMasterMkLst>
          <pc:docMk/>
          <pc:sldMasterMk cId="58822457" sldId="2147483762"/>
        </pc:sldMasterMkLst>
      </pc:sldMasterChg>
    </pc:docChg>
  </pc:docChgLst>
  <pc:docChgLst>
    <pc:chgData name="Roberta Tucker" userId="S::r.tucker@uwtsd.ac.uk::27ca61ee-ba03-4b92-a89a-1d5600e2200a" providerId="AD" clId="Web-{0EC5672C-919D-BA6E-A159-3C7F3F802959}"/>
    <pc:docChg chg="addSld delSld modSld">
      <pc:chgData name="Roberta Tucker" userId="S::r.tucker@uwtsd.ac.uk::27ca61ee-ba03-4b92-a89a-1d5600e2200a" providerId="AD" clId="Web-{0EC5672C-919D-BA6E-A159-3C7F3F802959}" dt="2022-12-12T13:10:21.650" v="400" actId="1076"/>
      <pc:docMkLst>
        <pc:docMk/>
      </pc:docMkLst>
      <pc:sldChg chg="modSp">
        <pc:chgData name="Roberta Tucker" userId="S::r.tucker@uwtsd.ac.uk::27ca61ee-ba03-4b92-a89a-1d5600e2200a" providerId="AD" clId="Web-{0EC5672C-919D-BA6E-A159-3C7F3F802959}" dt="2022-12-12T12:32:02.751" v="30" actId="20577"/>
        <pc:sldMkLst>
          <pc:docMk/>
          <pc:sldMk cId="1508176704" sldId="257"/>
        </pc:sldMkLst>
        <pc:spChg chg="mod">
          <ac:chgData name="Roberta Tucker" userId="S::r.tucker@uwtsd.ac.uk::27ca61ee-ba03-4b92-a89a-1d5600e2200a" providerId="AD" clId="Web-{0EC5672C-919D-BA6E-A159-3C7F3F802959}" dt="2022-12-12T12:32:02.751" v="30" actId="20577"/>
          <ac:spMkLst>
            <pc:docMk/>
            <pc:sldMk cId="1508176704" sldId="257"/>
            <ac:spMk id="8" creationId="{57ED6D5D-E07C-2A2E-1770-B082DB384717}"/>
          </ac:spMkLst>
        </pc:spChg>
      </pc:sldChg>
      <pc:sldChg chg="del">
        <pc:chgData name="Roberta Tucker" userId="S::r.tucker@uwtsd.ac.uk::27ca61ee-ba03-4b92-a89a-1d5600e2200a" providerId="AD" clId="Web-{0EC5672C-919D-BA6E-A159-3C7F3F802959}" dt="2022-12-12T12:36:47.601" v="90"/>
        <pc:sldMkLst>
          <pc:docMk/>
          <pc:sldMk cId="2885938171" sldId="260"/>
        </pc:sldMkLst>
      </pc:sldChg>
      <pc:sldChg chg="del">
        <pc:chgData name="Roberta Tucker" userId="S::r.tucker@uwtsd.ac.uk::27ca61ee-ba03-4b92-a89a-1d5600e2200a" providerId="AD" clId="Web-{0EC5672C-919D-BA6E-A159-3C7F3F802959}" dt="2022-12-12T12:36:45.570" v="88"/>
        <pc:sldMkLst>
          <pc:docMk/>
          <pc:sldMk cId="362163015" sldId="261"/>
        </pc:sldMkLst>
      </pc:sldChg>
      <pc:sldChg chg="modSp">
        <pc:chgData name="Roberta Tucker" userId="S::r.tucker@uwtsd.ac.uk::27ca61ee-ba03-4b92-a89a-1d5600e2200a" providerId="AD" clId="Web-{0EC5672C-919D-BA6E-A159-3C7F3F802959}" dt="2022-12-12T12:34:56.349" v="77" actId="20577"/>
        <pc:sldMkLst>
          <pc:docMk/>
          <pc:sldMk cId="740110891" sldId="269"/>
        </pc:sldMkLst>
        <pc:spChg chg="mod">
          <ac:chgData name="Roberta Tucker" userId="S::r.tucker@uwtsd.ac.uk::27ca61ee-ba03-4b92-a89a-1d5600e2200a" providerId="AD" clId="Web-{0EC5672C-919D-BA6E-A159-3C7F3F802959}" dt="2022-12-12T12:34:56.349" v="77" actId="20577"/>
          <ac:spMkLst>
            <pc:docMk/>
            <pc:sldMk cId="740110891" sldId="269"/>
            <ac:spMk id="5" creationId="{0B019432-F0E9-E765-2264-935D414F17CB}"/>
          </ac:spMkLst>
        </pc:spChg>
      </pc:sldChg>
      <pc:sldChg chg="del">
        <pc:chgData name="Roberta Tucker" userId="S::r.tucker@uwtsd.ac.uk::27ca61ee-ba03-4b92-a89a-1d5600e2200a" providerId="AD" clId="Web-{0EC5672C-919D-BA6E-A159-3C7F3F802959}" dt="2022-12-12T12:57:53.491" v="339"/>
        <pc:sldMkLst>
          <pc:docMk/>
          <pc:sldMk cId="2824660354" sldId="271"/>
        </pc:sldMkLst>
      </pc:sldChg>
      <pc:sldChg chg="del">
        <pc:chgData name="Roberta Tucker" userId="S::r.tucker@uwtsd.ac.uk::27ca61ee-ba03-4b92-a89a-1d5600e2200a" providerId="AD" clId="Web-{0EC5672C-919D-BA6E-A159-3C7F3F802959}" dt="2022-12-12T12:37:28.274" v="93"/>
        <pc:sldMkLst>
          <pc:docMk/>
          <pc:sldMk cId="3498245970" sldId="276"/>
        </pc:sldMkLst>
      </pc:sldChg>
      <pc:sldChg chg="del">
        <pc:chgData name="Roberta Tucker" userId="S::r.tucker@uwtsd.ac.uk::27ca61ee-ba03-4b92-a89a-1d5600e2200a" providerId="AD" clId="Web-{0EC5672C-919D-BA6E-A159-3C7F3F802959}" dt="2022-12-12T12:52:52.968" v="234"/>
        <pc:sldMkLst>
          <pc:docMk/>
          <pc:sldMk cId="3829806069" sldId="279"/>
        </pc:sldMkLst>
      </pc:sldChg>
      <pc:sldChg chg="del">
        <pc:chgData name="Roberta Tucker" userId="S::r.tucker@uwtsd.ac.uk::27ca61ee-ba03-4b92-a89a-1d5600e2200a" providerId="AD" clId="Web-{0EC5672C-919D-BA6E-A159-3C7F3F802959}" dt="2022-12-12T12:54:02.595" v="238"/>
        <pc:sldMkLst>
          <pc:docMk/>
          <pc:sldMk cId="1927553098" sldId="515"/>
        </pc:sldMkLst>
      </pc:sldChg>
      <pc:sldChg chg="addSp delSp modSp mod setBg">
        <pc:chgData name="Roberta Tucker" userId="S::r.tucker@uwtsd.ac.uk::27ca61ee-ba03-4b92-a89a-1d5600e2200a" providerId="AD" clId="Web-{0EC5672C-919D-BA6E-A159-3C7F3F802959}" dt="2022-12-12T13:06:40.707" v="375" actId="20577"/>
        <pc:sldMkLst>
          <pc:docMk/>
          <pc:sldMk cId="2406017067" sldId="518"/>
        </pc:sldMkLst>
        <pc:spChg chg="mod ord">
          <ac:chgData name="Roberta Tucker" userId="S::r.tucker@uwtsd.ac.uk::27ca61ee-ba03-4b92-a89a-1d5600e2200a" providerId="AD" clId="Web-{0EC5672C-919D-BA6E-A159-3C7F3F802959}" dt="2022-12-12T13:06:40.707" v="375" actId="20577"/>
          <ac:spMkLst>
            <pc:docMk/>
            <pc:sldMk cId="2406017067" sldId="518"/>
            <ac:spMk id="2" creationId="{6D894D2C-C84B-F271-B528-F30183FE335C}"/>
          </ac:spMkLst>
        </pc:spChg>
        <pc:spChg chg="add del mod">
          <ac:chgData name="Roberta Tucker" userId="S::r.tucker@uwtsd.ac.uk::27ca61ee-ba03-4b92-a89a-1d5600e2200a" providerId="AD" clId="Web-{0EC5672C-919D-BA6E-A159-3C7F3F802959}" dt="2022-12-12T13:03:04.202" v="348"/>
          <ac:spMkLst>
            <pc:docMk/>
            <pc:sldMk cId="2406017067" sldId="518"/>
            <ac:spMk id="4" creationId="{42606EC3-60EB-F9B7-0506-073ADA688A6C}"/>
          </ac:spMkLst>
        </pc:spChg>
        <pc:spChg chg="del">
          <ac:chgData name="Roberta Tucker" userId="S::r.tucker@uwtsd.ac.uk::27ca61ee-ba03-4b92-a89a-1d5600e2200a" providerId="AD" clId="Web-{0EC5672C-919D-BA6E-A159-3C7F3F802959}" dt="2022-12-12T13:03:10.671" v="350"/>
          <ac:spMkLst>
            <pc:docMk/>
            <pc:sldMk cId="2406017067" sldId="518"/>
            <ac:spMk id="2055" creationId="{16C5FA50-8D52-4617-AF91-5C7B1C8352F1}"/>
          </ac:spMkLst>
        </pc:spChg>
        <pc:spChg chg="del">
          <ac:chgData name="Roberta Tucker" userId="S::r.tucker@uwtsd.ac.uk::27ca61ee-ba03-4b92-a89a-1d5600e2200a" providerId="AD" clId="Web-{0EC5672C-919D-BA6E-A159-3C7F3F802959}" dt="2022-12-12T13:03:10.671" v="350"/>
          <ac:spMkLst>
            <pc:docMk/>
            <pc:sldMk cId="2406017067" sldId="518"/>
            <ac:spMk id="2057" creationId="{E223798C-12AD-4B0C-A50C-D676347D67CF}"/>
          </ac:spMkLst>
        </pc:spChg>
        <pc:spChg chg="add del">
          <ac:chgData name="Roberta Tucker" userId="S::r.tucker@uwtsd.ac.uk::27ca61ee-ba03-4b92-a89a-1d5600e2200a" providerId="AD" clId="Web-{0EC5672C-919D-BA6E-A159-3C7F3F802959}" dt="2022-12-12T13:04:37.392" v="358"/>
          <ac:spMkLst>
            <pc:docMk/>
            <pc:sldMk cId="2406017067" sldId="518"/>
            <ac:spMk id="2062" creationId="{37C89E4B-3C9F-44B9-8B86-D9E3D112D8EC}"/>
          </ac:spMkLst>
        </pc:spChg>
        <pc:picChg chg="add mod ord">
          <ac:chgData name="Roberta Tucker" userId="S::r.tucker@uwtsd.ac.uk::27ca61ee-ba03-4b92-a89a-1d5600e2200a" providerId="AD" clId="Web-{0EC5672C-919D-BA6E-A159-3C7F3F802959}" dt="2022-12-12T13:06:26.113" v="373" actId="1076"/>
          <ac:picMkLst>
            <pc:docMk/>
            <pc:sldMk cId="2406017067" sldId="518"/>
            <ac:picMk id="5" creationId="{AE8DABF2-7F80-927E-8824-0118430B9587}"/>
          </ac:picMkLst>
        </pc:picChg>
        <pc:picChg chg="del">
          <ac:chgData name="Roberta Tucker" userId="S::r.tucker@uwtsd.ac.uk::27ca61ee-ba03-4b92-a89a-1d5600e2200a" providerId="AD" clId="Web-{0EC5672C-919D-BA6E-A159-3C7F3F802959}" dt="2022-12-12T13:03:00.343" v="347"/>
          <ac:picMkLst>
            <pc:docMk/>
            <pc:sldMk cId="2406017067" sldId="518"/>
            <ac:picMk id="2050" creationId="{C78BD7D3-7847-AEDA-AAFA-24E5FCD5E827}"/>
          </ac:picMkLst>
        </pc:picChg>
        <pc:cxnChg chg="add del">
          <ac:chgData name="Roberta Tucker" userId="S::r.tucker@uwtsd.ac.uk::27ca61ee-ba03-4b92-a89a-1d5600e2200a" providerId="AD" clId="Web-{0EC5672C-919D-BA6E-A159-3C7F3F802959}" dt="2022-12-12T13:04:37.392" v="358"/>
          <ac:cxnSpMkLst>
            <pc:docMk/>
            <pc:sldMk cId="2406017067" sldId="518"/>
            <ac:cxnSpMk id="2064" creationId="{AA2EAA10-076F-46BD-8F0F-B9A2FB77A85C}"/>
          </ac:cxnSpMkLst>
        </pc:cxnChg>
        <pc:cxnChg chg="add del">
          <ac:chgData name="Roberta Tucker" userId="S::r.tucker@uwtsd.ac.uk::27ca61ee-ba03-4b92-a89a-1d5600e2200a" providerId="AD" clId="Web-{0EC5672C-919D-BA6E-A159-3C7F3F802959}" dt="2022-12-12T13:04:37.392" v="358"/>
          <ac:cxnSpMkLst>
            <pc:docMk/>
            <pc:sldMk cId="2406017067" sldId="518"/>
            <ac:cxnSpMk id="2066" creationId="{D891E407-403B-4764-86C9-33A56D3BCAA3}"/>
          </ac:cxnSpMkLst>
        </pc:cxnChg>
      </pc:sldChg>
      <pc:sldChg chg="del">
        <pc:chgData name="Roberta Tucker" userId="S::r.tucker@uwtsd.ac.uk::27ca61ee-ba03-4b92-a89a-1d5600e2200a" providerId="AD" clId="Web-{0EC5672C-919D-BA6E-A159-3C7F3F802959}" dt="2022-12-12T12:58:04.695" v="343"/>
        <pc:sldMkLst>
          <pc:docMk/>
          <pc:sldMk cId="4243593600" sldId="519"/>
        </pc:sldMkLst>
      </pc:sldChg>
      <pc:sldChg chg="modSp">
        <pc:chgData name="Roberta Tucker" userId="S::r.tucker@uwtsd.ac.uk::27ca61ee-ba03-4b92-a89a-1d5600e2200a" providerId="AD" clId="Web-{0EC5672C-919D-BA6E-A159-3C7F3F802959}" dt="2022-12-12T13:10:21.650" v="400" actId="1076"/>
        <pc:sldMkLst>
          <pc:docMk/>
          <pc:sldMk cId="3341602397" sldId="527"/>
        </pc:sldMkLst>
        <pc:spChg chg="mod">
          <ac:chgData name="Roberta Tucker" userId="S::r.tucker@uwtsd.ac.uk::27ca61ee-ba03-4b92-a89a-1d5600e2200a" providerId="AD" clId="Web-{0EC5672C-919D-BA6E-A159-3C7F3F802959}" dt="2022-12-12T12:37:50.509" v="95" actId="20577"/>
          <ac:spMkLst>
            <pc:docMk/>
            <pc:sldMk cId="3341602397" sldId="527"/>
            <ac:spMk id="2" creationId="{8DF925AD-1427-8501-427B-946874AA6BD2}"/>
          </ac:spMkLst>
        </pc:spChg>
        <pc:spChg chg="mod">
          <ac:chgData name="Roberta Tucker" userId="S::r.tucker@uwtsd.ac.uk::27ca61ee-ba03-4b92-a89a-1d5600e2200a" providerId="AD" clId="Web-{0EC5672C-919D-BA6E-A159-3C7F3F802959}" dt="2022-12-12T12:37:56.103" v="99" actId="20577"/>
          <ac:spMkLst>
            <pc:docMk/>
            <pc:sldMk cId="3341602397" sldId="527"/>
            <ac:spMk id="9" creationId="{B0D6DF70-BC67-90BA-9798-A59CB06B70AE}"/>
          </ac:spMkLst>
        </pc:spChg>
        <pc:picChg chg="mod">
          <ac:chgData name="Roberta Tucker" userId="S::r.tucker@uwtsd.ac.uk::27ca61ee-ba03-4b92-a89a-1d5600e2200a" providerId="AD" clId="Web-{0EC5672C-919D-BA6E-A159-3C7F3F802959}" dt="2022-12-12T13:10:21.650" v="400" actId="1076"/>
          <ac:picMkLst>
            <pc:docMk/>
            <pc:sldMk cId="3341602397" sldId="527"/>
            <ac:picMk id="8" creationId="{B2705A6C-0DA2-6048-13CE-2C0A410B0403}"/>
          </ac:picMkLst>
        </pc:picChg>
      </pc:sldChg>
      <pc:sldChg chg="modSp">
        <pc:chgData name="Roberta Tucker" userId="S::r.tucker@uwtsd.ac.uk::27ca61ee-ba03-4b92-a89a-1d5600e2200a" providerId="AD" clId="Web-{0EC5672C-919D-BA6E-A159-3C7F3F802959}" dt="2022-12-12T12:52:31.952" v="232" actId="20577"/>
        <pc:sldMkLst>
          <pc:docMk/>
          <pc:sldMk cId="1287451054" sldId="531"/>
        </pc:sldMkLst>
        <pc:spChg chg="mod">
          <ac:chgData name="Roberta Tucker" userId="S::r.tucker@uwtsd.ac.uk::27ca61ee-ba03-4b92-a89a-1d5600e2200a" providerId="AD" clId="Web-{0EC5672C-919D-BA6E-A159-3C7F3F802959}" dt="2022-12-12T12:40:36.451" v="125" actId="20577"/>
          <ac:spMkLst>
            <pc:docMk/>
            <pc:sldMk cId="1287451054" sldId="531"/>
            <ac:spMk id="2" creationId="{2A871887-9E63-B255-03CE-3CCD5EA8843E}"/>
          </ac:spMkLst>
        </pc:spChg>
        <pc:spChg chg="mod">
          <ac:chgData name="Roberta Tucker" userId="S::r.tucker@uwtsd.ac.uk::27ca61ee-ba03-4b92-a89a-1d5600e2200a" providerId="AD" clId="Web-{0EC5672C-919D-BA6E-A159-3C7F3F802959}" dt="2022-12-12T12:52:31.952" v="232" actId="20577"/>
          <ac:spMkLst>
            <pc:docMk/>
            <pc:sldMk cId="1287451054" sldId="531"/>
            <ac:spMk id="3" creationId="{0D8B71B2-7250-E2E7-79F0-3EFFF705241B}"/>
          </ac:spMkLst>
        </pc:spChg>
      </pc:sldChg>
      <pc:sldChg chg="del">
        <pc:chgData name="Roberta Tucker" userId="S::r.tucker@uwtsd.ac.uk::27ca61ee-ba03-4b92-a89a-1d5600e2200a" providerId="AD" clId="Web-{0EC5672C-919D-BA6E-A159-3C7F3F802959}" dt="2022-12-12T12:58:00.273" v="341"/>
        <pc:sldMkLst>
          <pc:docMk/>
          <pc:sldMk cId="3688154634" sldId="534"/>
        </pc:sldMkLst>
      </pc:sldChg>
      <pc:sldChg chg="del">
        <pc:chgData name="Roberta Tucker" userId="S::r.tucker@uwtsd.ac.uk::27ca61ee-ba03-4b92-a89a-1d5600e2200a" providerId="AD" clId="Web-{0EC5672C-919D-BA6E-A159-3C7F3F802959}" dt="2022-12-12T12:58:10.726" v="345"/>
        <pc:sldMkLst>
          <pc:docMk/>
          <pc:sldMk cId="3160958684" sldId="535"/>
        </pc:sldMkLst>
      </pc:sldChg>
      <pc:sldChg chg="del">
        <pc:chgData name="Roberta Tucker" userId="S::r.tucker@uwtsd.ac.uk::27ca61ee-ba03-4b92-a89a-1d5600e2200a" providerId="AD" clId="Web-{0EC5672C-919D-BA6E-A159-3C7F3F802959}" dt="2022-12-12T12:36:46.679" v="89"/>
        <pc:sldMkLst>
          <pc:docMk/>
          <pc:sldMk cId="1849367809" sldId="540"/>
        </pc:sldMkLst>
      </pc:sldChg>
      <pc:sldChg chg="modSp del">
        <pc:chgData name="Roberta Tucker" userId="S::r.tucker@uwtsd.ac.uk::27ca61ee-ba03-4b92-a89a-1d5600e2200a" providerId="AD" clId="Web-{0EC5672C-919D-BA6E-A159-3C7F3F802959}" dt="2022-12-12T13:07:02.833" v="380"/>
        <pc:sldMkLst>
          <pc:docMk/>
          <pc:sldMk cId="2310310979" sldId="541"/>
        </pc:sldMkLst>
        <pc:spChg chg="mod">
          <ac:chgData name="Roberta Tucker" userId="S::r.tucker@uwtsd.ac.uk::27ca61ee-ba03-4b92-a89a-1d5600e2200a" providerId="AD" clId="Web-{0EC5672C-919D-BA6E-A159-3C7F3F802959}" dt="2022-12-12T12:36:44.336" v="87" actId="20577"/>
          <ac:spMkLst>
            <pc:docMk/>
            <pc:sldMk cId="2310310979" sldId="541"/>
            <ac:spMk id="2" creationId="{6D894D2C-C84B-F271-B528-F30183FE335C}"/>
          </ac:spMkLst>
        </pc:spChg>
      </pc:sldChg>
      <pc:sldChg chg="modSp">
        <pc:chgData name="Roberta Tucker" userId="S::r.tucker@uwtsd.ac.uk::27ca61ee-ba03-4b92-a89a-1d5600e2200a" providerId="AD" clId="Web-{0EC5672C-919D-BA6E-A159-3C7F3F802959}" dt="2022-12-12T12:35:03.255" v="82" actId="20577"/>
        <pc:sldMkLst>
          <pc:docMk/>
          <pc:sldMk cId="1132255824" sldId="542"/>
        </pc:sldMkLst>
        <pc:spChg chg="mod">
          <ac:chgData name="Roberta Tucker" userId="S::r.tucker@uwtsd.ac.uk::27ca61ee-ba03-4b92-a89a-1d5600e2200a" providerId="AD" clId="Web-{0EC5672C-919D-BA6E-A159-3C7F3F802959}" dt="2022-12-12T12:35:03.255" v="82" actId="20577"/>
          <ac:spMkLst>
            <pc:docMk/>
            <pc:sldMk cId="1132255824" sldId="542"/>
            <ac:spMk id="5" creationId="{0B019432-F0E9-E765-2264-935D414F17CB}"/>
          </ac:spMkLst>
        </pc:spChg>
      </pc:sldChg>
      <pc:sldChg chg="modSp">
        <pc:chgData name="Roberta Tucker" userId="S::r.tucker@uwtsd.ac.uk::27ca61ee-ba03-4b92-a89a-1d5600e2200a" providerId="AD" clId="Web-{0EC5672C-919D-BA6E-A159-3C7F3F802959}" dt="2022-12-12T12:34:05.347" v="57" actId="20577"/>
        <pc:sldMkLst>
          <pc:docMk/>
          <pc:sldMk cId="334297397" sldId="544"/>
        </pc:sldMkLst>
        <pc:spChg chg="mod">
          <ac:chgData name="Roberta Tucker" userId="S::r.tucker@uwtsd.ac.uk::27ca61ee-ba03-4b92-a89a-1d5600e2200a" providerId="AD" clId="Web-{0EC5672C-919D-BA6E-A159-3C7F3F802959}" dt="2022-12-12T12:34:05.347" v="57" actId="20577"/>
          <ac:spMkLst>
            <pc:docMk/>
            <pc:sldMk cId="334297397" sldId="544"/>
            <ac:spMk id="8" creationId="{57ED6D5D-E07C-2A2E-1770-B082DB384717}"/>
          </ac:spMkLst>
        </pc:spChg>
      </pc:sldChg>
      <pc:sldChg chg="del">
        <pc:chgData name="Roberta Tucker" userId="S::r.tucker@uwtsd.ac.uk::27ca61ee-ba03-4b92-a89a-1d5600e2200a" providerId="AD" clId="Web-{0EC5672C-919D-BA6E-A159-3C7F3F802959}" dt="2022-12-12T12:36:48.539" v="91"/>
        <pc:sldMkLst>
          <pc:docMk/>
          <pc:sldMk cId="3623488964" sldId="545"/>
        </pc:sldMkLst>
      </pc:sldChg>
      <pc:sldChg chg="del">
        <pc:chgData name="Roberta Tucker" userId="S::r.tucker@uwtsd.ac.uk::27ca61ee-ba03-4b92-a89a-1d5600e2200a" providerId="AD" clId="Web-{0EC5672C-919D-BA6E-A159-3C7F3F802959}" dt="2022-12-12T12:37:27.555" v="92"/>
        <pc:sldMkLst>
          <pc:docMk/>
          <pc:sldMk cId="364754889" sldId="547"/>
        </pc:sldMkLst>
      </pc:sldChg>
      <pc:sldChg chg="del">
        <pc:chgData name="Roberta Tucker" userId="S::r.tucker@uwtsd.ac.uk::27ca61ee-ba03-4b92-a89a-1d5600e2200a" providerId="AD" clId="Web-{0EC5672C-919D-BA6E-A159-3C7F3F802959}" dt="2022-12-12T12:58:11.539" v="346"/>
        <pc:sldMkLst>
          <pc:docMk/>
          <pc:sldMk cId="2518836478" sldId="558"/>
        </pc:sldMkLst>
      </pc:sldChg>
      <pc:sldChg chg="del">
        <pc:chgData name="Roberta Tucker" userId="S::r.tucker@uwtsd.ac.uk::27ca61ee-ba03-4b92-a89a-1d5600e2200a" providerId="AD" clId="Web-{0EC5672C-919D-BA6E-A159-3C7F3F802959}" dt="2022-12-12T12:58:05.273" v="344"/>
        <pc:sldMkLst>
          <pc:docMk/>
          <pc:sldMk cId="2105347917" sldId="559"/>
        </pc:sldMkLst>
      </pc:sldChg>
      <pc:sldChg chg="del">
        <pc:chgData name="Roberta Tucker" userId="S::r.tucker@uwtsd.ac.uk::27ca61ee-ba03-4b92-a89a-1d5600e2200a" providerId="AD" clId="Web-{0EC5672C-919D-BA6E-A159-3C7F3F802959}" dt="2022-12-12T12:58:01.335" v="342"/>
        <pc:sldMkLst>
          <pc:docMk/>
          <pc:sldMk cId="975424983" sldId="560"/>
        </pc:sldMkLst>
      </pc:sldChg>
      <pc:sldChg chg="del">
        <pc:chgData name="Roberta Tucker" userId="S::r.tucker@uwtsd.ac.uk::27ca61ee-ba03-4b92-a89a-1d5600e2200a" providerId="AD" clId="Web-{0EC5672C-919D-BA6E-A159-3C7F3F802959}" dt="2022-12-12T12:57:54.148" v="340"/>
        <pc:sldMkLst>
          <pc:docMk/>
          <pc:sldMk cId="1015943360" sldId="562"/>
        </pc:sldMkLst>
      </pc:sldChg>
      <pc:sldChg chg="del">
        <pc:chgData name="Roberta Tucker" userId="S::r.tucker@uwtsd.ac.uk::27ca61ee-ba03-4b92-a89a-1d5600e2200a" providerId="AD" clId="Web-{0EC5672C-919D-BA6E-A159-3C7F3F802959}" dt="2022-12-12T12:55:22.738" v="250"/>
        <pc:sldMkLst>
          <pc:docMk/>
          <pc:sldMk cId="1876113106" sldId="563"/>
        </pc:sldMkLst>
      </pc:sldChg>
      <pc:sldChg chg="del">
        <pc:chgData name="Roberta Tucker" userId="S::r.tucker@uwtsd.ac.uk::27ca61ee-ba03-4b92-a89a-1d5600e2200a" providerId="AD" clId="Web-{0EC5672C-919D-BA6E-A159-3C7F3F802959}" dt="2022-12-12T12:52:53.453" v="235"/>
        <pc:sldMkLst>
          <pc:docMk/>
          <pc:sldMk cId="164273468" sldId="564"/>
        </pc:sldMkLst>
      </pc:sldChg>
      <pc:sldChg chg="modSp">
        <pc:chgData name="Roberta Tucker" userId="S::r.tucker@uwtsd.ac.uk::27ca61ee-ba03-4b92-a89a-1d5600e2200a" providerId="AD" clId="Web-{0EC5672C-919D-BA6E-A159-3C7F3F802959}" dt="2022-12-12T12:52:35.171" v="233" actId="20577"/>
        <pc:sldMkLst>
          <pc:docMk/>
          <pc:sldMk cId="3807463502" sldId="574"/>
        </pc:sldMkLst>
        <pc:spChg chg="mod">
          <ac:chgData name="Roberta Tucker" userId="S::r.tucker@uwtsd.ac.uk::27ca61ee-ba03-4b92-a89a-1d5600e2200a" providerId="AD" clId="Web-{0EC5672C-919D-BA6E-A159-3C7F3F802959}" dt="2022-12-12T12:41:21.467" v="149" actId="20577"/>
          <ac:spMkLst>
            <pc:docMk/>
            <pc:sldMk cId="3807463502" sldId="574"/>
            <ac:spMk id="2" creationId="{2A871887-9E63-B255-03CE-3CCD5EA8843E}"/>
          </ac:spMkLst>
        </pc:spChg>
        <pc:spChg chg="mod">
          <ac:chgData name="Roberta Tucker" userId="S::r.tucker@uwtsd.ac.uk::27ca61ee-ba03-4b92-a89a-1d5600e2200a" providerId="AD" clId="Web-{0EC5672C-919D-BA6E-A159-3C7F3F802959}" dt="2022-12-12T12:52:35.171" v="233" actId="20577"/>
          <ac:spMkLst>
            <pc:docMk/>
            <pc:sldMk cId="3807463502" sldId="574"/>
            <ac:spMk id="3" creationId="{0D8B71B2-7250-E2E7-79F0-3EFFF705241B}"/>
          </ac:spMkLst>
        </pc:spChg>
      </pc:sldChg>
      <pc:sldChg chg="modSp">
        <pc:chgData name="Roberta Tucker" userId="S::r.tucker@uwtsd.ac.uk::27ca61ee-ba03-4b92-a89a-1d5600e2200a" providerId="AD" clId="Web-{0EC5672C-919D-BA6E-A159-3C7F3F802959}" dt="2022-12-12T12:38:16.979" v="106" actId="20577"/>
        <pc:sldMkLst>
          <pc:docMk/>
          <pc:sldMk cId="1765956312" sldId="575"/>
        </pc:sldMkLst>
        <pc:spChg chg="mod">
          <ac:chgData name="Roberta Tucker" userId="S::r.tucker@uwtsd.ac.uk::27ca61ee-ba03-4b92-a89a-1d5600e2200a" providerId="AD" clId="Web-{0EC5672C-919D-BA6E-A159-3C7F3F802959}" dt="2022-12-12T12:38:06.322" v="101" actId="20577"/>
          <ac:spMkLst>
            <pc:docMk/>
            <pc:sldMk cId="1765956312" sldId="575"/>
            <ac:spMk id="2" creationId="{8DF925AD-1427-8501-427B-946874AA6BD2}"/>
          </ac:spMkLst>
        </pc:spChg>
        <pc:spChg chg="mod">
          <ac:chgData name="Roberta Tucker" userId="S::r.tucker@uwtsd.ac.uk::27ca61ee-ba03-4b92-a89a-1d5600e2200a" providerId="AD" clId="Web-{0EC5672C-919D-BA6E-A159-3C7F3F802959}" dt="2022-12-12T12:38:16.979" v="106" actId="20577"/>
          <ac:spMkLst>
            <pc:docMk/>
            <pc:sldMk cId="1765956312" sldId="575"/>
            <ac:spMk id="6" creationId="{7C5ABF0A-317F-E3F4-CB85-FDB0C767F69E}"/>
          </ac:spMkLst>
        </pc:spChg>
      </pc:sldChg>
      <pc:sldChg chg="modSp">
        <pc:chgData name="Roberta Tucker" userId="S::r.tucker@uwtsd.ac.uk::27ca61ee-ba03-4b92-a89a-1d5600e2200a" providerId="AD" clId="Web-{0EC5672C-919D-BA6E-A159-3C7F3F802959}" dt="2022-12-12T12:38:32.588" v="110" actId="20577"/>
        <pc:sldMkLst>
          <pc:docMk/>
          <pc:sldMk cId="1329373863" sldId="576"/>
        </pc:sldMkLst>
        <pc:spChg chg="mod">
          <ac:chgData name="Roberta Tucker" userId="S::r.tucker@uwtsd.ac.uk::27ca61ee-ba03-4b92-a89a-1d5600e2200a" providerId="AD" clId="Web-{0EC5672C-919D-BA6E-A159-3C7F3F802959}" dt="2022-12-12T12:38:32.588" v="110" actId="20577"/>
          <ac:spMkLst>
            <pc:docMk/>
            <pc:sldMk cId="1329373863" sldId="576"/>
            <ac:spMk id="3" creationId="{B4C06295-6301-9841-BD48-0D450141BD11}"/>
          </ac:spMkLst>
        </pc:spChg>
      </pc:sldChg>
      <pc:sldChg chg="modSp">
        <pc:chgData name="Roberta Tucker" userId="S::r.tucker@uwtsd.ac.uk::27ca61ee-ba03-4b92-a89a-1d5600e2200a" providerId="AD" clId="Web-{0EC5672C-919D-BA6E-A159-3C7F3F802959}" dt="2022-12-12T12:38:26.447" v="108" actId="20577"/>
        <pc:sldMkLst>
          <pc:docMk/>
          <pc:sldMk cId="2031029606" sldId="577"/>
        </pc:sldMkLst>
        <pc:spChg chg="mod">
          <ac:chgData name="Roberta Tucker" userId="S::r.tucker@uwtsd.ac.uk::27ca61ee-ba03-4b92-a89a-1d5600e2200a" providerId="AD" clId="Web-{0EC5672C-919D-BA6E-A159-3C7F3F802959}" dt="2022-12-12T12:38:26.447" v="108" actId="20577"/>
          <ac:spMkLst>
            <pc:docMk/>
            <pc:sldMk cId="2031029606" sldId="577"/>
            <ac:spMk id="3" creationId="{B4C06295-6301-9841-BD48-0D450141BD11}"/>
          </ac:spMkLst>
        </pc:spChg>
      </pc:sldChg>
      <pc:sldChg chg="modSp add modNotes">
        <pc:chgData name="Roberta Tucker" userId="S::r.tucker@uwtsd.ac.uk::27ca61ee-ba03-4b92-a89a-1d5600e2200a" providerId="AD" clId="Web-{0EC5672C-919D-BA6E-A159-3C7F3F802959}" dt="2022-12-12T12:57:35.850" v="338"/>
        <pc:sldMkLst>
          <pc:docMk/>
          <pc:sldMk cId="937553250" sldId="583"/>
        </pc:sldMkLst>
        <pc:spChg chg="mod">
          <ac:chgData name="Roberta Tucker" userId="S::r.tucker@uwtsd.ac.uk::27ca61ee-ba03-4b92-a89a-1d5600e2200a" providerId="AD" clId="Web-{0EC5672C-919D-BA6E-A159-3C7F3F802959}" dt="2022-12-12T12:54:22.080" v="243" actId="20577"/>
          <ac:spMkLst>
            <pc:docMk/>
            <pc:sldMk cId="937553250" sldId="583"/>
            <ac:spMk id="9" creationId="{00000000-0000-0000-0000-000000000000}"/>
          </ac:spMkLst>
        </pc:spChg>
      </pc:sldChg>
      <pc:sldChg chg="modSp add">
        <pc:chgData name="Roberta Tucker" userId="S::r.tucker@uwtsd.ac.uk::27ca61ee-ba03-4b92-a89a-1d5600e2200a" providerId="AD" clId="Web-{0EC5672C-919D-BA6E-A159-3C7F3F802959}" dt="2022-12-12T12:55:19.863" v="249" actId="20577"/>
        <pc:sldMkLst>
          <pc:docMk/>
          <pc:sldMk cId="3392672600" sldId="584"/>
        </pc:sldMkLst>
        <pc:spChg chg="mod">
          <ac:chgData name="Roberta Tucker" userId="S::r.tucker@uwtsd.ac.uk::27ca61ee-ba03-4b92-a89a-1d5600e2200a" providerId="AD" clId="Web-{0EC5672C-919D-BA6E-A159-3C7F3F802959}" dt="2022-12-12T12:55:19.863" v="249" actId="20577"/>
          <ac:spMkLst>
            <pc:docMk/>
            <pc:sldMk cId="3392672600" sldId="584"/>
            <ac:spMk id="9" creationId="{00000000-0000-0000-0000-000000000000}"/>
          </ac:spMkLst>
        </pc:spChg>
      </pc:sldChg>
      <pc:sldChg chg="modSp add replId">
        <pc:chgData name="Roberta Tucker" userId="S::r.tucker@uwtsd.ac.uk::27ca61ee-ba03-4b92-a89a-1d5600e2200a" providerId="AD" clId="Web-{0EC5672C-919D-BA6E-A159-3C7F3F802959}" dt="2022-12-12T13:08:14.678" v="397" actId="1076"/>
        <pc:sldMkLst>
          <pc:docMk/>
          <pc:sldMk cId="2347631299" sldId="585"/>
        </pc:sldMkLst>
        <pc:spChg chg="mod">
          <ac:chgData name="Roberta Tucker" userId="S::r.tucker@uwtsd.ac.uk::27ca61ee-ba03-4b92-a89a-1d5600e2200a" providerId="AD" clId="Web-{0EC5672C-919D-BA6E-A159-3C7F3F802959}" dt="2022-12-12T13:08:14.678" v="397" actId="1076"/>
          <ac:spMkLst>
            <pc:docMk/>
            <pc:sldMk cId="2347631299" sldId="585"/>
            <ac:spMk id="2" creationId="{6D894D2C-C84B-F271-B528-F30183FE335C}"/>
          </ac:spMkLst>
        </pc:spChg>
      </pc:sldChg>
    </pc:docChg>
  </pc:docChgLst>
  <pc:docChgLst>
    <pc:chgData name="Roberta Tucker" userId="S::r.tucker@uwtsd.ac.uk::27ca61ee-ba03-4b92-a89a-1d5600e2200a" providerId="AD" clId="Web-{7E60386D-E3A5-6127-35B8-DC3192D7C14E}"/>
    <pc:docChg chg="modSld">
      <pc:chgData name="Roberta Tucker" userId="S::r.tucker@uwtsd.ac.uk::27ca61ee-ba03-4b92-a89a-1d5600e2200a" providerId="AD" clId="Web-{7E60386D-E3A5-6127-35B8-DC3192D7C14E}" dt="2024-06-07T05:54:20.192" v="2"/>
      <pc:docMkLst>
        <pc:docMk/>
      </pc:docMkLst>
      <pc:sldChg chg="mod modShow">
        <pc:chgData name="Roberta Tucker" userId="S::r.tucker@uwtsd.ac.uk::27ca61ee-ba03-4b92-a89a-1d5600e2200a" providerId="AD" clId="Web-{7E60386D-E3A5-6127-35B8-DC3192D7C14E}" dt="2024-06-07T05:53:54.800" v="0"/>
        <pc:sldMkLst>
          <pc:docMk/>
          <pc:sldMk cId="1063136508" sldId="612"/>
        </pc:sldMkLst>
      </pc:sldChg>
      <pc:sldChg chg="mod modShow">
        <pc:chgData name="Roberta Tucker" userId="S::r.tucker@uwtsd.ac.uk::27ca61ee-ba03-4b92-a89a-1d5600e2200a" providerId="AD" clId="Web-{7E60386D-E3A5-6127-35B8-DC3192D7C14E}" dt="2024-06-07T05:54:13.520" v="1"/>
        <pc:sldMkLst>
          <pc:docMk/>
          <pc:sldMk cId="777537758" sldId="628"/>
        </pc:sldMkLst>
      </pc:sldChg>
      <pc:sldChg chg="mod modShow">
        <pc:chgData name="Roberta Tucker" userId="S::r.tucker@uwtsd.ac.uk::27ca61ee-ba03-4b92-a89a-1d5600e2200a" providerId="AD" clId="Web-{7E60386D-E3A5-6127-35B8-DC3192D7C14E}" dt="2024-06-07T05:54:20.192" v="2"/>
        <pc:sldMkLst>
          <pc:docMk/>
          <pc:sldMk cId="2468776363" sldId="629"/>
        </pc:sldMkLst>
      </pc:sldChg>
    </pc:docChg>
  </pc:docChgLst>
  <pc:docChgLst>
    <pc:chgData name="Diane B. Thomas" userId="S::d.b.thomas@uwtsd.ac.uk::66b41853-b18c-4bbb-817e-013f34445414" providerId="AD" clId="Web-{3E9113CB-BB23-4618-A868-C99DEB396E0E}"/>
    <pc:docChg chg="modSld">
      <pc:chgData name="Diane B. Thomas" userId="S::d.b.thomas@uwtsd.ac.uk::66b41853-b18c-4bbb-817e-013f34445414" providerId="AD" clId="Web-{3E9113CB-BB23-4618-A868-C99DEB396E0E}" dt="2022-12-06T11:39:41.560" v="8" actId="20577"/>
      <pc:docMkLst>
        <pc:docMk/>
      </pc:docMkLst>
      <pc:sldChg chg="modSp">
        <pc:chgData name="Diane B. Thomas" userId="S::d.b.thomas@uwtsd.ac.uk::66b41853-b18c-4bbb-817e-013f34445414" providerId="AD" clId="Web-{3E9113CB-BB23-4618-A868-C99DEB396E0E}" dt="2022-12-06T11:38:22.480" v="2" actId="20577"/>
        <pc:sldMkLst>
          <pc:docMk/>
          <pc:sldMk cId="740110891" sldId="269"/>
        </pc:sldMkLst>
        <pc:spChg chg="mod">
          <ac:chgData name="Diane B. Thomas" userId="S::d.b.thomas@uwtsd.ac.uk::66b41853-b18c-4bbb-817e-013f34445414" providerId="AD" clId="Web-{3E9113CB-BB23-4618-A868-C99DEB396E0E}" dt="2022-12-06T11:38:22.480" v="2" actId="20577"/>
          <ac:spMkLst>
            <pc:docMk/>
            <pc:sldMk cId="740110891" sldId="269"/>
            <ac:spMk id="5" creationId="{0B019432-F0E9-E765-2264-935D414F17CB}"/>
          </ac:spMkLst>
        </pc:spChg>
      </pc:sldChg>
      <pc:sldChg chg="modSp">
        <pc:chgData name="Diane B. Thomas" userId="S::d.b.thomas@uwtsd.ac.uk::66b41853-b18c-4bbb-817e-013f34445414" providerId="AD" clId="Web-{3E9113CB-BB23-4618-A868-C99DEB396E0E}" dt="2022-12-06T11:39:41.560" v="8" actId="20577"/>
        <pc:sldMkLst>
          <pc:docMk/>
          <pc:sldMk cId="1927553098" sldId="515"/>
        </pc:sldMkLst>
        <pc:spChg chg="mod">
          <ac:chgData name="Diane B. Thomas" userId="S::d.b.thomas@uwtsd.ac.uk::66b41853-b18c-4bbb-817e-013f34445414" providerId="AD" clId="Web-{3E9113CB-BB23-4618-A868-C99DEB396E0E}" dt="2022-12-06T11:39:41.560" v="8" actId="20577"/>
          <ac:spMkLst>
            <pc:docMk/>
            <pc:sldMk cId="1927553098" sldId="515"/>
            <ac:spMk id="2" creationId="{5F40ACC1-618A-B9C7-8DC0-812F37082BD0}"/>
          </ac:spMkLst>
        </pc:spChg>
      </pc:sldChg>
    </pc:docChg>
  </pc:docChgLst>
  <pc:docChgLst>
    <pc:chgData name="Hilary Chivers" userId="S::hilary.chivers@uwtsd.ac.uk::3296c1d7-7d41-453e-a1fb-96f7616060ee" providerId="AD" clId="Web-{713DD5B1-DAA2-42A8-9D7A-FC4BB6EA764D}"/>
    <pc:docChg chg="modSld">
      <pc:chgData name="Hilary Chivers" userId="S::hilary.chivers@uwtsd.ac.uk::3296c1d7-7d41-453e-a1fb-96f7616060ee" providerId="AD" clId="Web-{713DD5B1-DAA2-42A8-9D7A-FC4BB6EA764D}" dt="2022-12-08T08:26:18.181" v="70" actId="20577"/>
      <pc:docMkLst>
        <pc:docMk/>
      </pc:docMkLst>
      <pc:sldChg chg="addSp delSp modSp">
        <pc:chgData name="Hilary Chivers" userId="S::hilary.chivers@uwtsd.ac.uk::3296c1d7-7d41-453e-a1fb-96f7616060ee" providerId="AD" clId="Web-{713DD5B1-DAA2-42A8-9D7A-FC4BB6EA764D}" dt="2022-12-08T08:22:28.659" v="11" actId="20577"/>
        <pc:sldMkLst>
          <pc:docMk/>
          <pc:sldMk cId="3523014195" sldId="320"/>
        </pc:sldMkLst>
        <pc:spChg chg="add del mod">
          <ac:chgData name="Hilary Chivers" userId="S::hilary.chivers@uwtsd.ac.uk::3296c1d7-7d41-453e-a1fb-96f7616060ee" providerId="AD" clId="Web-{713DD5B1-DAA2-42A8-9D7A-FC4BB6EA764D}" dt="2022-12-08T08:22:28.659" v="11" actId="20577"/>
          <ac:spMkLst>
            <pc:docMk/>
            <pc:sldMk cId="3523014195" sldId="320"/>
            <ac:spMk id="4" creationId="{11EE23E4-96B2-3752-3573-B4D4973423B0}"/>
          </ac:spMkLst>
        </pc:spChg>
      </pc:sldChg>
      <pc:sldChg chg="modSp">
        <pc:chgData name="Hilary Chivers" userId="S::hilary.chivers@uwtsd.ac.uk::3296c1d7-7d41-453e-a1fb-96f7616060ee" providerId="AD" clId="Web-{713DD5B1-DAA2-42A8-9D7A-FC4BB6EA764D}" dt="2022-12-08T08:26:18.181" v="70" actId="20577"/>
        <pc:sldMkLst>
          <pc:docMk/>
          <pc:sldMk cId="4243593600" sldId="519"/>
        </pc:sldMkLst>
        <pc:spChg chg="mod">
          <ac:chgData name="Hilary Chivers" userId="S::hilary.chivers@uwtsd.ac.uk::3296c1d7-7d41-453e-a1fb-96f7616060ee" providerId="AD" clId="Web-{713DD5B1-DAA2-42A8-9D7A-FC4BB6EA764D}" dt="2022-12-08T08:26:18.181" v="70" actId="20577"/>
          <ac:spMkLst>
            <pc:docMk/>
            <pc:sldMk cId="4243593600" sldId="519"/>
            <ac:spMk id="3" creationId="{FBC81A06-40E5-6CF2-4BBD-D8081F571283}"/>
          </ac:spMkLst>
        </pc:spChg>
      </pc:sldChg>
      <pc:sldChg chg="modSp">
        <pc:chgData name="Hilary Chivers" userId="S::hilary.chivers@uwtsd.ac.uk::3296c1d7-7d41-453e-a1fb-96f7616060ee" providerId="AD" clId="Web-{713DD5B1-DAA2-42A8-9D7A-FC4BB6EA764D}" dt="2022-12-08T08:20:48.953" v="2" actId="20577"/>
        <pc:sldMkLst>
          <pc:docMk/>
          <pc:sldMk cId="3417368474" sldId="530"/>
        </pc:sldMkLst>
        <pc:spChg chg="mod">
          <ac:chgData name="Hilary Chivers" userId="S::hilary.chivers@uwtsd.ac.uk::3296c1d7-7d41-453e-a1fb-96f7616060ee" providerId="AD" clId="Web-{713DD5B1-DAA2-42A8-9D7A-FC4BB6EA764D}" dt="2022-12-08T08:20:48.953" v="2" actId="20577"/>
          <ac:spMkLst>
            <pc:docMk/>
            <pc:sldMk cId="3417368474" sldId="530"/>
            <ac:spMk id="4" creationId="{5740549D-F39A-6823-1A24-5AEBDC62E3FB}"/>
          </ac:spMkLst>
        </pc:spChg>
      </pc:sldChg>
      <pc:sldChg chg="modSp">
        <pc:chgData name="Hilary Chivers" userId="S::hilary.chivers@uwtsd.ac.uk::3296c1d7-7d41-453e-a1fb-96f7616060ee" providerId="AD" clId="Web-{713DD5B1-DAA2-42A8-9D7A-FC4BB6EA764D}" dt="2022-12-08T08:25:36.149" v="63" actId="20577"/>
        <pc:sldMkLst>
          <pc:docMk/>
          <pc:sldMk cId="3688154634" sldId="534"/>
        </pc:sldMkLst>
        <pc:spChg chg="mod">
          <ac:chgData name="Hilary Chivers" userId="S::hilary.chivers@uwtsd.ac.uk::3296c1d7-7d41-453e-a1fb-96f7616060ee" providerId="AD" clId="Web-{713DD5B1-DAA2-42A8-9D7A-FC4BB6EA764D}" dt="2022-12-08T08:25:36.149" v="63" actId="20577"/>
          <ac:spMkLst>
            <pc:docMk/>
            <pc:sldMk cId="3688154634" sldId="534"/>
            <ac:spMk id="4" creationId="{75C848D4-E497-86B6-5774-81B862B38A28}"/>
          </ac:spMkLst>
        </pc:spChg>
      </pc:sldChg>
      <pc:sldChg chg="modSp">
        <pc:chgData name="Hilary Chivers" userId="S::hilary.chivers@uwtsd.ac.uk::3296c1d7-7d41-453e-a1fb-96f7616060ee" providerId="AD" clId="Web-{713DD5B1-DAA2-42A8-9D7A-FC4BB6EA764D}" dt="2022-12-08T08:19:46.389" v="1" actId="20577"/>
        <pc:sldMkLst>
          <pc:docMk/>
          <pc:sldMk cId="2031029606" sldId="577"/>
        </pc:sldMkLst>
        <pc:spChg chg="mod">
          <ac:chgData name="Hilary Chivers" userId="S::hilary.chivers@uwtsd.ac.uk::3296c1d7-7d41-453e-a1fb-96f7616060ee" providerId="AD" clId="Web-{713DD5B1-DAA2-42A8-9D7A-FC4BB6EA764D}" dt="2022-12-08T08:19:46.389" v="1" actId="20577"/>
          <ac:spMkLst>
            <pc:docMk/>
            <pc:sldMk cId="2031029606" sldId="577"/>
            <ac:spMk id="3" creationId="{B4C06295-6301-9841-BD48-0D450141BD1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82E977-C5FC-4435-B99C-BE2E3A7B8206}"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US"/>
        </a:p>
      </dgm:t>
    </dgm:pt>
    <dgm:pt modelId="{66E2B994-5E59-41D2-8C40-6BD86C8FDC87}">
      <dgm:prSet phldrT="[Text]" phldr="0"/>
      <dgm:spPr/>
      <dgm:t>
        <a:bodyPr/>
        <a:lstStyle/>
        <a:p>
          <a:pPr rtl="0"/>
          <a:r>
            <a:rPr lang="en-US" b="1" dirty="0">
              <a:solidFill>
                <a:schemeClr val="bg1"/>
              </a:solidFill>
              <a:latin typeface="Calibri"/>
              <a:cs typeface="Calibri"/>
            </a:rPr>
            <a:t>You will complete your Action Plan on Tab 3 and refer back to it at the start of BA2</a:t>
          </a:r>
        </a:p>
      </dgm:t>
    </dgm:pt>
    <dgm:pt modelId="{B1C343EA-368D-4E83-85DF-638FA56681F4}" type="parTrans" cxnId="{C203702A-91D7-42B9-8182-7CD2AF026B56}">
      <dgm:prSet/>
      <dgm:spPr/>
      <dgm:t>
        <a:bodyPr/>
        <a:lstStyle/>
        <a:p>
          <a:endParaRPr lang="en-US"/>
        </a:p>
      </dgm:t>
    </dgm:pt>
    <dgm:pt modelId="{6A75EB8B-2F42-41F9-BC15-ADA73090B217}" type="sibTrans" cxnId="{C203702A-91D7-42B9-8182-7CD2AF026B56}">
      <dgm:prSet/>
      <dgm:spPr/>
      <dgm:t>
        <a:bodyPr/>
        <a:lstStyle/>
        <a:p>
          <a:endParaRPr lang="en-US"/>
        </a:p>
      </dgm:t>
    </dgm:pt>
    <dgm:pt modelId="{490A6E19-A27A-43B4-9A13-A7AE595CC2D5}">
      <dgm:prSet phldrT="[Text]" phldr="0"/>
      <dgm:spPr/>
      <dgm:t>
        <a:bodyPr/>
        <a:lstStyle/>
        <a:p>
          <a:pPr rtl="0"/>
          <a:r>
            <a:rPr lang="en-US" b="1" dirty="0">
              <a:solidFill>
                <a:schemeClr val="bg1"/>
              </a:solidFill>
              <a:latin typeface="Calibri"/>
              <a:cs typeface="Calibri"/>
            </a:rPr>
            <a:t> You will share your Action Plan when you meet your new mentor in PTE2</a:t>
          </a:r>
        </a:p>
      </dgm:t>
    </dgm:pt>
    <dgm:pt modelId="{B77F3B8E-DDA4-45C6-A008-9DAC5236B7A0}" type="parTrans" cxnId="{F4A81893-43BB-4D1D-87B0-336BEA5005F3}">
      <dgm:prSet/>
      <dgm:spPr/>
      <dgm:t>
        <a:bodyPr/>
        <a:lstStyle/>
        <a:p>
          <a:endParaRPr lang="en-US"/>
        </a:p>
      </dgm:t>
    </dgm:pt>
    <dgm:pt modelId="{A06BA361-8161-4EF8-B5F9-DE570F1E2546}" type="sibTrans" cxnId="{F4A81893-43BB-4D1D-87B0-336BEA5005F3}">
      <dgm:prSet/>
      <dgm:spPr/>
      <dgm:t>
        <a:bodyPr/>
        <a:lstStyle/>
        <a:p>
          <a:endParaRPr lang="en-US"/>
        </a:p>
      </dgm:t>
    </dgm:pt>
    <dgm:pt modelId="{FC67F867-A94E-4C50-B24A-00DBF9693E1E}">
      <dgm:prSet phldrT="[Text]" phldr="0"/>
      <dgm:spPr/>
      <dgm:t>
        <a:bodyPr/>
        <a:lstStyle/>
        <a:p>
          <a:pPr rtl="0"/>
          <a:r>
            <a:rPr lang="en-US" b="1" dirty="0">
              <a:solidFill>
                <a:schemeClr val="bg1"/>
              </a:solidFill>
              <a:latin typeface="Calibri Light" panose="020F0302020204030204"/>
            </a:rPr>
            <a:t> </a:t>
          </a:r>
          <a:r>
            <a:rPr lang="en-US" b="1" dirty="0">
              <a:solidFill>
                <a:schemeClr val="bg1"/>
              </a:solidFill>
              <a:latin typeface="Calibri"/>
              <a:cs typeface="Calibri"/>
            </a:rPr>
            <a:t>Your Areas for Development will provide initial targets for your Weekly Reflections in PTE2</a:t>
          </a:r>
        </a:p>
      </dgm:t>
    </dgm:pt>
    <dgm:pt modelId="{4EA58CA4-B72C-4FDC-8FEB-F8C08D4710C6}" type="parTrans" cxnId="{88E7EA2F-9A32-499B-845B-3B7029143B15}">
      <dgm:prSet/>
      <dgm:spPr/>
      <dgm:t>
        <a:bodyPr/>
        <a:lstStyle/>
        <a:p>
          <a:endParaRPr lang="en-US"/>
        </a:p>
      </dgm:t>
    </dgm:pt>
    <dgm:pt modelId="{7E06311D-889E-41BA-9D27-8168FE78A5F9}" type="sibTrans" cxnId="{88E7EA2F-9A32-499B-845B-3B7029143B15}">
      <dgm:prSet/>
      <dgm:spPr/>
      <dgm:t>
        <a:bodyPr/>
        <a:lstStyle/>
        <a:p>
          <a:endParaRPr lang="en-US"/>
        </a:p>
      </dgm:t>
    </dgm:pt>
    <dgm:pt modelId="{5AD1B389-FCCC-4941-BAEC-3DA8269D3BA0}" type="pres">
      <dgm:prSet presAssocID="{7F82E977-C5FC-4435-B99C-BE2E3A7B8206}" presName="Name0" presStyleCnt="0">
        <dgm:presLayoutVars>
          <dgm:dir/>
          <dgm:resizeHandles val="exact"/>
        </dgm:presLayoutVars>
      </dgm:prSet>
      <dgm:spPr/>
    </dgm:pt>
    <dgm:pt modelId="{50F03E5A-EA19-4A34-8353-559A2264D136}" type="pres">
      <dgm:prSet presAssocID="{66E2B994-5E59-41D2-8C40-6BD86C8FDC87}" presName="node" presStyleLbl="node1" presStyleIdx="0" presStyleCnt="3">
        <dgm:presLayoutVars>
          <dgm:bulletEnabled val="1"/>
        </dgm:presLayoutVars>
      </dgm:prSet>
      <dgm:spPr/>
    </dgm:pt>
    <dgm:pt modelId="{2C9832A9-756F-48DE-B7E4-7E7F42474A1B}" type="pres">
      <dgm:prSet presAssocID="{6A75EB8B-2F42-41F9-BC15-ADA73090B217}" presName="sibTrans" presStyleLbl="sibTrans2D1" presStyleIdx="0" presStyleCnt="3"/>
      <dgm:spPr/>
    </dgm:pt>
    <dgm:pt modelId="{093B9BEA-3FC9-4C88-B8DD-8FF4E9DA0978}" type="pres">
      <dgm:prSet presAssocID="{6A75EB8B-2F42-41F9-BC15-ADA73090B217}" presName="connectorText" presStyleLbl="sibTrans2D1" presStyleIdx="0" presStyleCnt="3"/>
      <dgm:spPr/>
    </dgm:pt>
    <dgm:pt modelId="{6B3F477A-F627-421A-8928-EBDF404BD4F5}" type="pres">
      <dgm:prSet presAssocID="{490A6E19-A27A-43B4-9A13-A7AE595CC2D5}" presName="node" presStyleLbl="node1" presStyleIdx="1" presStyleCnt="3">
        <dgm:presLayoutVars>
          <dgm:bulletEnabled val="1"/>
        </dgm:presLayoutVars>
      </dgm:prSet>
      <dgm:spPr/>
    </dgm:pt>
    <dgm:pt modelId="{3D22D8CF-7CBC-4301-B950-EFFCEA037667}" type="pres">
      <dgm:prSet presAssocID="{A06BA361-8161-4EF8-B5F9-DE570F1E2546}" presName="sibTrans" presStyleLbl="sibTrans2D1" presStyleIdx="1" presStyleCnt="3"/>
      <dgm:spPr/>
    </dgm:pt>
    <dgm:pt modelId="{47F3A57A-BFA7-4EEA-8BE9-7BDEE463D8E4}" type="pres">
      <dgm:prSet presAssocID="{A06BA361-8161-4EF8-B5F9-DE570F1E2546}" presName="connectorText" presStyleLbl="sibTrans2D1" presStyleIdx="1" presStyleCnt="3"/>
      <dgm:spPr/>
    </dgm:pt>
    <dgm:pt modelId="{D9C8EFEC-89D4-4D2B-A12E-9E638E80CB2D}" type="pres">
      <dgm:prSet presAssocID="{FC67F867-A94E-4C50-B24A-00DBF9693E1E}" presName="node" presStyleLbl="node1" presStyleIdx="2" presStyleCnt="3">
        <dgm:presLayoutVars>
          <dgm:bulletEnabled val="1"/>
        </dgm:presLayoutVars>
      </dgm:prSet>
      <dgm:spPr/>
    </dgm:pt>
    <dgm:pt modelId="{C6A15802-0526-4445-BF60-5B006207E9F3}" type="pres">
      <dgm:prSet presAssocID="{7E06311D-889E-41BA-9D27-8168FE78A5F9}" presName="sibTrans" presStyleLbl="sibTrans2D1" presStyleIdx="2" presStyleCnt="3"/>
      <dgm:spPr/>
    </dgm:pt>
    <dgm:pt modelId="{24D11DCA-913B-457B-9622-CAEC5DBBDD1B}" type="pres">
      <dgm:prSet presAssocID="{7E06311D-889E-41BA-9D27-8168FE78A5F9}" presName="connectorText" presStyleLbl="sibTrans2D1" presStyleIdx="2" presStyleCnt="3"/>
      <dgm:spPr/>
    </dgm:pt>
  </dgm:ptLst>
  <dgm:cxnLst>
    <dgm:cxn modelId="{C203702A-91D7-42B9-8182-7CD2AF026B56}" srcId="{7F82E977-C5FC-4435-B99C-BE2E3A7B8206}" destId="{66E2B994-5E59-41D2-8C40-6BD86C8FDC87}" srcOrd="0" destOrd="0" parTransId="{B1C343EA-368D-4E83-85DF-638FA56681F4}" sibTransId="{6A75EB8B-2F42-41F9-BC15-ADA73090B217}"/>
    <dgm:cxn modelId="{88E7EA2F-9A32-499B-845B-3B7029143B15}" srcId="{7F82E977-C5FC-4435-B99C-BE2E3A7B8206}" destId="{FC67F867-A94E-4C50-B24A-00DBF9693E1E}" srcOrd="2" destOrd="0" parTransId="{4EA58CA4-B72C-4FDC-8FEB-F8C08D4710C6}" sibTransId="{7E06311D-889E-41BA-9D27-8168FE78A5F9}"/>
    <dgm:cxn modelId="{83A71A66-FD24-4AC3-A0BD-1A0307DFCBAE}" type="presOf" srcId="{6A75EB8B-2F42-41F9-BC15-ADA73090B217}" destId="{2C9832A9-756F-48DE-B7E4-7E7F42474A1B}" srcOrd="0" destOrd="0" presId="urn:microsoft.com/office/officeart/2005/8/layout/cycle7"/>
    <dgm:cxn modelId="{E25C6767-B82D-4036-A74E-0DC55FC23FF5}" type="presOf" srcId="{7E06311D-889E-41BA-9D27-8168FE78A5F9}" destId="{24D11DCA-913B-457B-9622-CAEC5DBBDD1B}" srcOrd="1" destOrd="0" presId="urn:microsoft.com/office/officeart/2005/8/layout/cycle7"/>
    <dgm:cxn modelId="{4A5AA652-5697-406A-9D3B-826015FB5D9F}" type="presOf" srcId="{A06BA361-8161-4EF8-B5F9-DE570F1E2546}" destId="{47F3A57A-BFA7-4EEA-8BE9-7BDEE463D8E4}" srcOrd="1" destOrd="0" presId="urn:microsoft.com/office/officeart/2005/8/layout/cycle7"/>
    <dgm:cxn modelId="{F4A81893-43BB-4D1D-87B0-336BEA5005F3}" srcId="{7F82E977-C5FC-4435-B99C-BE2E3A7B8206}" destId="{490A6E19-A27A-43B4-9A13-A7AE595CC2D5}" srcOrd="1" destOrd="0" parTransId="{B77F3B8E-DDA4-45C6-A008-9DAC5236B7A0}" sibTransId="{A06BA361-8161-4EF8-B5F9-DE570F1E2546}"/>
    <dgm:cxn modelId="{5583BBCB-248B-4E80-91FB-9B8F8B4E39E8}" type="presOf" srcId="{66E2B994-5E59-41D2-8C40-6BD86C8FDC87}" destId="{50F03E5A-EA19-4A34-8353-559A2264D136}" srcOrd="0" destOrd="0" presId="urn:microsoft.com/office/officeart/2005/8/layout/cycle7"/>
    <dgm:cxn modelId="{D5C224CC-C9BF-453C-B8E9-BE0386112BAB}" type="presOf" srcId="{A06BA361-8161-4EF8-B5F9-DE570F1E2546}" destId="{3D22D8CF-7CBC-4301-B950-EFFCEA037667}" srcOrd="0" destOrd="0" presId="urn:microsoft.com/office/officeart/2005/8/layout/cycle7"/>
    <dgm:cxn modelId="{575A07CF-99DC-4126-94C0-E51806F47E0C}" type="presOf" srcId="{6A75EB8B-2F42-41F9-BC15-ADA73090B217}" destId="{093B9BEA-3FC9-4C88-B8DD-8FF4E9DA0978}" srcOrd="1" destOrd="0" presId="urn:microsoft.com/office/officeart/2005/8/layout/cycle7"/>
    <dgm:cxn modelId="{FB8A29EE-866C-4E5F-A5A6-67ED945786E1}" type="presOf" srcId="{FC67F867-A94E-4C50-B24A-00DBF9693E1E}" destId="{D9C8EFEC-89D4-4D2B-A12E-9E638E80CB2D}" srcOrd="0" destOrd="0" presId="urn:microsoft.com/office/officeart/2005/8/layout/cycle7"/>
    <dgm:cxn modelId="{8D9CFAFB-15B0-4A07-B94C-459CB026DD14}" type="presOf" srcId="{7E06311D-889E-41BA-9D27-8168FE78A5F9}" destId="{C6A15802-0526-4445-BF60-5B006207E9F3}" srcOrd="0" destOrd="0" presId="urn:microsoft.com/office/officeart/2005/8/layout/cycle7"/>
    <dgm:cxn modelId="{16EE05FE-3A00-453F-BEA0-9343E458862E}" type="presOf" srcId="{7F82E977-C5FC-4435-B99C-BE2E3A7B8206}" destId="{5AD1B389-FCCC-4941-BAEC-3DA8269D3BA0}" srcOrd="0" destOrd="0" presId="urn:microsoft.com/office/officeart/2005/8/layout/cycle7"/>
    <dgm:cxn modelId="{8B6A3EFF-E6CA-4C70-B859-12B0E1525B85}" type="presOf" srcId="{490A6E19-A27A-43B4-9A13-A7AE595CC2D5}" destId="{6B3F477A-F627-421A-8928-EBDF404BD4F5}" srcOrd="0" destOrd="0" presId="urn:microsoft.com/office/officeart/2005/8/layout/cycle7"/>
    <dgm:cxn modelId="{EE08C49A-545C-4ABB-ADDF-C6F1C3CEB4D0}" type="presParOf" srcId="{5AD1B389-FCCC-4941-BAEC-3DA8269D3BA0}" destId="{50F03E5A-EA19-4A34-8353-559A2264D136}" srcOrd="0" destOrd="0" presId="urn:microsoft.com/office/officeart/2005/8/layout/cycle7"/>
    <dgm:cxn modelId="{79E2B570-B0C8-4965-AD6D-383E0AF25663}" type="presParOf" srcId="{5AD1B389-FCCC-4941-BAEC-3DA8269D3BA0}" destId="{2C9832A9-756F-48DE-B7E4-7E7F42474A1B}" srcOrd="1" destOrd="0" presId="urn:microsoft.com/office/officeart/2005/8/layout/cycle7"/>
    <dgm:cxn modelId="{EBF5C5D5-9E5B-4BB4-AA3F-1A83AE8E023A}" type="presParOf" srcId="{2C9832A9-756F-48DE-B7E4-7E7F42474A1B}" destId="{093B9BEA-3FC9-4C88-B8DD-8FF4E9DA0978}" srcOrd="0" destOrd="0" presId="urn:microsoft.com/office/officeart/2005/8/layout/cycle7"/>
    <dgm:cxn modelId="{DDCE6ECE-8EA2-4091-BEA4-F771DA4199E9}" type="presParOf" srcId="{5AD1B389-FCCC-4941-BAEC-3DA8269D3BA0}" destId="{6B3F477A-F627-421A-8928-EBDF404BD4F5}" srcOrd="2" destOrd="0" presId="urn:microsoft.com/office/officeart/2005/8/layout/cycle7"/>
    <dgm:cxn modelId="{3E6F2315-7CD8-4264-A677-56A409AE0609}" type="presParOf" srcId="{5AD1B389-FCCC-4941-BAEC-3DA8269D3BA0}" destId="{3D22D8CF-7CBC-4301-B950-EFFCEA037667}" srcOrd="3" destOrd="0" presId="urn:microsoft.com/office/officeart/2005/8/layout/cycle7"/>
    <dgm:cxn modelId="{CDBE508D-FCA4-4695-915F-8E6D1090A415}" type="presParOf" srcId="{3D22D8CF-7CBC-4301-B950-EFFCEA037667}" destId="{47F3A57A-BFA7-4EEA-8BE9-7BDEE463D8E4}" srcOrd="0" destOrd="0" presId="urn:microsoft.com/office/officeart/2005/8/layout/cycle7"/>
    <dgm:cxn modelId="{904F8090-A123-414F-993D-25566F2EA0AC}" type="presParOf" srcId="{5AD1B389-FCCC-4941-BAEC-3DA8269D3BA0}" destId="{D9C8EFEC-89D4-4D2B-A12E-9E638E80CB2D}" srcOrd="4" destOrd="0" presId="urn:microsoft.com/office/officeart/2005/8/layout/cycle7"/>
    <dgm:cxn modelId="{370C21D9-33FD-434D-A542-0BD2C3634617}" type="presParOf" srcId="{5AD1B389-FCCC-4941-BAEC-3DA8269D3BA0}" destId="{C6A15802-0526-4445-BF60-5B006207E9F3}" srcOrd="5" destOrd="0" presId="urn:microsoft.com/office/officeart/2005/8/layout/cycle7"/>
    <dgm:cxn modelId="{06504476-9608-470B-BF18-A2902A333BE4}" type="presParOf" srcId="{C6A15802-0526-4445-BF60-5B006207E9F3}" destId="{24D11DCA-913B-457B-9622-CAEC5DBBDD1B}"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F03E5A-EA19-4A34-8353-559A2264D136}">
      <dsp:nvSpPr>
        <dsp:cNvPr id="0" name=""/>
        <dsp:cNvSpPr/>
      </dsp:nvSpPr>
      <dsp:spPr>
        <a:xfrm>
          <a:off x="2859414" y="1661"/>
          <a:ext cx="2823958" cy="14119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solidFill>
                <a:schemeClr val="bg1"/>
              </a:solidFill>
              <a:latin typeface="Calibri"/>
              <a:cs typeface="Calibri"/>
            </a:rPr>
            <a:t>You will complete your Action Plan on Tab 3 and refer back to it at the start of BA2</a:t>
          </a:r>
        </a:p>
      </dsp:txBody>
      <dsp:txXfrm>
        <a:off x="2900769" y="43016"/>
        <a:ext cx="2741248" cy="1329269"/>
      </dsp:txXfrm>
    </dsp:sp>
    <dsp:sp modelId="{2C9832A9-756F-48DE-B7E4-7E7F42474A1B}">
      <dsp:nvSpPr>
        <dsp:cNvPr id="0" name=""/>
        <dsp:cNvSpPr/>
      </dsp:nvSpPr>
      <dsp:spPr>
        <a:xfrm rot="3600000">
          <a:off x="4701412" y="2480024"/>
          <a:ext cx="1471845" cy="494192"/>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49670" y="2578862"/>
        <a:ext cx="1175329" cy="296516"/>
      </dsp:txXfrm>
    </dsp:sp>
    <dsp:sp modelId="{6B3F477A-F627-421A-8928-EBDF404BD4F5}">
      <dsp:nvSpPr>
        <dsp:cNvPr id="0" name=""/>
        <dsp:cNvSpPr/>
      </dsp:nvSpPr>
      <dsp:spPr>
        <a:xfrm>
          <a:off x="5191297" y="4040601"/>
          <a:ext cx="2823958" cy="14119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solidFill>
                <a:schemeClr val="bg1"/>
              </a:solidFill>
              <a:latin typeface="Calibri"/>
              <a:cs typeface="Calibri"/>
            </a:rPr>
            <a:t> You will share your Action Plan when you meet your new mentor in PTE2</a:t>
          </a:r>
        </a:p>
      </dsp:txBody>
      <dsp:txXfrm>
        <a:off x="5232652" y="4081956"/>
        <a:ext cx="2741248" cy="1329269"/>
      </dsp:txXfrm>
    </dsp:sp>
    <dsp:sp modelId="{3D22D8CF-7CBC-4301-B950-EFFCEA037667}">
      <dsp:nvSpPr>
        <dsp:cNvPr id="0" name=""/>
        <dsp:cNvSpPr/>
      </dsp:nvSpPr>
      <dsp:spPr>
        <a:xfrm rot="10800000">
          <a:off x="3535471" y="4499494"/>
          <a:ext cx="1471845" cy="494192"/>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3683729" y="4598332"/>
        <a:ext cx="1175329" cy="296516"/>
      </dsp:txXfrm>
    </dsp:sp>
    <dsp:sp modelId="{D9C8EFEC-89D4-4D2B-A12E-9E638E80CB2D}">
      <dsp:nvSpPr>
        <dsp:cNvPr id="0" name=""/>
        <dsp:cNvSpPr/>
      </dsp:nvSpPr>
      <dsp:spPr>
        <a:xfrm>
          <a:off x="527531" y="4040601"/>
          <a:ext cx="2823958" cy="14119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solidFill>
                <a:schemeClr val="bg1"/>
              </a:solidFill>
              <a:latin typeface="Calibri Light" panose="020F0302020204030204"/>
            </a:rPr>
            <a:t> </a:t>
          </a:r>
          <a:r>
            <a:rPr lang="en-US" sz="1800" b="1" kern="1200" dirty="0">
              <a:solidFill>
                <a:schemeClr val="bg1"/>
              </a:solidFill>
              <a:latin typeface="Calibri"/>
              <a:cs typeface="Calibri"/>
            </a:rPr>
            <a:t>Your Areas for Development will provide initial targets for your Weekly Reflections in PTE2</a:t>
          </a:r>
        </a:p>
      </dsp:txBody>
      <dsp:txXfrm>
        <a:off x="568886" y="4081956"/>
        <a:ext cx="2741248" cy="1329269"/>
      </dsp:txXfrm>
    </dsp:sp>
    <dsp:sp modelId="{C6A15802-0526-4445-BF60-5B006207E9F3}">
      <dsp:nvSpPr>
        <dsp:cNvPr id="0" name=""/>
        <dsp:cNvSpPr/>
      </dsp:nvSpPr>
      <dsp:spPr>
        <a:xfrm rot="18000000">
          <a:off x="2369529" y="2480024"/>
          <a:ext cx="1471845" cy="494192"/>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517787" y="2578862"/>
        <a:ext cx="1175329" cy="296516"/>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594905-F67E-43B8-8A23-8E8D0C62D3C6}" type="datetimeFigureOut">
              <a:rPr lang="en-GB" smtClean="0"/>
              <a:t>09/06/2024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7D8C71-DDDC-4CDD-8C04-B43B65C6DF5D}" type="slidenum">
              <a:rPr lang="en-GB" smtClean="0"/>
              <a:t>‹#›</a:t>
            </a:fld>
            <a:endParaRPr lang="en-GB"/>
          </a:p>
        </p:txBody>
      </p:sp>
    </p:spTree>
    <p:extLst>
      <p:ext uri="{BB962C8B-B14F-4D97-AF65-F5344CB8AC3E}">
        <p14:creationId xmlns:p14="http://schemas.microsoft.com/office/powerpoint/2010/main" val="1302113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Welsh Language Development – </a:t>
            </a:r>
            <a:r>
              <a:rPr lang="en-US" err="1">
                <a:cs typeface="Calibri"/>
              </a:rPr>
              <a:t>Croeso</a:t>
            </a:r>
            <a:r>
              <a:rPr lang="en-US">
                <a:cs typeface="Calibri"/>
              </a:rPr>
              <a:t> / Welcome</a:t>
            </a:r>
            <a:endParaRPr lang="en-US"/>
          </a:p>
        </p:txBody>
      </p:sp>
      <p:sp>
        <p:nvSpPr>
          <p:cNvPr id="4" name="Slide Number Placeholder 3"/>
          <p:cNvSpPr>
            <a:spLocks noGrp="1"/>
          </p:cNvSpPr>
          <p:nvPr>
            <p:ph type="sldNum" sz="quarter" idx="5"/>
          </p:nvPr>
        </p:nvSpPr>
        <p:spPr/>
        <p:txBody>
          <a:bodyPr/>
          <a:lstStyle/>
          <a:p>
            <a:fld id="{EA7D8C71-DDDC-4CDD-8C04-B43B65C6DF5D}" type="slidenum">
              <a:rPr lang="en-GB" smtClean="0"/>
              <a:t>3</a:t>
            </a:fld>
            <a:endParaRPr lang="en-GB"/>
          </a:p>
        </p:txBody>
      </p:sp>
    </p:spTree>
    <p:extLst>
      <p:ext uri="{BB962C8B-B14F-4D97-AF65-F5344CB8AC3E}">
        <p14:creationId xmlns:p14="http://schemas.microsoft.com/office/powerpoint/2010/main" val="21229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925289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As a pathway we encourage our students to Kolb reflective model for weekly reflections </a:t>
            </a:r>
            <a:r>
              <a:rPr lang="en-US" dirty="0" err="1">
                <a:cs typeface="Calibri"/>
              </a:rPr>
              <a:t>etc</a:t>
            </a:r>
            <a:r>
              <a:rPr lang="en-US" dirty="0">
                <a:cs typeface="Calibri"/>
              </a:rPr>
              <a:t> however with this I wanted to use a more holistic model so that the student had to look at their own progress from different perspectives. </a:t>
            </a:r>
          </a:p>
        </p:txBody>
      </p:sp>
      <p:sp>
        <p:nvSpPr>
          <p:cNvPr id="4" name="Slide Number Placeholder 3"/>
          <p:cNvSpPr>
            <a:spLocks noGrp="1"/>
          </p:cNvSpPr>
          <p:nvPr>
            <p:ph type="sldNum" sz="quarter" idx="5"/>
          </p:nvPr>
        </p:nvSpPr>
        <p:spPr/>
        <p:txBody>
          <a:bodyPr/>
          <a:lstStyle/>
          <a:p>
            <a:fld id="{EA7D8C71-DDDC-4CDD-8C04-B43B65C6DF5D}" type="slidenum">
              <a:rPr lang="en-GB" smtClean="0"/>
              <a:t>6</a:t>
            </a:fld>
            <a:endParaRPr lang="en-GB"/>
          </a:p>
        </p:txBody>
      </p:sp>
    </p:spTree>
    <p:extLst>
      <p:ext uri="{BB962C8B-B14F-4D97-AF65-F5344CB8AC3E}">
        <p14:creationId xmlns:p14="http://schemas.microsoft.com/office/powerpoint/2010/main" val="802298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Use an A3 piece of paper divided into four lenses and work in pairs/threes to add ideas of what they have found or think</a:t>
            </a:r>
          </a:p>
        </p:txBody>
      </p:sp>
      <p:sp>
        <p:nvSpPr>
          <p:cNvPr id="4" name="Slide Number Placeholder 3"/>
          <p:cNvSpPr>
            <a:spLocks noGrp="1"/>
          </p:cNvSpPr>
          <p:nvPr>
            <p:ph type="sldNum" sz="quarter" idx="5"/>
          </p:nvPr>
        </p:nvSpPr>
        <p:spPr/>
        <p:txBody>
          <a:bodyPr/>
          <a:lstStyle/>
          <a:p>
            <a:fld id="{EA7D8C71-DDDC-4CDD-8C04-B43B65C6DF5D}" type="slidenum">
              <a:rPr lang="en-GB" smtClean="0"/>
              <a:t>7</a:t>
            </a:fld>
            <a:endParaRPr lang="en-GB"/>
          </a:p>
        </p:txBody>
      </p:sp>
    </p:spTree>
    <p:extLst>
      <p:ext uri="{BB962C8B-B14F-4D97-AF65-F5344CB8AC3E}">
        <p14:creationId xmlns:p14="http://schemas.microsoft.com/office/powerpoint/2010/main" val="15803335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Advice for BA1 next year – what did you really want to know, didn't </a:t>
            </a:r>
            <a:r>
              <a:rPr lang="en-US" dirty="0" err="1">
                <a:cs typeface="Calibri"/>
              </a:rPr>
              <a:t>realise</a:t>
            </a:r>
            <a:r>
              <a:rPr lang="en-US" dirty="0">
                <a:cs typeface="Calibri"/>
              </a:rPr>
              <a:t> you didn't know?</a:t>
            </a:r>
          </a:p>
        </p:txBody>
      </p:sp>
      <p:sp>
        <p:nvSpPr>
          <p:cNvPr id="4" name="Slide Number Placeholder 3"/>
          <p:cNvSpPr>
            <a:spLocks noGrp="1"/>
          </p:cNvSpPr>
          <p:nvPr>
            <p:ph type="sldNum" sz="quarter" idx="5"/>
          </p:nvPr>
        </p:nvSpPr>
        <p:spPr/>
        <p:txBody>
          <a:bodyPr/>
          <a:lstStyle/>
          <a:p>
            <a:fld id="{EA7D8C71-DDDC-4CDD-8C04-B43B65C6DF5D}" type="slidenum">
              <a:rPr lang="en-GB" smtClean="0"/>
              <a:t>8</a:t>
            </a:fld>
            <a:endParaRPr lang="en-GB"/>
          </a:p>
        </p:txBody>
      </p:sp>
    </p:spTree>
    <p:extLst>
      <p:ext uri="{BB962C8B-B14F-4D97-AF65-F5344CB8AC3E}">
        <p14:creationId xmlns:p14="http://schemas.microsoft.com/office/powerpoint/2010/main" val="4108947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Remind students that they are all on their own journey. More formal reflection now in their action plan. It is useful to reflect however they must have a plan of actioning these ideas.</a:t>
            </a:r>
          </a:p>
        </p:txBody>
      </p:sp>
      <p:sp>
        <p:nvSpPr>
          <p:cNvPr id="4" name="Slide Number Placeholder 3"/>
          <p:cNvSpPr>
            <a:spLocks noGrp="1"/>
          </p:cNvSpPr>
          <p:nvPr>
            <p:ph type="sldNum" sz="quarter" idx="5"/>
          </p:nvPr>
        </p:nvSpPr>
        <p:spPr/>
        <p:txBody>
          <a:bodyPr/>
          <a:lstStyle/>
          <a:p>
            <a:fld id="{EA7D8C71-DDDC-4CDD-8C04-B43B65C6DF5D}" type="slidenum">
              <a:rPr lang="en-GB" smtClean="0"/>
              <a:t>9</a:t>
            </a:fld>
            <a:endParaRPr lang="en-GB"/>
          </a:p>
        </p:txBody>
      </p:sp>
    </p:spTree>
    <p:extLst>
      <p:ext uri="{BB962C8B-B14F-4D97-AF65-F5344CB8AC3E}">
        <p14:creationId xmlns:p14="http://schemas.microsoft.com/office/powerpoint/2010/main" val="4247066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All student-teachers are required to complete this grid following their PTE using information from their ‘End of Placement Report’.</a:t>
            </a:r>
            <a:r>
              <a:rPr lang="en-GB" dirty="0"/>
              <a:t> </a:t>
            </a:r>
            <a:endParaRPr lang="en-GB" sz="1200" b="0" i="0" kern="1200" dirty="0">
              <a:solidFill>
                <a:schemeClr val="tx1"/>
              </a:solidFill>
              <a:effectLst/>
              <a:latin typeface="+mn-lt"/>
              <a:cs typeface="Calibri"/>
            </a:endParaRPr>
          </a:p>
          <a:p>
            <a:r>
              <a:rPr lang="en-GB" dirty="0">
                <a:cs typeface="Calibri" panose="020F0502020204030204"/>
              </a:rPr>
              <a:t>Show them where to find it again – PLP Tab 3</a:t>
            </a:r>
          </a:p>
        </p:txBody>
      </p:sp>
      <p:sp>
        <p:nvSpPr>
          <p:cNvPr id="4" name="Slide Number Placeholder 3"/>
          <p:cNvSpPr>
            <a:spLocks noGrp="1"/>
          </p:cNvSpPr>
          <p:nvPr>
            <p:ph type="sldNum" sz="quarter" idx="10"/>
          </p:nvPr>
        </p:nvSpPr>
        <p:spPr/>
        <p:txBody>
          <a:bodyPr/>
          <a:lstStyle/>
          <a:p>
            <a:fld id="{90EE3F3C-945D-47E2-A118-BD2C03FDC183}" type="slidenum">
              <a:rPr lang="en-GB" smtClean="0"/>
              <a:t>10</a:t>
            </a:fld>
            <a:endParaRPr lang="en-GB"/>
          </a:p>
        </p:txBody>
      </p:sp>
    </p:spTree>
    <p:extLst>
      <p:ext uri="{BB962C8B-B14F-4D97-AF65-F5344CB8AC3E}">
        <p14:creationId xmlns:p14="http://schemas.microsoft.com/office/powerpoint/2010/main" val="24834901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need to change the ‘He/She' to ‘I’ as you own your strengths</a:t>
            </a:r>
          </a:p>
          <a:p>
            <a:endParaRPr lang="en-GB" dirty="0"/>
          </a:p>
          <a:p>
            <a:r>
              <a:rPr lang="en-GB" dirty="0"/>
              <a:t>Note the use of colour above. They will need to read the evidence and make sure it belongs to the strands within each standard.</a:t>
            </a:r>
          </a:p>
          <a:p>
            <a:endParaRPr lang="en-GB" dirty="0"/>
          </a:p>
          <a:p>
            <a:r>
              <a:rPr lang="en-GB" dirty="0"/>
              <a:t>Go to your End of Placement Report and include the positive comments identified as a strength for each standard in this column.</a:t>
            </a:r>
          </a:p>
        </p:txBody>
      </p:sp>
      <p:sp>
        <p:nvSpPr>
          <p:cNvPr id="4" name="Slide Number Placeholder 3"/>
          <p:cNvSpPr>
            <a:spLocks noGrp="1"/>
          </p:cNvSpPr>
          <p:nvPr>
            <p:ph type="sldNum" sz="quarter" idx="5"/>
          </p:nvPr>
        </p:nvSpPr>
        <p:spPr/>
        <p:txBody>
          <a:bodyPr/>
          <a:lstStyle/>
          <a:p>
            <a:fld id="{EA7D8C71-DDDC-4CDD-8C04-B43B65C6DF5D}" type="slidenum">
              <a:rPr lang="en-GB" smtClean="0"/>
              <a:t>11</a:t>
            </a:fld>
            <a:endParaRPr lang="en-GB"/>
          </a:p>
        </p:txBody>
      </p:sp>
    </p:spTree>
    <p:extLst>
      <p:ext uri="{BB962C8B-B14F-4D97-AF65-F5344CB8AC3E}">
        <p14:creationId xmlns:p14="http://schemas.microsoft.com/office/powerpoint/2010/main" val="5825523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This should be easier as the templates have a section for targets specifically</a:t>
            </a:r>
            <a:endParaRPr lang="en-GB" dirty="0"/>
          </a:p>
        </p:txBody>
      </p:sp>
      <p:sp>
        <p:nvSpPr>
          <p:cNvPr id="4" name="Slide Number Placeholder 3"/>
          <p:cNvSpPr>
            <a:spLocks noGrp="1"/>
          </p:cNvSpPr>
          <p:nvPr>
            <p:ph type="sldNum" sz="quarter" idx="5"/>
          </p:nvPr>
        </p:nvSpPr>
        <p:spPr/>
        <p:txBody>
          <a:bodyPr/>
          <a:lstStyle/>
          <a:p>
            <a:fld id="{EA7D8C71-DDDC-4CDD-8C04-B43B65C6DF5D}" type="slidenum">
              <a:rPr lang="en-GB" smtClean="0"/>
              <a:t>12</a:t>
            </a:fld>
            <a:endParaRPr lang="en-GB"/>
          </a:p>
        </p:txBody>
      </p:sp>
    </p:spTree>
    <p:extLst>
      <p:ext uri="{BB962C8B-B14F-4D97-AF65-F5344CB8AC3E}">
        <p14:creationId xmlns:p14="http://schemas.microsoft.com/office/powerpoint/2010/main" val="38663938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Give time to actually write the plan – circulate and help. The personal tutors should also be in the room to help.</a:t>
            </a:r>
          </a:p>
        </p:txBody>
      </p:sp>
      <p:sp>
        <p:nvSpPr>
          <p:cNvPr id="4" name="Slide Number Placeholder 3"/>
          <p:cNvSpPr>
            <a:spLocks noGrp="1"/>
          </p:cNvSpPr>
          <p:nvPr>
            <p:ph type="sldNum" sz="quarter" idx="5"/>
          </p:nvPr>
        </p:nvSpPr>
        <p:spPr/>
        <p:txBody>
          <a:bodyPr/>
          <a:lstStyle/>
          <a:p>
            <a:fld id="{EA7D8C71-DDDC-4CDD-8C04-B43B65C6DF5D}" type="slidenum">
              <a:rPr lang="en-GB" smtClean="0"/>
              <a:t>13</a:t>
            </a:fld>
            <a:endParaRPr lang="en-GB"/>
          </a:p>
        </p:txBody>
      </p:sp>
    </p:spTree>
    <p:extLst>
      <p:ext uri="{BB962C8B-B14F-4D97-AF65-F5344CB8AC3E}">
        <p14:creationId xmlns:p14="http://schemas.microsoft.com/office/powerpoint/2010/main" val="4527609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Just a short (</a:t>
            </a:r>
            <a:r>
              <a:rPr lang="en-US" err="1">
                <a:cs typeface="Calibri"/>
              </a:rPr>
              <a:t>ish</a:t>
            </a:r>
            <a:r>
              <a:rPr lang="en-US">
                <a:cs typeface="Calibri"/>
              </a:rPr>
              <a:t>) opportunity to discuss with peers about what they have seen or done themselves. </a:t>
            </a:r>
          </a:p>
          <a:p>
            <a:r>
              <a:rPr lang="en-US" dirty="0">
                <a:cs typeface="Calibri"/>
              </a:rPr>
              <a:t>They may want to show their resources, worksheets, plans </a:t>
            </a:r>
            <a:r>
              <a:rPr lang="en-US" dirty="0" err="1">
                <a:cs typeface="Calibri"/>
              </a:rPr>
              <a:t>etc</a:t>
            </a:r>
          </a:p>
          <a:p>
            <a:endParaRPr lang="en-US" dirty="0">
              <a:cs typeface="Calibri"/>
            </a:endParaRPr>
          </a:p>
        </p:txBody>
      </p:sp>
      <p:sp>
        <p:nvSpPr>
          <p:cNvPr id="4" name="Slide Number Placeholder 3"/>
          <p:cNvSpPr>
            <a:spLocks noGrp="1"/>
          </p:cNvSpPr>
          <p:nvPr>
            <p:ph type="sldNum" sz="quarter" idx="5"/>
          </p:nvPr>
        </p:nvSpPr>
        <p:spPr/>
        <p:txBody>
          <a:bodyPr/>
          <a:lstStyle/>
          <a:p>
            <a:fld id="{BD1A5635-6DDC-41F8-BCC5-7939119AEC18}" type="slidenum">
              <a:rPr lang="en-US"/>
              <a:t>20</a:t>
            </a:fld>
            <a:endParaRPr lang="en-US"/>
          </a:p>
        </p:txBody>
      </p:sp>
    </p:spTree>
    <p:extLst>
      <p:ext uri="{BB962C8B-B14F-4D97-AF65-F5344CB8AC3E}">
        <p14:creationId xmlns:p14="http://schemas.microsoft.com/office/powerpoint/2010/main" val="34125392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Make sure they have all seen this resource and have looked at it</a:t>
            </a:r>
          </a:p>
        </p:txBody>
      </p:sp>
      <p:sp>
        <p:nvSpPr>
          <p:cNvPr id="4" name="Slide Number Placeholder 3"/>
          <p:cNvSpPr>
            <a:spLocks noGrp="1"/>
          </p:cNvSpPr>
          <p:nvPr>
            <p:ph type="sldNum" sz="quarter" idx="5"/>
          </p:nvPr>
        </p:nvSpPr>
        <p:spPr/>
        <p:txBody>
          <a:bodyPr/>
          <a:lstStyle/>
          <a:p>
            <a:fld id="{41DFCFF7-21C1-4482-AF2B-175F76C2F8AA}" type="slidenum">
              <a:rPr lang="en-US"/>
              <a:t>21</a:t>
            </a:fld>
            <a:endParaRPr lang="en-US"/>
          </a:p>
        </p:txBody>
      </p:sp>
    </p:spTree>
    <p:extLst>
      <p:ext uri="{BB962C8B-B14F-4D97-AF65-F5344CB8AC3E}">
        <p14:creationId xmlns:p14="http://schemas.microsoft.com/office/powerpoint/2010/main" val="14754848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a:t>
            </a:r>
            <a:r>
              <a:rPr lang="en-US" err="1">
                <a:cs typeface="Calibri"/>
              </a:rPr>
              <a:t>Cofiwch</a:t>
            </a:r>
            <a:r>
              <a:rPr lang="en-US">
                <a:cs typeface="Calibri"/>
              </a:rPr>
              <a:t>/ Remember. </a:t>
            </a:r>
            <a:r>
              <a:rPr lang="en-US" err="1">
                <a:cs typeface="Calibri"/>
              </a:rPr>
              <a:t>Edrychwch</a:t>
            </a:r>
            <a:r>
              <a:rPr lang="en-US">
                <a:cs typeface="Calibri"/>
              </a:rPr>
              <a:t>/Look</a:t>
            </a:r>
          </a:p>
        </p:txBody>
      </p:sp>
      <p:sp>
        <p:nvSpPr>
          <p:cNvPr id="4" name="Slide Number Placeholder 3"/>
          <p:cNvSpPr>
            <a:spLocks noGrp="1"/>
          </p:cNvSpPr>
          <p:nvPr>
            <p:ph type="sldNum" sz="quarter" idx="5"/>
          </p:nvPr>
        </p:nvSpPr>
        <p:spPr/>
        <p:txBody>
          <a:bodyPr/>
          <a:lstStyle/>
          <a:p>
            <a:fld id="{EA7D8C71-DDDC-4CDD-8C04-B43B65C6DF5D}" type="slidenum">
              <a:rPr lang="en-GB" smtClean="0"/>
              <a:t>22</a:t>
            </a:fld>
            <a:endParaRPr lang="en-GB"/>
          </a:p>
        </p:txBody>
      </p:sp>
    </p:spTree>
    <p:extLst>
      <p:ext uri="{BB962C8B-B14F-4D97-AF65-F5344CB8AC3E}">
        <p14:creationId xmlns:p14="http://schemas.microsoft.com/office/powerpoint/2010/main" val="31456193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30</a:t>
            </a:fld>
            <a:endParaRPr lang="en-US"/>
          </a:p>
        </p:txBody>
      </p:sp>
    </p:spTree>
    <p:extLst>
      <p:ext uri="{BB962C8B-B14F-4D97-AF65-F5344CB8AC3E}">
        <p14:creationId xmlns:p14="http://schemas.microsoft.com/office/powerpoint/2010/main" val="2852235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9.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9.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9.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9.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9.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9.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9.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9.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9.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9.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9.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9.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9.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9.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9.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lnSpc>
                <a:spcPct val="150000"/>
              </a:lnSpc>
              <a:defRPr b="1">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ilingual">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lvl1pPr>
              <a:lnSpc>
                <a:spcPct val="150000"/>
              </a:lnSpc>
              <a:defRPr b="1">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lnSpc>
                <a:spcPct val="150000"/>
              </a:lnSpc>
              <a:defRPr b="1">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square" lIns="0" tIns="0" rIns="0" bIns="0" rtlCol="0" anchor="t" anchorCtr="0">
            <a:noAutofit/>
          </a:bodyPr>
          <a:lstStyle>
            <a:lvl1pPr marL="0" indent="0">
              <a:lnSpc>
                <a:spcPct val="150000"/>
              </a:lnSpc>
              <a:buNone/>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5" name="Text Placeholder 2">
            <a:extLst>
              <a:ext uri="{FF2B5EF4-FFF2-40B4-BE49-F238E27FC236}">
                <a16:creationId xmlns:a16="http://schemas.microsoft.com/office/drawing/2014/main" id="{B8BD2DF2-7B24-EF41-8FD7-2F7484C46B34}"/>
              </a:ext>
            </a:extLst>
          </p:cNvPr>
          <p:cNvSpPr>
            <a:spLocks noGrp="1"/>
          </p:cNvSpPr>
          <p:nvPr>
            <p:ph idx="1" hasCustomPrompt="1"/>
          </p:nvPr>
        </p:nvSpPr>
        <p:spPr>
          <a:xfrm>
            <a:off x="358219" y="2256090"/>
            <a:ext cx="11481847" cy="3093577"/>
          </a:xfrm>
          <a:prstGeom prst="rect">
            <a:avLst/>
          </a:prstGeom>
        </p:spPr>
        <p:txBody>
          <a:bodyPr vert="horz" lIns="91440" tIns="45720" rIns="91440" bIns="45720" numCol="1" rtlCol="0">
            <a:normAutofit/>
          </a:bodyPr>
          <a:lstStyle>
            <a:lvl1pPr>
              <a:lnSpc>
                <a:spcPct val="150000"/>
              </a:lnSpc>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5" name="Text Placeholder 2">
            <a:extLst>
              <a:ext uri="{FF2B5EF4-FFF2-40B4-BE49-F238E27FC236}">
                <a16:creationId xmlns:a16="http://schemas.microsoft.com/office/drawing/2014/main" id="{B8BD2DF2-7B24-EF41-8FD7-2F7484C46B34}"/>
              </a:ext>
            </a:extLst>
          </p:cNvPr>
          <p:cNvSpPr>
            <a:spLocks noGrp="1"/>
          </p:cNvSpPr>
          <p:nvPr>
            <p:ph idx="1"/>
          </p:nvPr>
        </p:nvSpPr>
        <p:spPr>
          <a:xfrm>
            <a:off x="358219" y="2256090"/>
            <a:ext cx="11481847" cy="3093577"/>
          </a:xfrm>
          <a:prstGeom prst="rect">
            <a:avLst/>
          </a:prstGeom>
        </p:spPr>
        <p:txBody>
          <a:bodyPr vert="horz" lIns="91440" tIns="45720" rIns="91440" bIns="45720" numCol="2" rtlCol="0">
            <a:normAutofit/>
          </a:bodyPr>
          <a:lstStyle>
            <a:lvl1pPr>
              <a:lnSpc>
                <a:spcPct val="150000"/>
              </a:lnSpc>
              <a:defRPr sz="2400">
                <a:solidFill>
                  <a:schemeClr val="bg1"/>
                </a:solidFill>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3587847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plit image">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65F9E7EE-6D8B-454C-990A-433887FA1D73}"/>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sp>
        <p:nvSpPr>
          <p:cNvPr id="6" name="Text Placeholder 2">
            <a:extLst>
              <a:ext uri="{FF2B5EF4-FFF2-40B4-BE49-F238E27FC236}">
                <a16:creationId xmlns:a16="http://schemas.microsoft.com/office/drawing/2014/main" id="{8617A82F-9AE8-094C-BE95-51E9F565B93F}"/>
              </a:ext>
            </a:extLst>
          </p:cNvPr>
          <p:cNvSpPr>
            <a:spLocks noGrp="1"/>
          </p:cNvSpPr>
          <p:nvPr>
            <p:ph idx="1"/>
          </p:nvPr>
        </p:nvSpPr>
        <p:spPr>
          <a:xfrm>
            <a:off x="358220" y="2264636"/>
            <a:ext cx="5564016" cy="3070934"/>
          </a:xfrm>
          <a:prstGeom prst="rect">
            <a:avLst/>
          </a:prstGeom>
        </p:spPr>
        <p:txBody>
          <a:bodyPr vert="horz" wrap="none" lIns="0" tIns="0" rIns="0" bIns="0" numCol="2" rtlCol="0" anchor="t" anchorCtr="0">
            <a:noAutofit/>
          </a:bodyPr>
          <a:lstStyle>
            <a:lvl1pPr>
              <a:lnSpc>
                <a:spcPct val="150000"/>
              </a:lnSpc>
              <a:defRPr/>
            </a:lvl1pPr>
          </a:lstStyle>
          <a:p>
            <a:pPr lvl="0"/>
            <a:r>
              <a:rPr lang="en-GB"/>
              <a:t>Click to edit Master text styles</a:t>
            </a:r>
          </a:p>
        </p:txBody>
      </p:sp>
      <p:sp>
        <p:nvSpPr>
          <p:cNvPr id="7" name="Text Placeholder 2">
            <a:extLst>
              <a:ext uri="{FF2B5EF4-FFF2-40B4-BE49-F238E27FC236}">
                <a16:creationId xmlns:a16="http://schemas.microsoft.com/office/drawing/2014/main" id="{A68D13FE-D995-C348-B25B-7AC54A48597C}"/>
              </a:ext>
            </a:extLst>
          </p:cNvPr>
          <p:cNvSpPr>
            <a:spLocks noGrp="1"/>
          </p:cNvSpPr>
          <p:nvPr>
            <p:ph idx="10" hasCustomPrompt="1"/>
          </p:nvPr>
        </p:nvSpPr>
        <p:spPr>
          <a:xfrm>
            <a:off x="6268340" y="2264636"/>
            <a:ext cx="5564016" cy="3070934"/>
          </a:xfrm>
          <a:prstGeom prst="rect">
            <a:avLst/>
          </a:prstGeom>
        </p:spPr>
        <p:txBody>
          <a:bodyPr vert="horz" wrap="none" lIns="0" tIns="0" rIns="0" bIns="0" numCol="2" rtlCol="0" anchor="t" anchorCtr="0">
            <a:noAutofit/>
          </a:bodyPr>
          <a:lstStyle>
            <a:lvl1pPr>
              <a:lnSpc>
                <a:spcPct val="150000"/>
              </a:lnSpc>
              <a:defRPr/>
            </a:lvl1pPr>
          </a:lstStyle>
          <a:p>
            <a:pPr lvl="0"/>
            <a:r>
              <a:rPr lang="en-GB"/>
              <a:t>image</a:t>
            </a:r>
          </a:p>
        </p:txBody>
      </p:sp>
    </p:spTree>
    <p:extLst>
      <p:ext uri="{BB962C8B-B14F-4D97-AF65-F5344CB8AC3E}">
        <p14:creationId xmlns:p14="http://schemas.microsoft.com/office/powerpoint/2010/main" val="4214471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6/9/2024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6/9/2024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6/9/2024</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14217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09/06/2024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7765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642465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187956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09/06/2024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9079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6/9/2024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118592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2">
    <p:spTree>
      <p:nvGrpSpPr>
        <p:cNvPr id="1" name=""/>
        <p:cNvGrpSpPr/>
        <p:nvPr/>
      </p:nvGrpSpPr>
      <p:grpSpPr>
        <a:xfrm>
          <a:off x="0" y="0"/>
          <a:ext cx="0" cy="0"/>
          <a:chOff x="0" y="0"/>
          <a:chExt cx="0" cy="0"/>
        </a:xfrm>
      </p:grpSpPr>
      <p:sp>
        <p:nvSpPr>
          <p:cNvPr id="5" name="Freeform 4"/>
          <p:cNvSpPr/>
          <p:nvPr userDrawn="1"/>
        </p:nvSpPr>
        <p:spPr>
          <a:xfrm>
            <a:off x="-1"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gradFill flip="none" rotWithShape="1">
            <a:gsLst>
              <a:gs pos="0">
                <a:schemeClr val="tx1">
                  <a:lumMod val="95000"/>
                  <a:lumOff val="5000"/>
                </a:schemeClr>
              </a:gs>
              <a:gs pos="100000">
                <a:schemeClr val="tx1">
                  <a:lumMod val="75000"/>
                  <a:lumOff val="25000"/>
                </a:schemeClr>
              </a:gs>
            </a:gsLst>
            <a:lin ang="18900000" scaled="1"/>
            <a:tileRect/>
          </a:gradFill>
          <a:ln>
            <a:noFill/>
          </a:ln>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1701" tIns="141701" rIns="141701" bIns="141701" numCol="1" spcCol="1270" anchor="ctr" anchorCtr="0">
            <a:noAutofit/>
          </a:bodyPr>
          <a:lstStyle/>
          <a:p>
            <a:pPr lvl="0" algn="ctr" defTabSz="733425">
              <a:spcBef>
                <a:spcPct val="0"/>
              </a:spcBef>
              <a:spcAft>
                <a:spcPct val="35000"/>
              </a:spcAft>
            </a:pPr>
            <a:endParaRPr lang="en-US" sz="825" b="1" kern="1200"/>
          </a:p>
        </p:txBody>
      </p:sp>
    </p:spTree>
    <p:extLst>
      <p:ext uri="{BB962C8B-B14F-4D97-AF65-F5344CB8AC3E}">
        <p14:creationId xmlns:p14="http://schemas.microsoft.com/office/powerpoint/2010/main" val="19899830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91A672C8-C6E9-DB40-B41B-4DA95BF3B5A0}"/>
              </a:ext>
            </a:extLst>
          </p:cNvPr>
          <p:cNvSpPr txBox="1">
            <a:spLocks/>
          </p:cNvSpPr>
          <p:nvPr userDrawn="1"/>
        </p:nvSpPr>
        <p:spPr>
          <a:xfrm>
            <a:off x="355076" y="2427005"/>
            <a:ext cx="11481847" cy="3940228"/>
          </a:xfrm>
          <a:prstGeom prst="rect">
            <a:avLst/>
          </a:prstGeom>
        </p:spPr>
        <p:txBody>
          <a:bodyPr vert="horz" lIns="91440" tIns="45720" rIns="91440" bIns="45720" numCol="1" rtlCol="0">
            <a:norm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Click to edit Master text styles</a:t>
            </a:r>
          </a:p>
        </p:txBody>
      </p:sp>
    </p:spTree>
    <p:extLst>
      <p:ext uri="{BB962C8B-B14F-4D97-AF65-F5344CB8AC3E}">
        <p14:creationId xmlns:p14="http://schemas.microsoft.com/office/powerpoint/2010/main" val="15971485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columns">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91A672C8-C6E9-DB40-B41B-4DA95BF3B5A0}"/>
              </a:ext>
            </a:extLst>
          </p:cNvPr>
          <p:cNvSpPr txBox="1">
            <a:spLocks/>
          </p:cNvSpPr>
          <p:nvPr userDrawn="1"/>
        </p:nvSpPr>
        <p:spPr>
          <a:xfrm>
            <a:off x="355076" y="2427005"/>
            <a:ext cx="11481847" cy="3940228"/>
          </a:xfrm>
          <a:prstGeom prst="rect">
            <a:avLst/>
          </a:prstGeom>
        </p:spPr>
        <p:txBody>
          <a:bodyPr vert="horz" lIns="91440" tIns="45720" rIns="91440" bIns="45720" numCol="2" rtlCol="0">
            <a:norm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Click to edit Master text styles</a:t>
            </a:r>
          </a:p>
        </p:txBody>
      </p:sp>
    </p:spTree>
    <p:extLst>
      <p:ext uri="{BB962C8B-B14F-4D97-AF65-F5344CB8AC3E}">
        <p14:creationId xmlns:p14="http://schemas.microsoft.com/office/powerpoint/2010/main" val="8555359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3 columns">
    <p:spTree>
      <p:nvGrpSpPr>
        <p:cNvPr id="1" name=""/>
        <p:cNvGrpSpPr/>
        <p:nvPr/>
      </p:nvGrpSpPr>
      <p:grpSpPr>
        <a:xfrm>
          <a:off x="0" y="0"/>
          <a:ext cx="0" cy="0"/>
          <a:chOff x="0" y="0"/>
          <a:chExt cx="0" cy="0"/>
        </a:xfrm>
      </p:grpSpPr>
      <p:sp>
        <p:nvSpPr>
          <p:cNvPr id="6" name="Text Placeholder 2">
            <a:extLst>
              <a:ext uri="{FF2B5EF4-FFF2-40B4-BE49-F238E27FC236}">
                <a16:creationId xmlns:a16="http://schemas.microsoft.com/office/drawing/2014/main" id="{91A672C8-C6E9-DB40-B41B-4DA95BF3B5A0}"/>
              </a:ext>
            </a:extLst>
          </p:cNvPr>
          <p:cNvSpPr txBox="1">
            <a:spLocks/>
          </p:cNvSpPr>
          <p:nvPr userDrawn="1"/>
        </p:nvSpPr>
        <p:spPr>
          <a:xfrm>
            <a:off x="355076" y="2427005"/>
            <a:ext cx="11481847" cy="3940228"/>
          </a:xfrm>
          <a:prstGeom prst="rect">
            <a:avLst/>
          </a:prstGeom>
        </p:spPr>
        <p:txBody>
          <a:bodyPr vert="horz" lIns="91440" tIns="45720" rIns="91440" bIns="45720" numCol="3" rtlCol="0">
            <a:norm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Click to edit Master text styles</a:t>
            </a:r>
          </a:p>
        </p:txBody>
      </p:sp>
    </p:spTree>
    <p:extLst>
      <p:ext uri="{BB962C8B-B14F-4D97-AF65-F5344CB8AC3E}">
        <p14:creationId xmlns:p14="http://schemas.microsoft.com/office/powerpoint/2010/main" val="36958195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3 columns">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BE60C73-4261-B74E-BF8B-6B66F39390A1}"/>
              </a:ext>
            </a:extLst>
          </p:cNvPr>
          <p:cNvSpPr>
            <a:spLocks noGrp="1"/>
          </p:cNvSpPr>
          <p:nvPr>
            <p:ph idx="1" hasCustomPrompt="1"/>
          </p:nvPr>
        </p:nvSpPr>
        <p:spPr>
          <a:xfrm>
            <a:off x="358219" y="2503918"/>
            <a:ext cx="5569009" cy="3940228"/>
          </a:xfrm>
          <a:prstGeom prst="rect">
            <a:avLst/>
          </a:prstGeom>
        </p:spPr>
        <p:txBody>
          <a:bodyPr vert="horz" lIns="91440" tIns="45720" rIns="91440" bIns="45720"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35C33459-AD9D-944E-9761-1B674CB6D13D}"/>
              </a:ext>
            </a:extLst>
          </p:cNvPr>
          <p:cNvSpPr>
            <a:spLocks noGrp="1"/>
          </p:cNvSpPr>
          <p:nvPr>
            <p:ph idx="10" hasCustomPrompt="1"/>
          </p:nvPr>
        </p:nvSpPr>
        <p:spPr>
          <a:xfrm>
            <a:off x="6264774" y="2503918"/>
            <a:ext cx="5569009" cy="3940228"/>
          </a:xfrm>
          <a:prstGeom prst="rect">
            <a:avLst/>
          </a:prstGeom>
        </p:spPr>
        <p:txBody>
          <a:bodyPr vert="horz" lIns="91440" tIns="45720" rIns="91440" bIns="45720"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22008603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5E9C8F47-570C-1145-97D0-56E081D67E01}"/>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3D3DDF15-7026-0445-A974-9959229CC0A8}"/>
              </a:ext>
            </a:extLst>
          </p:cNvPr>
          <p:cNvSpPr>
            <a:spLocks noGrp="1"/>
          </p:cNvSpPr>
          <p:nvPr>
            <p:ph idx="1"/>
          </p:nvPr>
        </p:nvSpPr>
        <p:spPr>
          <a:xfrm>
            <a:off x="3725966" y="1461331"/>
            <a:ext cx="8114100" cy="5031544"/>
          </a:xfrm>
          <a:prstGeom prst="rect">
            <a:avLst/>
          </a:prstGeom>
        </p:spPr>
        <p:txBody>
          <a:bodyPr vert="horz" lIns="91440" tIns="45720" rIns="91440" bIns="45720" numCol="1"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19663450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 columns">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5E9C8F47-570C-1145-97D0-56E081D67E01}"/>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3D3DDF15-7026-0445-A974-9959229CC0A8}"/>
              </a:ext>
            </a:extLst>
          </p:cNvPr>
          <p:cNvSpPr>
            <a:spLocks noGrp="1"/>
          </p:cNvSpPr>
          <p:nvPr>
            <p:ph idx="1"/>
          </p:nvPr>
        </p:nvSpPr>
        <p:spPr>
          <a:xfrm>
            <a:off x="3725966"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18950512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174C34E4-0ECB-E341-95B5-1E2C353C02E6}"/>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6AC11C8F-2B85-4346-8F0A-EB630D40F722}"/>
              </a:ext>
            </a:extLst>
          </p:cNvPr>
          <p:cNvSpPr>
            <a:spLocks noGrp="1"/>
          </p:cNvSpPr>
          <p:nvPr>
            <p:ph idx="1"/>
          </p:nvPr>
        </p:nvSpPr>
        <p:spPr>
          <a:xfrm>
            <a:off x="3725966" y="1461331"/>
            <a:ext cx="8114100" cy="5031544"/>
          </a:xfrm>
          <a:prstGeom prst="rect">
            <a:avLst/>
          </a:prstGeom>
        </p:spPr>
        <p:txBody>
          <a:bodyPr vert="horz" lIns="91440" tIns="45720" rIns="91440" bIns="45720" numCol="1"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231788506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split image">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174C34E4-0ECB-E341-95B5-1E2C353C02E6}"/>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6AC11C8F-2B85-4346-8F0A-EB630D40F722}"/>
              </a:ext>
            </a:extLst>
          </p:cNvPr>
          <p:cNvSpPr>
            <a:spLocks noGrp="1"/>
          </p:cNvSpPr>
          <p:nvPr>
            <p:ph idx="1"/>
          </p:nvPr>
        </p:nvSpPr>
        <p:spPr>
          <a:xfrm>
            <a:off x="3725966" y="1461331"/>
            <a:ext cx="8114100" cy="5031544"/>
          </a:xfrm>
          <a:prstGeom prst="rect">
            <a:avLst/>
          </a:prstGeom>
        </p:spPr>
        <p:txBody>
          <a:bodyPr vert="horz" lIns="91440" tIns="45720" rIns="91440" bIns="45720" numCol="1"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97891B86-FE8F-6745-8177-3D09B13ABC83}"/>
              </a:ext>
            </a:extLst>
          </p:cNvPr>
          <p:cNvSpPr>
            <a:spLocks noGrp="1"/>
          </p:cNvSpPr>
          <p:nvPr>
            <p:ph idx="10" hasCustomPrompt="1"/>
          </p:nvPr>
        </p:nvSpPr>
        <p:spPr>
          <a:xfrm>
            <a:off x="351934" y="1461331"/>
            <a:ext cx="2912559" cy="5031544"/>
          </a:xfrm>
          <a:prstGeom prst="rect">
            <a:avLst/>
          </a:prstGeom>
        </p:spPr>
        <p:txBody>
          <a:bodyPr vert="horz" lIns="91440" tIns="45720" rIns="91440" bIns="45720" numCol="1" rtlCol="0">
            <a:normAutofit/>
          </a:bodyPr>
          <a:lstStyle>
            <a:lvl1pPr marL="0" indent="0">
              <a:lnSpc>
                <a:spcPct val="150000"/>
              </a:lnSpc>
              <a:buNone/>
              <a:defRPr sz="2400">
                <a:solidFill>
                  <a:schemeClr val="bg1"/>
                </a:solidFill>
                <a:latin typeface="Arial" panose="020B0604020202020204" pitchFamily="34" charset="0"/>
                <a:cs typeface="Arial" panose="020B0604020202020204" pitchFamily="34" charset="0"/>
              </a:defRPr>
            </a:lvl1pPr>
          </a:lstStyle>
          <a:p>
            <a:pPr lvl="0"/>
            <a:r>
              <a:rPr lang="en-GB"/>
              <a:t>image</a:t>
            </a:r>
          </a:p>
        </p:txBody>
      </p:sp>
    </p:spTree>
    <p:extLst>
      <p:ext uri="{BB962C8B-B14F-4D97-AF65-F5344CB8AC3E}">
        <p14:creationId xmlns:p14="http://schemas.microsoft.com/office/powerpoint/2010/main" val="15787316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split image 2 clumns">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174C34E4-0ECB-E341-95B5-1E2C353C02E6}"/>
              </a:ext>
            </a:extLst>
          </p:cNvPr>
          <p:cNvSpPr>
            <a:spLocks noGrp="1"/>
          </p:cNvSpPr>
          <p:nvPr>
            <p:ph type="title"/>
          </p:nvPr>
        </p:nvSpPr>
        <p:spPr>
          <a:xfrm>
            <a:off x="3725966"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6AC11C8F-2B85-4346-8F0A-EB630D40F722}"/>
              </a:ext>
            </a:extLst>
          </p:cNvPr>
          <p:cNvSpPr>
            <a:spLocks noGrp="1"/>
          </p:cNvSpPr>
          <p:nvPr>
            <p:ph idx="1"/>
          </p:nvPr>
        </p:nvSpPr>
        <p:spPr>
          <a:xfrm>
            <a:off x="3725966"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97891B86-FE8F-6745-8177-3D09B13ABC83}"/>
              </a:ext>
            </a:extLst>
          </p:cNvPr>
          <p:cNvSpPr>
            <a:spLocks noGrp="1"/>
          </p:cNvSpPr>
          <p:nvPr>
            <p:ph idx="10" hasCustomPrompt="1"/>
          </p:nvPr>
        </p:nvSpPr>
        <p:spPr>
          <a:xfrm>
            <a:off x="351934" y="1461331"/>
            <a:ext cx="2912559" cy="5031544"/>
          </a:xfrm>
          <a:prstGeom prst="rect">
            <a:avLst/>
          </a:prstGeom>
        </p:spPr>
        <p:txBody>
          <a:bodyPr vert="horz" lIns="91440" tIns="45720" rIns="91440" bIns="45720" numCol="1" rtlCol="0">
            <a:normAutofit/>
          </a:bodyPr>
          <a:lstStyle>
            <a:lvl1pPr marL="0" indent="0">
              <a:lnSpc>
                <a:spcPct val="150000"/>
              </a:lnSpc>
              <a:buNone/>
              <a:defRPr sz="2400">
                <a:solidFill>
                  <a:schemeClr val="bg1"/>
                </a:solidFill>
                <a:latin typeface="Arial" panose="020B0604020202020204" pitchFamily="34" charset="0"/>
                <a:cs typeface="Arial" panose="020B0604020202020204" pitchFamily="34" charset="0"/>
              </a:defRPr>
            </a:lvl1pPr>
          </a:lstStyle>
          <a:p>
            <a:pPr lvl="0"/>
            <a:r>
              <a:rPr lang="en-GB"/>
              <a:t>image</a:t>
            </a:r>
          </a:p>
        </p:txBody>
      </p:sp>
    </p:spTree>
    <p:extLst>
      <p:ext uri="{BB962C8B-B14F-4D97-AF65-F5344CB8AC3E}">
        <p14:creationId xmlns:p14="http://schemas.microsoft.com/office/powerpoint/2010/main" val="13933384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B1BB4B68-E1E7-9144-B1F1-49E95DC3AD47}"/>
              </a:ext>
            </a:extLst>
          </p:cNvPr>
          <p:cNvSpPr>
            <a:spLocks noGrp="1"/>
          </p:cNvSpPr>
          <p:nvPr>
            <p:ph type="title"/>
          </p:nvPr>
        </p:nvSpPr>
        <p:spPr>
          <a:xfrm>
            <a:off x="350377"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BB0E8DC2-EB37-9643-9BDC-BDCEFE68A2AD}"/>
              </a:ext>
            </a:extLst>
          </p:cNvPr>
          <p:cNvSpPr>
            <a:spLocks noGrp="1"/>
          </p:cNvSpPr>
          <p:nvPr>
            <p:ph idx="1"/>
          </p:nvPr>
        </p:nvSpPr>
        <p:spPr>
          <a:xfrm>
            <a:off x="350377"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7630207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split image">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B1BB4B68-E1E7-9144-B1F1-49E95DC3AD47}"/>
              </a:ext>
            </a:extLst>
          </p:cNvPr>
          <p:cNvSpPr>
            <a:spLocks noGrp="1"/>
          </p:cNvSpPr>
          <p:nvPr>
            <p:ph type="title"/>
          </p:nvPr>
        </p:nvSpPr>
        <p:spPr>
          <a:xfrm>
            <a:off x="350377"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2">
            <a:extLst>
              <a:ext uri="{FF2B5EF4-FFF2-40B4-BE49-F238E27FC236}">
                <a16:creationId xmlns:a16="http://schemas.microsoft.com/office/drawing/2014/main" id="{BB0E8DC2-EB37-9643-9BDC-BDCEFE68A2AD}"/>
              </a:ext>
            </a:extLst>
          </p:cNvPr>
          <p:cNvSpPr>
            <a:spLocks noGrp="1"/>
          </p:cNvSpPr>
          <p:nvPr>
            <p:ph idx="1"/>
          </p:nvPr>
        </p:nvSpPr>
        <p:spPr>
          <a:xfrm>
            <a:off x="350377"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0036411D-5BDF-3E46-BF19-B9D5A8351137}"/>
              </a:ext>
            </a:extLst>
          </p:cNvPr>
          <p:cNvSpPr>
            <a:spLocks noGrp="1"/>
          </p:cNvSpPr>
          <p:nvPr>
            <p:ph idx="10" hasCustomPrompt="1"/>
          </p:nvPr>
        </p:nvSpPr>
        <p:spPr>
          <a:xfrm>
            <a:off x="8682527" y="365125"/>
            <a:ext cx="3159096"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image</a:t>
            </a:r>
          </a:p>
        </p:txBody>
      </p:sp>
    </p:spTree>
    <p:extLst>
      <p:ext uri="{BB962C8B-B14F-4D97-AF65-F5344CB8AC3E}">
        <p14:creationId xmlns:p14="http://schemas.microsoft.com/office/powerpoint/2010/main" val="80263873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55354159-3CF1-6048-ADC9-27260C97F83E}"/>
              </a:ext>
            </a:extLst>
          </p:cNvPr>
          <p:cNvSpPr>
            <a:spLocks noGrp="1"/>
          </p:cNvSpPr>
          <p:nvPr>
            <p:ph type="title"/>
          </p:nvPr>
        </p:nvSpPr>
        <p:spPr>
          <a:xfrm>
            <a:off x="350377" y="365125"/>
            <a:ext cx="8114100" cy="959473"/>
          </a:xfrm>
          <a:prstGeom prst="rect">
            <a:avLst/>
          </a:prstGeom>
        </p:spPr>
        <p:txBody>
          <a:bodyPr vert="horz" lIns="91440" tIns="45720" rIns="91440" bIns="45720" rtlCol="0" anchor="ctr">
            <a:normAutofit/>
          </a:bodyPr>
          <a:lstStyle>
            <a:lvl1pPr>
              <a:lnSpc>
                <a:spcPct val="150000"/>
              </a:lnSpc>
              <a:defRPr sz="2800" b="1">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8" name="Text Placeholder 2">
            <a:extLst>
              <a:ext uri="{FF2B5EF4-FFF2-40B4-BE49-F238E27FC236}">
                <a16:creationId xmlns:a16="http://schemas.microsoft.com/office/drawing/2014/main" id="{4643DC8F-E148-B847-A2F7-055E5BB8A25C}"/>
              </a:ext>
            </a:extLst>
          </p:cNvPr>
          <p:cNvSpPr>
            <a:spLocks noGrp="1"/>
          </p:cNvSpPr>
          <p:nvPr>
            <p:ph idx="1"/>
          </p:nvPr>
        </p:nvSpPr>
        <p:spPr>
          <a:xfrm>
            <a:off x="350377" y="1461331"/>
            <a:ext cx="8114100" cy="5031544"/>
          </a:xfrm>
          <a:prstGeom prst="rect">
            <a:avLst/>
          </a:prstGeom>
        </p:spPr>
        <p:txBody>
          <a:bodyPr vert="horz" lIns="91440" tIns="45720" rIns="91440" bIns="45720" numCol="2" rtlCol="0">
            <a:normAutofit/>
          </a:bodyPr>
          <a:lstStyle>
            <a:lvl1pPr marL="0" indent="0">
              <a:lnSpc>
                <a:spcPct val="150000"/>
              </a:lnSpc>
              <a:buNone/>
              <a:defRPr sz="2400">
                <a:latin typeface="Arial" panose="020B0604020202020204" pitchFamily="34" charset="0"/>
                <a:cs typeface="Arial" panose="020B0604020202020204" pitchFamily="34" charset="0"/>
              </a:defRPr>
            </a:lvl1pPr>
          </a:lstStyle>
          <a:p>
            <a:pPr lvl="0"/>
            <a:r>
              <a:rPr lang="en-GB"/>
              <a:t>Click to edit Master text styles</a:t>
            </a:r>
          </a:p>
        </p:txBody>
      </p:sp>
    </p:spTree>
    <p:extLst>
      <p:ext uri="{BB962C8B-B14F-4D97-AF65-F5344CB8AC3E}">
        <p14:creationId xmlns:p14="http://schemas.microsoft.com/office/powerpoint/2010/main" val="26245287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6/9/2024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6/9/2024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6/9/2024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6/9/2024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6/9/2024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6/9/2024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6/9/2024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6/9/2024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6/9/2024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6/9/2024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6/9/2024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accent1">
            <a:lumMod val="75000"/>
          </a:schemeClr>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106A418-68CC-4D3D-9032-696498842FBD}"/>
              </a:ext>
            </a:extLst>
          </p:cNvPr>
          <p:cNvSpPr>
            <a:spLocks noGrp="1"/>
          </p:cNvSpPr>
          <p:nvPr>
            <p:ph type="title" hasCustomPrompt="1"/>
          </p:nvPr>
        </p:nvSpPr>
        <p:spPr>
          <a:xfrm>
            <a:off x="914400" y="914401"/>
            <a:ext cx="6400800" cy="685800"/>
          </a:xfrm>
        </p:spPr>
        <p:txBody>
          <a:bodyPr>
            <a:no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E93C440-01C8-4E08-A98E-D76F10D08BF4}"/>
              </a:ext>
            </a:extLst>
          </p:cNvPr>
          <p:cNvSpPr>
            <a:spLocks noGrp="1"/>
          </p:cNvSpPr>
          <p:nvPr>
            <p:ph type="body" sz="quarter" idx="11" hasCustomPrompt="1"/>
          </p:nvPr>
        </p:nvSpPr>
        <p:spPr>
          <a:xfrm>
            <a:off x="914400" y="1913064"/>
            <a:ext cx="6858001" cy="427939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56047614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186028196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CC92641-A8C8-41F9-8E1C-7C929693C69C}"/>
              </a:ext>
            </a:extLst>
          </p:cNvPr>
          <p:cNvSpPr>
            <a:spLocks noGrp="1"/>
          </p:cNvSpPr>
          <p:nvPr>
            <p:ph type="title" hasCustomPrompt="1"/>
          </p:nvPr>
        </p:nvSpPr>
        <p:spPr>
          <a:xfrm>
            <a:off x="4389119" y="946653"/>
            <a:ext cx="6857999" cy="653547"/>
          </a:xfrm>
        </p:spPr>
        <p:txBody>
          <a:bodyPr>
            <a:norm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7CC55B6-E9DA-4B68-A0D8-957F46B46517}"/>
              </a:ext>
            </a:extLst>
          </p:cNvPr>
          <p:cNvSpPr>
            <a:spLocks noGrp="1"/>
          </p:cNvSpPr>
          <p:nvPr>
            <p:ph type="body" sz="quarter" idx="11" hasCustomPrompt="1"/>
          </p:nvPr>
        </p:nvSpPr>
        <p:spPr>
          <a:xfrm>
            <a:off x="4389120" y="2062956"/>
            <a:ext cx="6858000" cy="423367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263045173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E11DAB-71A2-44C9-B830-25E19DC5833C}"/>
              </a:ext>
            </a:extLst>
          </p:cNvPr>
          <p:cNvSpPr>
            <a:spLocks noGrp="1"/>
          </p:cNvSpPr>
          <p:nvPr>
            <p:ph type="title" hasCustomPrompt="1"/>
          </p:nvPr>
        </p:nvSpPr>
        <p:spPr>
          <a:xfrm>
            <a:off x="914400" y="914401"/>
            <a:ext cx="6400800" cy="685800"/>
          </a:xfrm>
        </p:spPr>
        <p:txBody>
          <a:bodyPr>
            <a:noAutofit/>
          </a:bodyPr>
          <a:lstStyle>
            <a:lvl1pPr>
              <a:defRPr sz="4000">
                <a:solidFill>
                  <a:schemeClr val="tx1">
                    <a:lumMod val="75000"/>
                    <a:lumOff val="25000"/>
                  </a:schemeClr>
                </a:solidFill>
              </a:defRPr>
            </a:lvl1pPr>
          </a:lstStyle>
          <a:p>
            <a:r>
              <a:rPr lang="en-US"/>
              <a:t>Add title</a:t>
            </a:r>
          </a:p>
        </p:txBody>
      </p:sp>
      <p:sp>
        <p:nvSpPr>
          <p:cNvPr id="10" name="Text Placeholder 9">
            <a:extLst>
              <a:ext uri="{FF2B5EF4-FFF2-40B4-BE49-F238E27FC236}">
                <a16:creationId xmlns:a16="http://schemas.microsoft.com/office/drawing/2014/main" id="{5F9B5FD0-EA88-4EA1-89FF-A0346C36D9C6}"/>
              </a:ext>
            </a:extLst>
          </p:cNvPr>
          <p:cNvSpPr>
            <a:spLocks noGrp="1"/>
          </p:cNvSpPr>
          <p:nvPr>
            <p:ph type="body" sz="quarter" idx="11"/>
          </p:nvPr>
        </p:nvSpPr>
        <p:spPr>
          <a:xfrm>
            <a:off x="914400" y="2203704"/>
            <a:ext cx="6400800" cy="4206240"/>
          </a:xfrm>
        </p:spPr>
        <p:txBody>
          <a:bodyPr>
            <a:normAutofit/>
          </a:bodyPr>
          <a:lstStyle>
            <a:lvl1pPr>
              <a:defRPr sz="1800">
                <a:solidFill>
                  <a:schemeClr val="tx1">
                    <a:lumMod val="75000"/>
                    <a:lumOff val="25000"/>
                  </a:schemeClr>
                </a:solidFill>
              </a:defRPr>
            </a:lvl1pPr>
          </a:lstStyle>
          <a:p>
            <a:pPr lvl="0"/>
            <a:r>
              <a:rPr lang="en-US"/>
              <a:t>Click to edit Master text</a:t>
            </a:r>
          </a:p>
        </p:txBody>
      </p:sp>
    </p:spTree>
    <p:extLst>
      <p:ext uri="{BB962C8B-B14F-4D97-AF65-F5344CB8AC3E}">
        <p14:creationId xmlns:p14="http://schemas.microsoft.com/office/powerpoint/2010/main" val="285711634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47977519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417167675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288ADB-2A57-46BC-81B5-B7DC124F8A76}" type="datetimeFigureOut">
              <a:rPr lang="en-GB" smtClean="0"/>
              <a:t>09/06/2024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3FA1F3-6F63-48DD-A36D-9370E2594484}" type="slidenum">
              <a:rPr lang="en-GB" smtClean="0"/>
              <a:t>‹#›</a:t>
            </a:fld>
            <a:endParaRPr lang="en-GB"/>
          </a:p>
        </p:txBody>
      </p:sp>
    </p:spTree>
    <p:extLst>
      <p:ext uri="{BB962C8B-B14F-4D97-AF65-F5344CB8AC3E}">
        <p14:creationId xmlns:p14="http://schemas.microsoft.com/office/powerpoint/2010/main" val="34046051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3364083949"/>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9.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slideLayout" Target="../slideLayouts/slideLayout22.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slideLayout" Target="../slideLayouts/slideLayout21.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5" Type="http://schemas.openxmlformats.org/officeDocument/2006/relationships/image" Target="../media/image8.png"/><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image" Target="../media/image9.png"/><Relationship Id="rId5" Type="http://schemas.openxmlformats.org/officeDocument/2006/relationships/theme" Target="../theme/theme9.xml"/><Relationship Id="rId4" Type="http://schemas.openxmlformats.org/officeDocument/2006/relationships/slideLayout" Target="../slideLayouts/slideLayout26.xml"/></Relationships>
</file>

<file path=ppt/slideMasters/_rels/slideMaster10.xml.rels><?xml version="1.0" encoding="UTF-8" standalone="yes"?>
<Relationships xmlns="http://schemas.openxmlformats.org/package/2006/relationships"><Relationship Id="rId3" Type="http://schemas.openxmlformats.org/officeDocument/2006/relationships/theme" Target="../theme/theme10.xml"/><Relationship Id="rId2" Type="http://schemas.openxmlformats.org/officeDocument/2006/relationships/slideLayout" Target="../slideLayouts/slideLayout28.xml"/><Relationship Id="rId1" Type="http://schemas.openxmlformats.org/officeDocument/2006/relationships/slideLayout" Target="../slideLayouts/slideLayout27.xml"/><Relationship Id="rId4" Type="http://schemas.openxmlformats.org/officeDocument/2006/relationships/image" Target="../media/image10.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33.xml"/><Relationship Id="rId1" Type="http://schemas.openxmlformats.org/officeDocument/2006/relationships/slideLayout" Target="../slideLayouts/slideLayout32.xml"/><Relationship Id="rId4" Type="http://schemas.openxmlformats.org/officeDocument/2006/relationships/image" Target="../media/image12.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4.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5" Type="http://schemas.openxmlformats.org/officeDocument/2006/relationships/slideLayout" Target="../slideLayouts/slideLayout39.xml"/><Relationship Id="rId4" Type="http://schemas.openxmlformats.org/officeDocument/2006/relationships/slideLayout" Target="../slideLayouts/slideLayout38.xml"/><Relationship Id="rId9" Type="http://schemas.openxmlformats.org/officeDocument/2006/relationships/theme" Target="../theme/theme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5.xml"/><Relationship Id="rId1" Type="http://schemas.openxmlformats.org/officeDocument/2006/relationships/slideLayout" Target="../slideLayouts/slideLayout43.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6.xml"/><Relationship Id="rId1" Type="http://schemas.openxmlformats.org/officeDocument/2006/relationships/slideLayout" Target="../slideLayouts/slideLayout44.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7.xml"/><Relationship Id="rId1" Type="http://schemas.openxmlformats.org/officeDocument/2006/relationships/slideLayout" Target="../slideLayouts/slideLayout45.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22.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8.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64.xml"/><Relationship Id="rId13" Type="http://schemas.openxmlformats.org/officeDocument/2006/relationships/slideLayout" Target="../slideLayouts/slideLayout69.xml"/><Relationship Id="rId18" Type="http://schemas.openxmlformats.org/officeDocument/2006/relationships/slideLayout" Target="../slideLayouts/slideLayout74.xml"/><Relationship Id="rId3" Type="http://schemas.openxmlformats.org/officeDocument/2006/relationships/slideLayout" Target="../slideLayouts/slideLayout59.xml"/><Relationship Id="rId21" Type="http://schemas.openxmlformats.org/officeDocument/2006/relationships/slideLayout" Target="../slideLayouts/slideLayout77.xml"/><Relationship Id="rId7" Type="http://schemas.openxmlformats.org/officeDocument/2006/relationships/slideLayout" Target="../slideLayouts/slideLayout63.xml"/><Relationship Id="rId12" Type="http://schemas.openxmlformats.org/officeDocument/2006/relationships/slideLayout" Target="../slideLayouts/slideLayout68.xml"/><Relationship Id="rId17" Type="http://schemas.openxmlformats.org/officeDocument/2006/relationships/slideLayout" Target="../slideLayouts/slideLayout73.xml"/><Relationship Id="rId2" Type="http://schemas.openxmlformats.org/officeDocument/2006/relationships/slideLayout" Target="../slideLayouts/slideLayout58.xml"/><Relationship Id="rId16" Type="http://schemas.openxmlformats.org/officeDocument/2006/relationships/slideLayout" Target="../slideLayouts/slideLayout72.xml"/><Relationship Id="rId20" Type="http://schemas.openxmlformats.org/officeDocument/2006/relationships/slideLayout" Target="../slideLayouts/slideLayout76.xml"/><Relationship Id="rId1" Type="http://schemas.openxmlformats.org/officeDocument/2006/relationships/slideLayout" Target="../slideLayouts/slideLayout57.xml"/><Relationship Id="rId6" Type="http://schemas.openxmlformats.org/officeDocument/2006/relationships/slideLayout" Target="../slideLayouts/slideLayout62.xml"/><Relationship Id="rId11" Type="http://schemas.openxmlformats.org/officeDocument/2006/relationships/slideLayout" Target="../slideLayouts/slideLayout67.xml"/><Relationship Id="rId24" Type="http://schemas.openxmlformats.org/officeDocument/2006/relationships/theme" Target="../theme/theme19.xml"/><Relationship Id="rId5" Type="http://schemas.openxmlformats.org/officeDocument/2006/relationships/slideLayout" Target="../slideLayouts/slideLayout61.xml"/><Relationship Id="rId15" Type="http://schemas.openxmlformats.org/officeDocument/2006/relationships/slideLayout" Target="../slideLayouts/slideLayout71.xml"/><Relationship Id="rId23" Type="http://schemas.openxmlformats.org/officeDocument/2006/relationships/slideLayout" Target="../slideLayouts/slideLayout79.xml"/><Relationship Id="rId10" Type="http://schemas.openxmlformats.org/officeDocument/2006/relationships/slideLayout" Target="../slideLayouts/slideLayout66.xml"/><Relationship Id="rId19" Type="http://schemas.openxmlformats.org/officeDocument/2006/relationships/slideLayout" Target="../slideLayouts/slideLayout75.xml"/><Relationship Id="rId4" Type="http://schemas.openxmlformats.org/officeDocument/2006/relationships/slideLayout" Target="../slideLayouts/slideLayout60.xml"/><Relationship Id="rId9" Type="http://schemas.openxmlformats.org/officeDocument/2006/relationships/slideLayout" Target="../slideLayouts/slideLayout65.xml"/><Relationship Id="rId14" Type="http://schemas.openxmlformats.org/officeDocument/2006/relationships/slideLayout" Target="../slideLayouts/slideLayout70.xml"/><Relationship Id="rId22" Type="http://schemas.openxmlformats.org/officeDocument/2006/relationships/slideLayout" Target="../slideLayouts/slideLayout78.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theme" Target="../theme/theme20.xml"/><Relationship Id="rId1" Type="http://schemas.openxmlformats.org/officeDocument/2006/relationships/slideLayout" Target="../slideLayouts/slideLayout80.xml"/><Relationship Id="rId4" Type="http://schemas.openxmlformats.org/officeDocument/2006/relationships/image" Target="../media/image28.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6/9/2024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9" name="Picture 8" descr="Logo&#10;&#10;Description automatically generated">
            <a:extLst>
              <a:ext uri="{FF2B5EF4-FFF2-40B4-BE49-F238E27FC236}">
                <a16:creationId xmlns:a16="http://schemas.microsoft.com/office/drawing/2014/main" id="{A2E05995-1A0A-EE46-B8A7-948610CE7D5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building&#10;&#10;Description automatically generated with low confidence">
            <a:extLst>
              <a:ext uri="{FF2B5EF4-FFF2-40B4-BE49-F238E27FC236}">
                <a16:creationId xmlns:a16="http://schemas.microsoft.com/office/drawing/2014/main" id="{7C7000E2-8224-D648-82AF-A176F6588717}"/>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screenshot of a building&#10;&#10;Description automatically generated with low confidence">
            <a:extLst>
              <a:ext uri="{FF2B5EF4-FFF2-40B4-BE49-F238E27FC236}">
                <a16:creationId xmlns:a16="http://schemas.microsoft.com/office/drawing/2014/main" id="{05090118-CB8B-AE45-AFF7-04F2397CE623}"/>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with medium confidence">
            <a:extLst>
              <a:ext uri="{FF2B5EF4-FFF2-40B4-BE49-F238E27FC236}">
                <a16:creationId xmlns:a16="http://schemas.microsoft.com/office/drawing/2014/main" id="{6D5E6D1E-DBE0-404C-B538-E4FD24636200}"/>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76BC57CB-0823-2D4A-9D38-0DDBB0AA49A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4" name="Title Placeholder 1">
            <a:extLst>
              <a:ext uri="{FF2B5EF4-FFF2-40B4-BE49-F238E27FC236}">
                <a16:creationId xmlns:a16="http://schemas.microsoft.com/office/drawing/2014/main" id="{A234961A-4646-3842-A00E-EB21D1638F52}"/>
              </a:ext>
            </a:extLst>
          </p:cNvPr>
          <p:cNvSpPr>
            <a:spLocks noGrp="1"/>
          </p:cNvSpPr>
          <p:nvPr>
            <p:ph type="title"/>
          </p:nvPr>
        </p:nvSpPr>
        <p:spPr>
          <a:xfrm>
            <a:off x="358219" y="1390621"/>
            <a:ext cx="11481847" cy="694554"/>
          </a:xfrm>
          <a:prstGeom prst="rect">
            <a:avLst/>
          </a:prstGeom>
        </p:spPr>
        <p:txBody>
          <a:bodyPr vert="horz" lIns="91440" tIns="45720" rIns="91440" bIns="45720" rtlCol="0" anchor="ctr">
            <a:normAutofit/>
          </a:bodyPr>
          <a:lstStyle/>
          <a:p>
            <a:r>
              <a:rPr lang="en-GB"/>
              <a:t>Click to edit Master title style </a:t>
            </a:r>
            <a:endParaRPr lang="en-US"/>
          </a:p>
        </p:txBody>
      </p:sp>
      <p:pic>
        <p:nvPicPr>
          <p:cNvPr id="3" name="Picture 2" descr="Graphical user interface&#10;&#10;Description automatically generated with low confidence">
            <a:extLst>
              <a:ext uri="{FF2B5EF4-FFF2-40B4-BE49-F238E27FC236}">
                <a16:creationId xmlns:a16="http://schemas.microsoft.com/office/drawing/2014/main" id="{C8947104-17EE-AA4F-A4A4-EA48FA82FFBF}"/>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22" r:id="rId2"/>
    <p:sldLayoutId id="2147483725" r:id="rId3"/>
  </p:sldLayoutIdLst>
  <p:txStyles>
    <p:titleStyle>
      <a:lvl1pPr algn="l" defTabSz="914400" rtl="0" eaLnBrk="1" latinLnBrk="0" hangingPunct="1">
        <a:lnSpc>
          <a:spcPct val="90000"/>
        </a:lnSpc>
        <a:spcBef>
          <a:spcPct val="0"/>
        </a:spcBef>
        <a:buNone/>
        <a:defRPr sz="2800" b="1" kern="1200">
          <a:solidFill>
            <a:schemeClr val="bg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73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15"/>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57" r:id="rId1"/>
    <p:sldLayoutId id="2147483708" r:id="rId2"/>
    <p:sldLayoutId id="2147483706" r:id="rId3"/>
    <p:sldLayoutId id="2147483707" r:id="rId4"/>
    <p:sldLayoutId id="2147483726" r:id="rId5"/>
    <p:sldLayoutId id="2147483727" r:id="rId6"/>
    <p:sldLayoutId id="2147483728" r:id="rId7"/>
    <p:sldLayoutId id="2147483763" r:id="rId8"/>
    <p:sldLayoutId id="2147483765" r:id="rId9"/>
    <p:sldLayoutId id="2147483731" r:id="rId10"/>
    <p:sldLayoutId id="2147483732" r:id="rId11"/>
    <p:sldLayoutId id="2147483733" r:id="rId12"/>
    <p:sldLayoutId id="2147483730" r:id="rId13"/>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7B12EA8C-2F87-A64C-86E7-7614C5B3C9DF}"/>
              </a:ext>
            </a:extLst>
          </p:cNvPr>
          <p:cNvSpPr txBox="1">
            <a:spLocks/>
          </p:cNvSpPr>
          <p:nvPr userDrawn="1"/>
        </p:nvSpPr>
        <p:spPr>
          <a:xfrm>
            <a:off x="355076" y="1330799"/>
            <a:ext cx="11481847" cy="95947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GB" sz="2800" b="1">
                <a:latin typeface="Arial" panose="020B0604020202020204" pitchFamily="34" charset="0"/>
                <a:cs typeface="Arial" panose="020B0604020202020204" pitchFamily="34" charset="0"/>
              </a:rPr>
              <a:t>Click to edit Master title style</a:t>
            </a:r>
            <a:endParaRPr lang="en-US" sz="2800" b="1">
              <a:latin typeface="Arial" panose="020B0604020202020204" pitchFamily="34" charset="0"/>
              <a:cs typeface="Arial" panose="020B0604020202020204" pitchFamily="34" charset="0"/>
            </a:endParaRPr>
          </a:p>
        </p:txBody>
      </p:sp>
      <p:pic>
        <p:nvPicPr>
          <p:cNvPr id="3" name="Picture 2" descr="Graphical user interface, text, application&#10;&#10;Description automatically generated">
            <a:extLst>
              <a:ext uri="{FF2B5EF4-FFF2-40B4-BE49-F238E27FC236}">
                <a16:creationId xmlns:a16="http://schemas.microsoft.com/office/drawing/2014/main" id="{DD803F06-DF0D-F24F-AC01-8BF8B1CA2593}"/>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756" r:id="rId1"/>
    <p:sldLayoutId id="2147483711" r:id="rId2"/>
    <p:sldLayoutId id="2147483712" r:id="rId3"/>
    <p:sldLayoutId id="214748371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a:extLst>
              <a:ext uri="{FF2B5EF4-FFF2-40B4-BE49-F238E27FC236}">
                <a16:creationId xmlns:a16="http://schemas.microsoft.com/office/drawing/2014/main" id="{CC1A67B6-BB88-C146-881D-3F8A23FCBA8C}"/>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755" r:id="rId1"/>
    <p:sldLayoutId id="214748371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9B5E0547-8B33-1047-A79B-361CEE0EAEB3}"/>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754" r:id="rId1"/>
    <p:sldLayoutId id="2147483759" r:id="rId2"/>
    <p:sldLayoutId id="214748372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87DD38B9-A499-B04D-9875-FB9454006A64}"/>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753" r:id="rId1"/>
    <p:sldLayoutId id="214748372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ext, screenshot&#10;&#10;Description automatically generated">
            <a:extLst>
              <a:ext uri="{FF2B5EF4-FFF2-40B4-BE49-F238E27FC236}">
                <a16:creationId xmlns:a16="http://schemas.microsoft.com/office/drawing/2014/main" id="{A95FC50A-354B-4A4A-946A-0429974AA7B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51"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9775E2-26ED-4CEF-94F6-7C85D113D53B}"/>
              </a:ext>
            </a:extLst>
          </p:cNvPr>
          <p:cNvSpPr>
            <a:spLocks noGrp="1"/>
          </p:cNvSpPr>
          <p:nvPr>
            <p:ph type="title"/>
          </p:nvPr>
        </p:nvSpPr>
        <p:spPr>
          <a:xfrm>
            <a:off x="914400" y="946653"/>
            <a:ext cx="10058400" cy="132556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ABF32AB5-76E2-49F4-96EE-B419AF1F03C2}"/>
              </a:ext>
            </a:extLst>
          </p:cNvPr>
          <p:cNvSpPr>
            <a:spLocks noGrp="1"/>
          </p:cNvSpPr>
          <p:nvPr>
            <p:ph type="body" idx="1"/>
          </p:nvPr>
        </p:nvSpPr>
        <p:spPr>
          <a:xfrm>
            <a:off x="914400" y="2294859"/>
            <a:ext cx="10058400" cy="37209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60577"/>
      </p:ext>
    </p:extLst>
  </p:cSld>
  <p:clrMap bg1="lt1" tx1="dk1" bg2="lt2" tx2="dk2" accent1="accent1" accent2="accent2" accent3="accent3" accent4="accent4" accent5="accent5" accent6="accent6" hlink="hlink" folHlink="folHlink"/>
  <p:sldLayoutIdLst>
    <p:sldLayoutId id="2147483663" r:id="rId1"/>
    <p:sldLayoutId id="2147483748" r:id="rId2"/>
    <p:sldLayoutId id="2147483747" r:id="rId3"/>
    <p:sldLayoutId id="2147483746" r:id="rId4"/>
    <p:sldLayoutId id="2147483745" r:id="rId5"/>
    <p:sldLayoutId id="2147483744" r:id="rId6"/>
    <p:sldLayoutId id="2147483743" r:id="rId7"/>
    <p:sldLayoutId id="2147483742" r:id="rId8"/>
    <p:sldLayoutId id="2147483741" r:id="rId9"/>
    <p:sldLayoutId id="2147483740" r:id="rId10"/>
    <p:sldLayoutId id="2147483739" r:id="rId11"/>
    <p:sldLayoutId id="2147483738" r:id="rId12"/>
    <p:sldLayoutId id="2147483737" r:id="rId13"/>
    <p:sldLayoutId id="2147483736" r:id="rId14"/>
    <p:sldLayoutId id="2147483735" r:id="rId15"/>
    <p:sldLayoutId id="2147483662" r:id="rId16"/>
    <p:sldLayoutId id="2147483660" r:id="rId17"/>
    <p:sldLayoutId id="2147483665" r:id="rId18"/>
    <p:sldLayoutId id="2147483661" r:id="rId19"/>
    <p:sldLayoutId id="2147483729" r:id="rId20"/>
    <p:sldLayoutId id="2147483761" r:id="rId21"/>
    <p:sldLayoutId id="2147483719" r:id="rId22"/>
    <p:sldLayoutId id="2147483723"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 userDrawn="1">
          <p15:clr>
            <a:srgbClr val="F26B43"/>
          </p15:clr>
        </p15:guide>
        <p15:guide id="2" pos="576" userDrawn="1">
          <p15:clr>
            <a:srgbClr val="F26B43"/>
          </p15:clr>
        </p15:guide>
        <p15:guide id="3" pos="7104" userDrawn="1">
          <p15:clr>
            <a:srgbClr val="F26B43"/>
          </p15:clr>
        </p15:guide>
        <p15:guide id="4" orient="horz" pos="3744" userDrawn="1">
          <p15:clr>
            <a:srgbClr val="F26B43"/>
          </p15:clr>
        </p15:guide>
        <p15:guide id="5" pos="2760" userDrawn="1">
          <p15:clr>
            <a:srgbClr val="F26B43"/>
          </p15:clr>
        </p15:guide>
        <p15:guide id="6" pos="4944" userDrawn="1">
          <p15:clr>
            <a:srgbClr val="F26B43"/>
          </p15:clr>
        </p15:guide>
        <p15:guide id="7" orient="horz" pos="4032" userDrawn="1">
          <p15:clr>
            <a:srgbClr val="F26B43"/>
          </p15:clr>
        </p15:guide>
      </p15:sldGuideLst>
    </p:ext>
  </p:extLst>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76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80.xml"/></Relationships>
</file>

<file path=ppt/slides/_rels/slide2.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5.jpeg"/><Relationship Id="rId2" Type="http://schemas.openxmlformats.org/officeDocument/2006/relationships/image" Target="../media/image30.jpeg"/><Relationship Id="rId1" Type="http://schemas.openxmlformats.org/officeDocument/2006/relationships/slideLayout" Target="../slideLayouts/slideLayout73.xml"/><Relationship Id="rId6" Type="http://schemas.openxmlformats.org/officeDocument/2006/relationships/image" Target="../media/image34.jpeg"/><Relationship Id="rId5" Type="http://schemas.openxmlformats.org/officeDocument/2006/relationships/image" Target="../media/image33.png"/><Relationship Id="rId4" Type="http://schemas.openxmlformats.org/officeDocument/2006/relationships/image" Target="../media/image32.jpeg"/></Relationships>
</file>

<file path=ppt/slides/_rels/slide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37.png"/></Relationships>
</file>

<file path=ppt/slides/_rels/slide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38.png"/></Relationships>
</file>

<file path=ppt/slides/_rels/slide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xml"/><Relationship Id="rId1" Type="http://schemas.openxmlformats.org/officeDocument/2006/relationships/slideLayout" Target="../slideLayouts/slideLayout11.xml"/><Relationship Id="rId4" Type="http://schemas.openxmlformats.org/officeDocument/2006/relationships/image" Target="../media/image42.png"/></Relationships>
</file>

<file path=ppt/slides/_rels/slide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47.png"/></Relationships>
</file>

<file path=ppt/slides/_rels/slide1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48.png"/></Relationships>
</file>

<file path=ppt/slides/_rels/slide1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8.xml"/></Relationships>
</file>

<file path=ppt/slides/_rels/slide1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0.png"/><Relationship Id="rId1" Type="http://schemas.openxmlformats.org/officeDocument/2006/relationships/slideLayout" Target="../slideLayouts/slideLayout11.xml"/><Relationship Id="rId4" Type="http://schemas.openxmlformats.org/officeDocument/2006/relationships/image" Target="../media/image5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8" Type="http://schemas.openxmlformats.org/officeDocument/2006/relationships/hyperlink" Target="https://sway.office.com/oMB6zzqtlNLlJOF1?ref=Link&amp;loc=mysways" TargetMode="External"/><Relationship Id="rId13" Type="http://schemas.openxmlformats.org/officeDocument/2006/relationships/image" Target="../media/image55.jpeg"/><Relationship Id="rId18" Type="http://schemas.openxmlformats.org/officeDocument/2006/relationships/image" Target="../media/image60.png"/><Relationship Id="rId26" Type="http://schemas.openxmlformats.org/officeDocument/2006/relationships/image" Target="../media/image68.png"/><Relationship Id="rId3" Type="http://schemas.openxmlformats.org/officeDocument/2006/relationships/hyperlink" Target="https://sway.office.com/Czwqiop91yqDlWtl?ref=Link&amp;loc=mysways" TargetMode="External"/><Relationship Id="rId21" Type="http://schemas.openxmlformats.org/officeDocument/2006/relationships/image" Target="../media/image63.png"/><Relationship Id="rId7" Type="http://schemas.openxmlformats.org/officeDocument/2006/relationships/hyperlink" Target="https://sway.office.com/qk4hhTZ6L3cEBNXG?ref=Link&amp;loc=mysways" TargetMode="External"/><Relationship Id="rId12" Type="http://schemas.openxmlformats.org/officeDocument/2006/relationships/hyperlink" Target="https://www.uwtsd.ac.uk/" TargetMode="External"/><Relationship Id="rId17" Type="http://schemas.openxmlformats.org/officeDocument/2006/relationships/image" Target="../media/image59.png"/><Relationship Id="rId25" Type="http://schemas.openxmlformats.org/officeDocument/2006/relationships/image" Target="../media/image67.png"/><Relationship Id="rId2" Type="http://schemas.openxmlformats.org/officeDocument/2006/relationships/notesSlide" Target="../notesSlides/notesSlide12.xml"/><Relationship Id="rId16" Type="http://schemas.openxmlformats.org/officeDocument/2006/relationships/image" Target="../media/image58.png"/><Relationship Id="rId20" Type="http://schemas.openxmlformats.org/officeDocument/2006/relationships/image" Target="../media/image62.png"/><Relationship Id="rId29" Type="http://schemas.openxmlformats.org/officeDocument/2006/relationships/image" Target="../media/image71.png"/><Relationship Id="rId1" Type="http://schemas.openxmlformats.org/officeDocument/2006/relationships/slideLayout" Target="../slideLayouts/slideLayout22.xml"/><Relationship Id="rId6" Type="http://schemas.openxmlformats.org/officeDocument/2006/relationships/hyperlink" Target="https://sway.office.com/lGqfrmlULbjTrKw6?ref=Link&amp;loc=mysways" TargetMode="External"/><Relationship Id="rId11" Type="http://schemas.openxmlformats.org/officeDocument/2006/relationships/image" Target="../media/image54.png"/><Relationship Id="rId24" Type="http://schemas.openxmlformats.org/officeDocument/2006/relationships/image" Target="../media/image66.png"/><Relationship Id="rId5" Type="http://schemas.openxmlformats.org/officeDocument/2006/relationships/hyperlink" Target="https://sway.office.com/JWKgXTeqCOX2Q1Sr?ref=Link&amp;loc=mysways" TargetMode="External"/><Relationship Id="rId15" Type="http://schemas.openxmlformats.org/officeDocument/2006/relationships/image" Target="../media/image57.png"/><Relationship Id="rId23" Type="http://schemas.openxmlformats.org/officeDocument/2006/relationships/image" Target="../media/image65.png"/><Relationship Id="rId28" Type="http://schemas.openxmlformats.org/officeDocument/2006/relationships/image" Target="../media/image70.png"/><Relationship Id="rId10" Type="http://schemas.openxmlformats.org/officeDocument/2006/relationships/hyperlink" Target="https://sway.office.com/UUscWQEay6l1rY7T?ref=Link&amp;loc=mysways" TargetMode="External"/><Relationship Id="rId19" Type="http://schemas.openxmlformats.org/officeDocument/2006/relationships/image" Target="../media/image61.png"/><Relationship Id="rId31" Type="http://schemas.openxmlformats.org/officeDocument/2006/relationships/image" Target="../media/image72.jpeg"/><Relationship Id="rId4" Type="http://schemas.openxmlformats.org/officeDocument/2006/relationships/hyperlink" Target="https://sway.office.com/fwvF9fG1yLbBJtxJ?ref=Link&amp;loc=mysways" TargetMode="External"/><Relationship Id="rId9" Type="http://schemas.openxmlformats.org/officeDocument/2006/relationships/hyperlink" Target="https://sway.office.com/Gr1EfFmdMewlHp8O?ref=Link&amp;loc=mysways" TargetMode="External"/><Relationship Id="rId14" Type="http://schemas.openxmlformats.org/officeDocument/2006/relationships/image" Target="../media/image56.png"/><Relationship Id="rId22" Type="http://schemas.openxmlformats.org/officeDocument/2006/relationships/image" Target="../media/image64.png"/><Relationship Id="rId27" Type="http://schemas.openxmlformats.org/officeDocument/2006/relationships/image" Target="../media/image69.png"/><Relationship Id="rId30" Type="http://schemas.openxmlformats.org/officeDocument/2006/relationships/hyperlink" Target="https://moodle.uwtsd.ac.uk/login/login.php?errorcode=4"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10.xml"/><Relationship Id="rId5" Type="http://schemas.openxmlformats.org/officeDocument/2006/relationships/image" Target="../media/image78.png"/><Relationship Id="rId4" Type="http://schemas.openxmlformats.org/officeDocument/2006/relationships/image" Target="../media/image77.png"/></Relationships>
</file>

<file path=ppt/slides/_rels/slide25.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8.xml"/></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38.png"/></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r1aYWbLj0U8" TargetMode="External"/><Relationship Id="rId1" Type="http://schemas.openxmlformats.org/officeDocument/2006/relationships/slideLayout" Target="../slideLayouts/slideLayout3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people standing in different poses&#10;&#10;Description automatically generated">
            <a:extLst>
              <a:ext uri="{FF2B5EF4-FFF2-40B4-BE49-F238E27FC236}">
                <a16:creationId xmlns:a16="http://schemas.microsoft.com/office/drawing/2014/main" id="{77152F2F-F48D-6C32-255A-A2C275480064}"/>
              </a:ext>
            </a:extLst>
          </p:cNvPr>
          <p:cNvPicPr>
            <a:picLocks noGrp="1" noChangeAspect="1"/>
          </p:cNvPicPr>
          <p:nvPr>
            <p:ph idx="1"/>
          </p:nvPr>
        </p:nvPicPr>
        <p:blipFill>
          <a:blip r:embed="rId2"/>
          <a:stretch>
            <a:fillRect/>
          </a:stretch>
        </p:blipFill>
        <p:spPr>
          <a:xfrm>
            <a:off x="5408139" y="1054558"/>
            <a:ext cx="6345702" cy="4647002"/>
          </a:xfrm>
        </p:spPr>
      </p:pic>
    </p:spTree>
    <p:extLst>
      <p:ext uri="{BB962C8B-B14F-4D97-AF65-F5344CB8AC3E}">
        <p14:creationId xmlns:p14="http://schemas.microsoft.com/office/powerpoint/2010/main" val="1607524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7E3D5-B129-455A-8D61-5DE355CFB91F}"/>
              </a:ext>
            </a:extLst>
          </p:cNvPr>
          <p:cNvSpPr>
            <a:spLocks noGrp="1"/>
          </p:cNvSpPr>
          <p:nvPr>
            <p:ph type="title"/>
          </p:nvPr>
        </p:nvSpPr>
        <p:spPr>
          <a:xfrm>
            <a:off x="1470790" y="110333"/>
            <a:ext cx="9490744" cy="640080"/>
          </a:xfrm>
        </p:spPr>
        <p:txBody>
          <a:bodyPr>
            <a:noAutofit/>
          </a:bodyPr>
          <a:lstStyle/>
          <a:p>
            <a:r>
              <a:rPr lang="en-GB" sz="4000" dirty="0">
                <a:solidFill>
                  <a:schemeClr val="bg2">
                    <a:lumMod val="25000"/>
                  </a:schemeClr>
                </a:solidFill>
                <a:latin typeface="+mn-lt"/>
              </a:rPr>
              <a:t>LLWYBR SAC / QTS PATHWAY </a:t>
            </a:r>
            <a:br>
              <a:rPr lang="en-GB" sz="4000" dirty="0">
                <a:latin typeface="+mn-lt"/>
                <a:cs typeface="Quire Sans"/>
              </a:rPr>
            </a:br>
            <a:r>
              <a:rPr lang="en-GB" sz="4000" dirty="0">
                <a:solidFill>
                  <a:schemeClr val="bg2">
                    <a:lumMod val="25000"/>
                  </a:schemeClr>
                </a:solidFill>
                <a:latin typeface="+mn-lt"/>
              </a:rPr>
              <a:t>Sesiwn 5 /Session 5 </a:t>
            </a:r>
            <a:br>
              <a:rPr lang="en-US" dirty="0"/>
            </a:br>
            <a:endParaRPr lang="en-US"/>
          </a:p>
        </p:txBody>
      </p:sp>
      <p:sp>
        <p:nvSpPr>
          <p:cNvPr id="3" name="Text Placeholder 2">
            <a:extLst>
              <a:ext uri="{FF2B5EF4-FFF2-40B4-BE49-F238E27FC236}">
                <a16:creationId xmlns:a16="http://schemas.microsoft.com/office/drawing/2014/main" id="{EDE512D6-1B42-4E1C-AEE3-478A340AC162}"/>
              </a:ext>
            </a:extLst>
          </p:cNvPr>
          <p:cNvSpPr>
            <a:spLocks noGrp="1"/>
          </p:cNvSpPr>
          <p:nvPr>
            <p:ph type="body" sz="quarter" idx="10"/>
          </p:nvPr>
        </p:nvSpPr>
        <p:spPr>
          <a:xfrm>
            <a:off x="-515703" y="1699649"/>
            <a:ext cx="13224502" cy="1725705"/>
          </a:xfrm>
        </p:spPr>
        <p:txBody>
          <a:bodyPr vert="horz" lIns="91440" tIns="45720" rIns="91440" bIns="45720" rtlCol="0" anchor="t">
            <a:noAutofit/>
          </a:bodyPr>
          <a:lstStyle/>
          <a:p>
            <a:r>
              <a:rPr lang="en-GB" sz="6300" dirty="0">
                <a:ea typeface="+mj-lt"/>
                <a:cs typeface="+mj-lt"/>
              </a:rPr>
              <a:t>'Adfyfyrio ar PAP1'</a:t>
            </a:r>
          </a:p>
          <a:p>
            <a:r>
              <a:rPr lang="en-GB" sz="6300" dirty="0"/>
              <a:t>'Reflection on PTE1'</a:t>
            </a:r>
            <a:endParaRPr lang="en-US" sz="6300" dirty="0"/>
          </a:p>
        </p:txBody>
      </p:sp>
      <p:sp>
        <p:nvSpPr>
          <p:cNvPr id="4" name="Text Placeholder 3">
            <a:extLst>
              <a:ext uri="{FF2B5EF4-FFF2-40B4-BE49-F238E27FC236}">
                <a16:creationId xmlns:a16="http://schemas.microsoft.com/office/drawing/2014/main" id="{88B348B4-1179-40C0-B903-717D79F0A399}"/>
              </a:ext>
            </a:extLst>
          </p:cNvPr>
          <p:cNvSpPr>
            <a:spLocks noGrp="1"/>
          </p:cNvSpPr>
          <p:nvPr>
            <p:ph type="body" sz="quarter" idx="11"/>
          </p:nvPr>
        </p:nvSpPr>
        <p:spPr>
          <a:xfrm>
            <a:off x="2745218" y="3682208"/>
            <a:ext cx="6858000" cy="640080"/>
          </a:xfrm>
        </p:spPr>
        <p:txBody>
          <a:bodyPr vert="horz" lIns="91440" tIns="45720" rIns="91440" bIns="45720" rtlCol="0" anchor="t">
            <a:noAutofit/>
          </a:bodyPr>
          <a:lstStyle/>
          <a:p>
            <a:r>
              <a:rPr lang="en-US" sz="2800" dirty="0">
                <a:solidFill>
                  <a:schemeClr val="bg2">
                    <a:lumMod val="25000"/>
                  </a:schemeClr>
                </a:solidFill>
              </a:rPr>
              <a:t>10.06.24   9-11</a:t>
            </a:r>
            <a:endParaRPr lang="en-US" dirty="0">
              <a:solidFill>
                <a:schemeClr val="bg2">
                  <a:lumMod val="25000"/>
                </a:schemeClr>
              </a:solidFill>
            </a:endParaRPr>
          </a:p>
          <a:p>
            <a:endParaRPr lang="en-US"/>
          </a:p>
        </p:txBody>
      </p:sp>
      <p:pic>
        <p:nvPicPr>
          <p:cNvPr id="12" name="Graphic 11" descr="Person wearing yellow">
            <a:extLst>
              <a:ext uri="{FF2B5EF4-FFF2-40B4-BE49-F238E27FC236}">
                <a16:creationId xmlns:a16="http://schemas.microsoft.com/office/drawing/2014/main" id="{937FAC84-23F1-401F-A313-68AD63D601F8}"/>
              </a:ext>
            </a:extLst>
          </p:cNvPr>
          <p:cNvPicPr>
            <a:picLocks noChangeAspect="1"/>
          </p:cNvPicPr>
          <p:nvPr/>
        </p:nvPicPr>
        <p:blipFill>
          <a:blip r:embed="rId2"/>
          <a:srcRect/>
          <a:stretch/>
        </p:blipFill>
        <p:spPr>
          <a:xfrm>
            <a:off x="2485586" y="3784202"/>
            <a:ext cx="2245482" cy="1569452"/>
          </a:xfrm>
          <a:prstGeom prst="rect">
            <a:avLst/>
          </a:prstGeom>
        </p:spPr>
      </p:pic>
      <p:pic>
        <p:nvPicPr>
          <p:cNvPr id="8" name="Graphic 7" descr="Doctor finger on chin">
            <a:extLst>
              <a:ext uri="{FF2B5EF4-FFF2-40B4-BE49-F238E27FC236}">
                <a16:creationId xmlns:a16="http://schemas.microsoft.com/office/drawing/2014/main" id="{F3A63EAE-D921-4D74-B1C8-6D0E847DFDDE}"/>
              </a:ext>
            </a:extLst>
          </p:cNvPr>
          <p:cNvPicPr>
            <a:picLocks noChangeAspect="1"/>
          </p:cNvPicPr>
          <p:nvPr/>
        </p:nvPicPr>
        <p:blipFill>
          <a:blip r:embed="rId3"/>
          <a:srcRect/>
          <a:stretch/>
        </p:blipFill>
        <p:spPr>
          <a:xfrm>
            <a:off x="4427926" y="4606616"/>
            <a:ext cx="452374" cy="1709233"/>
          </a:xfrm>
          <a:prstGeom prst="rect">
            <a:avLst/>
          </a:prstGeom>
        </p:spPr>
      </p:pic>
      <p:pic>
        <p:nvPicPr>
          <p:cNvPr id="10" name="Graphic 9" descr="Person checking the window">
            <a:extLst>
              <a:ext uri="{FF2B5EF4-FFF2-40B4-BE49-F238E27FC236}">
                <a16:creationId xmlns:a16="http://schemas.microsoft.com/office/drawing/2014/main" id="{8A4FC9B1-AAE5-49E7-9209-B1CD7DC8CD92}"/>
              </a:ext>
            </a:extLst>
          </p:cNvPr>
          <p:cNvPicPr>
            <a:picLocks noChangeAspect="1"/>
          </p:cNvPicPr>
          <p:nvPr/>
        </p:nvPicPr>
        <p:blipFill>
          <a:blip r:embed="rId4"/>
          <a:srcRect/>
          <a:stretch/>
        </p:blipFill>
        <p:spPr>
          <a:xfrm>
            <a:off x="8120213" y="3873062"/>
            <a:ext cx="2245482" cy="1569452"/>
          </a:xfrm>
          <a:prstGeom prst="rect">
            <a:avLst/>
          </a:prstGeom>
        </p:spPr>
      </p:pic>
      <p:pic>
        <p:nvPicPr>
          <p:cNvPr id="6" name="Graphic 5" descr="Businessman shrugging">
            <a:extLst>
              <a:ext uri="{FF2B5EF4-FFF2-40B4-BE49-F238E27FC236}">
                <a16:creationId xmlns:a16="http://schemas.microsoft.com/office/drawing/2014/main" id="{A1CF0450-3738-4D52-BF18-A90C1F16AC64}"/>
              </a:ext>
            </a:extLst>
          </p:cNvPr>
          <p:cNvPicPr>
            <a:picLocks noChangeAspect="1"/>
          </p:cNvPicPr>
          <p:nvPr/>
        </p:nvPicPr>
        <p:blipFill>
          <a:blip r:embed="rId5"/>
          <a:srcRect/>
          <a:stretch/>
        </p:blipFill>
        <p:spPr>
          <a:xfrm>
            <a:off x="7124986" y="4571574"/>
            <a:ext cx="998046" cy="1748841"/>
          </a:xfrm>
          <a:prstGeom prst="rect">
            <a:avLst/>
          </a:prstGeom>
        </p:spPr>
      </p:pic>
      <p:pic>
        <p:nvPicPr>
          <p:cNvPr id="7" name="Picture 6" descr="Teacher with students conducting scientific experiment">
            <a:extLst>
              <a:ext uri="{FF2B5EF4-FFF2-40B4-BE49-F238E27FC236}">
                <a16:creationId xmlns:a16="http://schemas.microsoft.com/office/drawing/2014/main" id="{093C3DD7-C3D9-3B5E-CDC2-D250206CF40E}"/>
              </a:ext>
            </a:extLst>
          </p:cNvPr>
          <p:cNvPicPr>
            <a:picLocks noChangeAspect="1"/>
          </p:cNvPicPr>
          <p:nvPr/>
        </p:nvPicPr>
        <p:blipFill>
          <a:blip r:embed="rId6"/>
          <a:stretch>
            <a:fillRect/>
          </a:stretch>
        </p:blipFill>
        <p:spPr>
          <a:xfrm flipH="1">
            <a:off x="5517318" y="5720842"/>
            <a:ext cx="1301912" cy="862644"/>
          </a:xfrm>
          <a:prstGeom prst="rect">
            <a:avLst/>
          </a:prstGeom>
        </p:spPr>
      </p:pic>
      <p:pic>
        <p:nvPicPr>
          <p:cNvPr id="11" name="Picture 10" descr="School students in class doing schoolwork">
            <a:extLst>
              <a:ext uri="{FF2B5EF4-FFF2-40B4-BE49-F238E27FC236}">
                <a16:creationId xmlns:a16="http://schemas.microsoft.com/office/drawing/2014/main" id="{5E041B3A-1BED-6DE2-7523-479A48F11DC8}"/>
              </a:ext>
            </a:extLst>
          </p:cNvPr>
          <p:cNvPicPr>
            <a:picLocks noChangeAspect="1"/>
          </p:cNvPicPr>
          <p:nvPr/>
        </p:nvPicPr>
        <p:blipFill>
          <a:blip r:embed="rId7"/>
          <a:stretch>
            <a:fillRect/>
          </a:stretch>
        </p:blipFill>
        <p:spPr>
          <a:xfrm flipH="1">
            <a:off x="5524309" y="4788290"/>
            <a:ext cx="1294282" cy="862644"/>
          </a:xfrm>
          <a:prstGeom prst="rect">
            <a:avLst/>
          </a:prstGeom>
        </p:spPr>
      </p:pic>
    </p:spTree>
    <p:extLst>
      <p:ext uri="{BB962C8B-B14F-4D97-AF65-F5344CB8AC3E}">
        <p14:creationId xmlns:p14="http://schemas.microsoft.com/office/powerpoint/2010/main" val="361127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eacher Education Courses | University of Wales Trinity Saint David">
            <a:extLst>
              <a:ext uri="{FF2B5EF4-FFF2-40B4-BE49-F238E27FC236}">
                <a16:creationId xmlns:a16="http://schemas.microsoft.com/office/drawing/2014/main" id="{B8F8CC77-F27D-28BB-B7E3-2A488A9AD4B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sp>
        <p:nvSpPr>
          <p:cNvPr id="8" name="Subtitle 2">
            <a:extLst>
              <a:ext uri="{FF2B5EF4-FFF2-40B4-BE49-F238E27FC236}">
                <a16:creationId xmlns:a16="http://schemas.microsoft.com/office/drawing/2014/main" id="{57ED6D5D-E07C-2A2E-1770-B082DB384717}"/>
              </a:ext>
            </a:extLst>
          </p:cNvPr>
          <p:cNvSpPr txBox="1">
            <a:spLocks/>
          </p:cNvSpPr>
          <p:nvPr/>
        </p:nvSpPr>
        <p:spPr>
          <a:xfrm>
            <a:off x="6111565" y="1405824"/>
            <a:ext cx="5876471" cy="5309164"/>
          </a:xfrm>
          <a:prstGeom prst="rect">
            <a:avLst/>
          </a:prstGeom>
        </p:spPr>
        <p:txBody>
          <a:bodyPr vert="horz" wrap="square" lIns="0" tIns="0" rIns="0" bIns="0" rtlCol="0" anchor="t" anchorCtr="0">
            <a:normAutofit/>
          </a:bodyPr>
          <a:lst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GB" sz="4700">
              <a:solidFill>
                <a:schemeClr val="tx1"/>
              </a:solidFill>
              <a:latin typeface="Arial"/>
              <a:cs typeface="Arial"/>
            </a:endParaRPr>
          </a:p>
          <a:p>
            <a:pPr algn="ctr"/>
            <a:endParaRPr lang="en-GB" sz="4700">
              <a:solidFill>
                <a:schemeClr val="tx1"/>
              </a:solidFill>
              <a:latin typeface="Arial"/>
              <a:cs typeface="Arial"/>
            </a:endParaRPr>
          </a:p>
          <a:p>
            <a:pPr algn="ctr"/>
            <a:r>
              <a:rPr lang="en-GB" sz="2500" dirty="0">
                <a:solidFill>
                  <a:srgbClr val="00B050"/>
                </a:solidFill>
                <a:latin typeface="Arial"/>
                <a:cs typeface="Arial"/>
              </a:rPr>
              <a:t>       LI: to have an overview of reflective practice across the course and how to use your Professional Learning Passport</a:t>
            </a:r>
            <a:endParaRPr lang="en-GB" sz="2500" b="0" dirty="0">
              <a:solidFill>
                <a:srgbClr val="000000"/>
              </a:solidFill>
              <a:latin typeface="Arial"/>
              <a:cs typeface="Arial"/>
            </a:endParaRPr>
          </a:p>
          <a:p>
            <a:pPr algn="ctr"/>
            <a:endParaRPr lang="en-GB" sz="2700" b="0" dirty="0">
              <a:solidFill>
                <a:srgbClr val="000000"/>
              </a:solidFill>
              <a:latin typeface="Arial"/>
              <a:cs typeface="Arial"/>
            </a:endParaRPr>
          </a:p>
          <a:p>
            <a:pPr algn="ctr"/>
            <a:endParaRPr lang="en-GB" sz="3600">
              <a:solidFill>
                <a:srgbClr val="00B050"/>
              </a:solidFill>
            </a:endParaRPr>
          </a:p>
          <a:p>
            <a:pPr algn="ctr"/>
            <a:endParaRPr lang="en-GB">
              <a:solidFill>
                <a:schemeClr val="tx1"/>
              </a:solidFill>
            </a:endParaRPr>
          </a:p>
          <a:p>
            <a:pPr algn="ctr"/>
            <a:endParaRPr lang="en-GB">
              <a:solidFill>
                <a:schemeClr val="tx1"/>
              </a:solidFill>
            </a:endParaRPr>
          </a:p>
          <a:p>
            <a:pPr algn="ctr"/>
            <a:endParaRPr lang="en-GB">
              <a:solidFill>
                <a:schemeClr val="tx1"/>
              </a:solidFill>
            </a:endParaRPr>
          </a:p>
        </p:txBody>
      </p:sp>
      <p:sp>
        <p:nvSpPr>
          <p:cNvPr id="9" name="Title 1">
            <a:extLst>
              <a:ext uri="{FF2B5EF4-FFF2-40B4-BE49-F238E27FC236}">
                <a16:creationId xmlns:a16="http://schemas.microsoft.com/office/drawing/2014/main" id="{692DA600-8D01-FC6B-936A-266F26A023C7}"/>
              </a:ext>
            </a:extLst>
          </p:cNvPr>
          <p:cNvSpPr txBox="1">
            <a:spLocks/>
          </p:cNvSpPr>
          <p:nvPr/>
        </p:nvSpPr>
        <p:spPr>
          <a:xfrm>
            <a:off x="6690193" y="81668"/>
            <a:ext cx="5242866" cy="895350"/>
          </a:xfrm>
          <a:prstGeom prst="rect">
            <a:avLst/>
          </a:prstGeom>
        </p:spPr>
        <p:txBody>
          <a:bodyPr lIns="91440" tIns="45720" rIns="91440" bIns="4572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endParaRPr lang="en-GB" sz="6000" b="1" u="sng">
              <a:solidFill>
                <a:srgbClr val="00B050"/>
              </a:solidFill>
              <a:cs typeface="Calibri Light"/>
            </a:endParaRPr>
          </a:p>
        </p:txBody>
      </p:sp>
      <p:pic>
        <p:nvPicPr>
          <p:cNvPr id="2" name="Picture 1" descr="A group of people holding a sign&#10;&#10;Description automatically generated">
            <a:extLst>
              <a:ext uri="{FF2B5EF4-FFF2-40B4-BE49-F238E27FC236}">
                <a16:creationId xmlns:a16="http://schemas.microsoft.com/office/drawing/2014/main" id="{C8FEFEFC-E343-C3C9-87D4-80897782A74A}"/>
              </a:ext>
            </a:extLst>
          </p:cNvPr>
          <p:cNvPicPr>
            <a:picLocks noChangeAspect="1"/>
          </p:cNvPicPr>
          <p:nvPr/>
        </p:nvPicPr>
        <p:blipFill>
          <a:blip r:embed="rId4"/>
          <a:stretch>
            <a:fillRect/>
          </a:stretch>
        </p:blipFill>
        <p:spPr>
          <a:xfrm>
            <a:off x="5824268" y="415536"/>
            <a:ext cx="6272841" cy="2928608"/>
          </a:xfrm>
          <a:prstGeom prst="rect">
            <a:avLst/>
          </a:prstGeom>
        </p:spPr>
      </p:pic>
    </p:spTree>
    <p:extLst>
      <p:ext uri="{BB962C8B-B14F-4D97-AF65-F5344CB8AC3E}">
        <p14:creationId xmlns:p14="http://schemas.microsoft.com/office/powerpoint/2010/main" val="211032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37A8B4B-2EB9-9017-8680-58EC77B6EF31}"/>
              </a:ext>
            </a:extLst>
          </p:cNvPr>
          <p:cNvSpPr txBox="1"/>
          <p:nvPr/>
        </p:nvSpPr>
        <p:spPr>
          <a:xfrm>
            <a:off x="-5" y="16771"/>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0B019432-F0E9-E765-2264-935D414F17CB}"/>
              </a:ext>
            </a:extLst>
          </p:cNvPr>
          <p:cNvSpPr txBox="1"/>
          <p:nvPr/>
        </p:nvSpPr>
        <p:spPr>
          <a:xfrm>
            <a:off x="88359" y="896239"/>
            <a:ext cx="11815250" cy="4862870"/>
          </a:xfrm>
          <a:prstGeom prst="rect">
            <a:avLst/>
          </a:prstGeom>
          <a:noFill/>
        </p:spPr>
        <p:txBody>
          <a:bodyPr wrap="square" lIns="91440" tIns="45720" rIns="91440" bIns="45720" anchor="t">
            <a:spAutoFit/>
          </a:bodyPr>
          <a:lstStyle/>
          <a:p>
            <a:pPr marL="9525">
              <a:spcBef>
                <a:spcPts val="1515"/>
              </a:spcBef>
            </a:pPr>
            <a:r>
              <a:rPr lang="en-GB" sz="3600" b="1" spc="-15" dirty="0">
                <a:solidFill>
                  <a:srgbClr val="00B050"/>
                </a:solidFill>
                <a:latin typeface="Calibri"/>
                <a:cs typeface="Calibri"/>
              </a:rPr>
              <a:t>By </a:t>
            </a:r>
            <a:r>
              <a:rPr lang="en-GB" sz="3600" b="1" dirty="0">
                <a:solidFill>
                  <a:srgbClr val="00B050"/>
                </a:solidFill>
                <a:latin typeface="Calibri"/>
                <a:cs typeface="Calibri"/>
              </a:rPr>
              <a:t>the </a:t>
            </a:r>
            <a:r>
              <a:rPr lang="en-GB" sz="3600" b="1" spc="-4" dirty="0">
                <a:solidFill>
                  <a:srgbClr val="00B050"/>
                </a:solidFill>
                <a:latin typeface="Calibri"/>
                <a:cs typeface="Calibri"/>
              </a:rPr>
              <a:t>end </a:t>
            </a:r>
            <a:r>
              <a:rPr lang="en-GB" sz="3600" b="1" dirty="0">
                <a:solidFill>
                  <a:srgbClr val="00B050"/>
                </a:solidFill>
                <a:latin typeface="Calibri"/>
                <a:cs typeface="Calibri"/>
              </a:rPr>
              <a:t>of the session, </a:t>
            </a:r>
            <a:r>
              <a:rPr lang="en-GB" sz="3600" b="1" spc="-11" dirty="0">
                <a:solidFill>
                  <a:srgbClr val="00B050"/>
                </a:solidFill>
                <a:latin typeface="Calibri"/>
                <a:cs typeface="Calibri"/>
              </a:rPr>
              <a:t>you </a:t>
            </a:r>
            <a:r>
              <a:rPr lang="en-GB" sz="3600" b="1" spc="-4" dirty="0">
                <a:solidFill>
                  <a:srgbClr val="00B050"/>
                </a:solidFill>
                <a:latin typeface="Calibri"/>
                <a:cs typeface="Calibri"/>
              </a:rPr>
              <a:t>will</a:t>
            </a:r>
            <a:r>
              <a:rPr lang="en-GB" sz="3600" b="1" spc="-8" dirty="0">
                <a:solidFill>
                  <a:srgbClr val="00B050"/>
                </a:solidFill>
                <a:latin typeface="Calibri"/>
                <a:cs typeface="Calibri"/>
              </a:rPr>
              <a:t>...</a:t>
            </a:r>
          </a:p>
          <a:p>
            <a:pPr marL="466725" indent="-457200">
              <a:spcBef>
                <a:spcPts val="1515"/>
              </a:spcBef>
              <a:buFont typeface="Arial,Sans-Serif"/>
              <a:buChar char="•"/>
            </a:pPr>
            <a:r>
              <a:rPr lang="en-GB" sz="2800" i="1" spc="-8" dirty="0">
                <a:solidFill>
                  <a:srgbClr val="002060"/>
                </a:solidFill>
                <a:latin typeface="Calibri"/>
                <a:cs typeface="Arial"/>
              </a:rPr>
              <a:t>reflect on your PTE1 End of Placement report/ Weekly Reflections to identify areas for development </a:t>
            </a:r>
            <a:endParaRPr lang="en-US" sz="2800" spc="-8">
              <a:solidFill>
                <a:srgbClr val="002060"/>
              </a:solidFill>
              <a:latin typeface="Calibri"/>
              <a:ea typeface="+mn-lt"/>
              <a:cs typeface="+mn-lt"/>
            </a:endParaRPr>
          </a:p>
          <a:p>
            <a:pPr marL="466725" indent="-457200">
              <a:spcBef>
                <a:spcPts val="1515"/>
              </a:spcBef>
              <a:buFont typeface="Arial,Sans-Serif"/>
              <a:buChar char="•"/>
            </a:pPr>
            <a:r>
              <a:rPr lang="en-GB" sz="2800" i="1" spc="-8" dirty="0">
                <a:solidFill>
                  <a:srgbClr val="002060"/>
                </a:solidFill>
                <a:cs typeface="Arial"/>
              </a:rPr>
              <a:t>complete your Action Plan of 'Strengths and Areas for Development' in preparation for BA2/PTE2</a:t>
            </a:r>
          </a:p>
          <a:p>
            <a:pPr marL="466725" indent="-457200">
              <a:spcBef>
                <a:spcPts val="1515"/>
              </a:spcBef>
              <a:buFont typeface="Arial,Sans-Serif"/>
              <a:buChar char="•"/>
            </a:pPr>
            <a:r>
              <a:rPr lang="en-GB" sz="2800" i="1" spc="-8" dirty="0">
                <a:solidFill>
                  <a:srgbClr val="002060"/>
                </a:solidFill>
                <a:cs typeface="Arial"/>
              </a:rPr>
              <a:t>have an opportunity to discuss your experiences of meeting the Central Strands </a:t>
            </a:r>
            <a:endParaRPr lang="en-GB" sz="2800" i="1" spc="-8" dirty="0">
              <a:solidFill>
                <a:srgbClr val="002060"/>
              </a:solidFill>
              <a:ea typeface="Calibri"/>
              <a:cs typeface="Arial"/>
            </a:endParaRPr>
          </a:p>
          <a:p>
            <a:pPr marL="466725" indent="-457200">
              <a:spcBef>
                <a:spcPts val="1515"/>
              </a:spcBef>
              <a:buFont typeface="Arial,Sans-Serif"/>
              <a:buChar char="•"/>
            </a:pPr>
            <a:r>
              <a:rPr lang="en-GB" sz="2800" i="1" spc="-8" dirty="0">
                <a:solidFill>
                  <a:srgbClr val="002060"/>
                </a:solidFill>
                <a:cs typeface="Arial"/>
              </a:rPr>
              <a:t>Write an exemplar template for your PLP using the Success Criteria and guidance on the Sway presentation</a:t>
            </a:r>
            <a:endParaRPr lang="en-GB" sz="2800" i="1" spc="-8" dirty="0">
              <a:solidFill>
                <a:srgbClr val="002060"/>
              </a:solidFill>
              <a:ea typeface="Calibri"/>
              <a:cs typeface="Arial"/>
            </a:endParaRP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2" name="Picture 2" descr="Text&#10;&#10;Description automatically generated">
            <a:extLst>
              <a:ext uri="{FF2B5EF4-FFF2-40B4-BE49-F238E27FC236}">
                <a16:creationId xmlns:a16="http://schemas.microsoft.com/office/drawing/2014/main" id="{F5F3A396-562A-CDCF-8E0A-D27F0915F174}"/>
              </a:ext>
            </a:extLst>
          </p:cNvPr>
          <p:cNvPicPr>
            <a:picLocks noChangeAspect="1"/>
          </p:cNvPicPr>
          <p:nvPr/>
        </p:nvPicPr>
        <p:blipFill>
          <a:blip r:embed="rId4"/>
          <a:stretch>
            <a:fillRect/>
          </a:stretch>
        </p:blipFill>
        <p:spPr>
          <a:xfrm>
            <a:off x="8760616" y="79935"/>
            <a:ext cx="3224248" cy="1619674"/>
          </a:xfrm>
          <a:prstGeom prst="rect">
            <a:avLst/>
          </a:prstGeom>
        </p:spPr>
      </p:pic>
    </p:spTree>
    <p:extLst>
      <p:ext uri="{BB962C8B-B14F-4D97-AF65-F5344CB8AC3E}">
        <p14:creationId xmlns:p14="http://schemas.microsoft.com/office/powerpoint/2010/main" val="4083661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25166D1-1B21-4128-AC42-61745528E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320CF0-BF8D-B8DF-9E2D-34F1668CC857}"/>
              </a:ext>
            </a:extLst>
          </p:cNvPr>
          <p:cNvSpPr>
            <a:spLocks noGrp="1"/>
          </p:cNvSpPr>
          <p:nvPr>
            <p:ph type="title"/>
          </p:nvPr>
        </p:nvSpPr>
        <p:spPr>
          <a:xfrm>
            <a:off x="6487752" y="390719"/>
            <a:ext cx="4391024" cy="1323439"/>
          </a:xfrm>
        </p:spPr>
        <p:txBody>
          <a:bodyPr anchor="t">
            <a:normAutofit/>
          </a:bodyPr>
          <a:lstStyle/>
          <a:p>
            <a:r>
              <a:rPr lang="en-US" sz="3700" dirty="0">
                <a:solidFill>
                  <a:schemeClr val="bg1"/>
                </a:solidFill>
                <a:latin typeface="Calibri"/>
                <a:cs typeface="Arial"/>
              </a:rPr>
              <a:t>How did PTE1 go?</a:t>
            </a:r>
            <a:endParaRPr lang="en-US" sz="3700" dirty="0">
              <a:solidFill>
                <a:schemeClr val="bg1"/>
              </a:solidFill>
              <a:latin typeface="Calibri"/>
            </a:endParaRPr>
          </a:p>
        </p:txBody>
      </p:sp>
      <p:pic>
        <p:nvPicPr>
          <p:cNvPr id="7" name="Picture 4" descr="Magnifying glass on clear background">
            <a:extLst>
              <a:ext uri="{FF2B5EF4-FFF2-40B4-BE49-F238E27FC236}">
                <a16:creationId xmlns:a16="http://schemas.microsoft.com/office/drawing/2014/main" id="{0D9D1EF2-E623-C2E1-D396-BF0AC610036A}"/>
              </a:ext>
            </a:extLst>
          </p:cNvPr>
          <p:cNvPicPr>
            <a:picLocks noChangeAspect="1"/>
          </p:cNvPicPr>
          <p:nvPr/>
        </p:nvPicPr>
        <p:blipFill rotWithShape="1">
          <a:blip r:embed="rId2"/>
          <a:srcRect l="32503" r="7277" b="-2"/>
          <a:stretch/>
        </p:blipFill>
        <p:spPr>
          <a:xfrm>
            <a:off x="19" y="2"/>
            <a:ext cx="4306461" cy="6857998"/>
          </a:xfrm>
          <a:custGeom>
            <a:avLst/>
            <a:gdLst/>
            <a:ahLst/>
            <a:cxnLst/>
            <a:rect l="l" t="t" r="r" b="b"/>
            <a:pathLst>
              <a:path w="6187012" h="6857998">
                <a:moveTo>
                  <a:pt x="5434855" y="6118149"/>
                </a:moveTo>
                <a:cubicBezTo>
                  <a:pt x="5441404" y="6124102"/>
                  <a:pt x="5449025" y="6129341"/>
                  <a:pt x="5456075" y="6133723"/>
                </a:cubicBezTo>
                <a:cubicBezTo>
                  <a:pt x="5463218" y="6138152"/>
                  <a:pt x="5468564" y="6143474"/>
                  <a:pt x="5472234" y="6149380"/>
                </a:cubicBezTo>
                <a:lnTo>
                  <a:pt x="5477710" y="6166562"/>
                </a:lnTo>
                <a:lnTo>
                  <a:pt x="5472234" y="6149379"/>
                </a:lnTo>
                <a:cubicBezTo>
                  <a:pt x="5468564" y="6143474"/>
                  <a:pt x="5463218" y="6138152"/>
                  <a:pt x="5456075" y="6133722"/>
                </a:cubicBezTo>
                <a:cubicBezTo>
                  <a:pt x="5449025" y="6129341"/>
                  <a:pt x="5441404" y="6124102"/>
                  <a:pt x="5434855" y="6118149"/>
                </a:cubicBezTo>
                <a:close/>
                <a:moveTo>
                  <a:pt x="5343013" y="4941372"/>
                </a:moveTo>
                <a:lnTo>
                  <a:pt x="5346342" y="4950869"/>
                </a:lnTo>
                <a:lnTo>
                  <a:pt x="5356027" y="4991382"/>
                </a:lnTo>
                <a:lnTo>
                  <a:pt x="5346342" y="4950868"/>
                </a:lnTo>
                <a:close/>
                <a:moveTo>
                  <a:pt x="5346951" y="4749807"/>
                </a:moveTo>
                <a:cubicBezTo>
                  <a:pt x="5334815" y="4762826"/>
                  <a:pt x="5333958" y="4781365"/>
                  <a:pt x="5332244" y="4799797"/>
                </a:cubicBezTo>
                <a:cubicBezTo>
                  <a:pt x="5333958" y="4781365"/>
                  <a:pt x="5334815" y="4762827"/>
                  <a:pt x="5346951" y="4749807"/>
                </a:cubicBezTo>
                <a:close/>
                <a:moveTo>
                  <a:pt x="5364750" y="4543185"/>
                </a:moveTo>
                <a:cubicBezTo>
                  <a:pt x="5365727" y="4548281"/>
                  <a:pt x="5367775" y="4553662"/>
                  <a:pt x="5370156" y="4557092"/>
                </a:cubicBezTo>
                <a:cubicBezTo>
                  <a:pt x="5381776" y="4573618"/>
                  <a:pt x="5390563" y="4588275"/>
                  <a:pt x="5396519" y="4602021"/>
                </a:cubicBezTo>
                <a:cubicBezTo>
                  <a:pt x="5390563" y="4588275"/>
                  <a:pt x="5381776" y="4573618"/>
                  <a:pt x="5370156" y="4557091"/>
                </a:cubicBezTo>
                <a:close/>
                <a:moveTo>
                  <a:pt x="5830968" y="2819253"/>
                </a:moveTo>
                <a:lnTo>
                  <a:pt x="5842611" y="2827484"/>
                </a:lnTo>
                <a:lnTo>
                  <a:pt x="5842613" y="2827486"/>
                </a:lnTo>
                <a:lnTo>
                  <a:pt x="5871116" y="2861156"/>
                </a:lnTo>
                <a:lnTo>
                  <a:pt x="5861462" y="2842392"/>
                </a:lnTo>
                <a:lnTo>
                  <a:pt x="5842613" y="2827486"/>
                </a:lnTo>
                <a:lnTo>
                  <a:pt x="5842611" y="2827483"/>
                </a:lnTo>
                <a:close/>
                <a:moveTo>
                  <a:pt x="5761313" y="1974015"/>
                </a:moveTo>
                <a:lnTo>
                  <a:pt x="5754799" y="1999763"/>
                </a:lnTo>
                <a:cubicBezTo>
                  <a:pt x="5750990" y="2008056"/>
                  <a:pt x="5745310" y="2016020"/>
                  <a:pt x="5737071" y="2023547"/>
                </a:cubicBezTo>
                <a:cubicBezTo>
                  <a:pt x="5753550" y="2008497"/>
                  <a:pt x="5759789" y="1991685"/>
                  <a:pt x="5761313" y="1974015"/>
                </a:cubicBezTo>
                <a:close/>
                <a:moveTo>
                  <a:pt x="5744119" y="1768838"/>
                </a:moveTo>
                <a:cubicBezTo>
                  <a:pt x="5739738" y="1774411"/>
                  <a:pt x="5736975" y="1779948"/>
                  <a:pt x="5735518" y="1785412"/>
                </a:cubicBezTo>
                <a:lnTo>
                  <a:pt x="5734738" y="1801558"/>
                </a:lnTo>
                <a:cubicBezTo>
                  <a:pt x="5733070" y="1790986"/>
                  <a:pt x="5735356" y="1779981"/>
                  <a:pt x="5744119" y="1768838"/>
                </a:cubicBezTo>
                <a:close/>
                <a:moveTo>
                  <a:pt x="5853708" y="520953"/>
                </a:moveTo>
                <a:lnTo>
                  <a:pt x="5846981" y="549926"/>
                </a:lnTo>
                <a:lnTo>
                  <a:pt x="5840726" y="566616"/>
                </a:lnTo>
                <a:lnTo>
                  <a:pt x="5834776" y="581804"/>
                </a:lnTo>
                <a:lnTo>
                  <a:pt x="5834358" y="583595"/>
                </a:lnTo>
                <a:lnTo>
                  <a:pt x="5832183" y="589388"/>
                </a:lnTo>
                <a:cubicBezTo>
                  <a:pt x="5829783" y="597005"/>
                  <a:pt x="5828025" y="604728"/>
                  <a:pt x="5827560" y="612658"/>
                </a:cubicBezTo>
                <a:lnTo>
                  <a:pt x="5834358" y="583595"/>
                </a:lnTo>
                <a:lnTo>
                  <a:pt x="5840674" y="566754"/>
                </a:lnTo>
                <a:lnTo>
                  <a:pt x="5840726" y="566616"/>
                </a:lnTo>
                <a:lnTo>
                  <a:pt x="5846564" y="551717"/>
                </a:lnTo>
                <a:lnTo>
                  <a:pt x="5846981" y="549926"/>
                </a:lnTo>
                <a:lnTo>
                  <a:pt x="5849145" y="544146"/>
                </a:lnTo>
                <a:cubicBezTo>
                  <a:pt x="5851532" y="536547"/>
                  <a:pt x="5853271" y="528850"/>
                  <a:pt x="5853708" y="520953"/>
                </a:cubicBezTo>
                <a:close/>
                <a:moveTo>
                  <a:pt x="5802605" y="268794"/>
                </a:moveTo>
                <a:cubicBezTo>
                  <a:pt x="5800080" y="279176"/>
                  <a:pt x="5798377" y="289296"/>
                  <a:pt x="5797729" y="299164"/>
                </a:cubicBezTo>
                <a:cubicBezTo>
                  <a:pt x="5797080" y="309031"/>
                  <a:pt x="5797485" y="318646"/>
                  <a:pt x="5799176" y="328017"/>
                </a:cubicBezTo>
                <a:close/>
                <a:moveTo>
                  <a:pt x="0" y="0"/>
                </a:moveTo>
                <a:lnTo>
                  <a:pt x="6120021" y="0"/>
                </a:lnTo>
                <a:lnTo>
                  <a:pt x="6115806" y="24480"/>
                </a:lnTo>
                <a:cubicBezTo>
                  <a:pt x="6113321" y="32636"/>
                  <a:pt x="6109559" y="40471"/>
                  <a:pt x="6103795" y="47806"/>
                </a:cubicBezTo>
                <a:cubicBezTo>
                  <a:pt x="6088935" y="66857"/>
                  <a:pt x="6092364" y="85336"/>
                  <a:pt x="6094651" y="105718"/>
                </a:cubicBezTo>
                <a:cubicBezTo>
                  <a:pt x="6096365" y="121150"/>
                  <a:pt x="6095794" y="136963"/>
                  <a:pt x="6095986" y="152584"/>
                </a:cubicBezTo>
                <a:cubicBezTo>
                  <a:pt x="6096555" y="180017"/>
                  <a:pt x="6096746" y="207450"/>
                  <a:pt x="6097699" y="234883"/>
                </a:cubicBezTo>
                <a:cubicBezTo>
                  <a:pt x="6098079" y="243648"/>
                  <a:pt x="6102844" y="252600"/>
                  <a:pt x="6102082" y="261173"/>
                </a:cubicBezTo>
                <a:cubicBezTo>
                  <a:pt x="6098461" y="300800"/>
                  <a:pt x="6092746" y="340425"/>
                  <a:pt x="6089507" y="380050"/>
                </a:cubicBezTo>
                <a:cubicBezTo>
                  <a:pt x="6087603" y="402529"/>
                  <a:pt x="6091220" y="425581"/>
                  <a:pt x="6088555" y="447870"/>
                </a:cubicBezTo>
                <a:cubicBezTo>
                  <a:pt x="6085507" y="473587"/>
                  <a:pt x="6077697" y="498733"/>
                  <a:pt x="6072932" y="524262"/>
                </a:cubicBezTo>
                <a:cubicBezTo>
                  <a:pt x="6071600" y="531310"/>
                  <a:pt x="6073315" y="539121"/>
                  <a:pt x="6073694" y="546552"/>
                </a:cubicBezTo>
                <a:cubicBezTo>
                  <a:pt x="6074076" y="554933"/>
                  <a:pt x="6074838" y="563125"/>
                  <a:pt x="6075029" y="571508"/>
                </a:cubicBezTo>
                <a:cubicBezTo>
                  <a:pt x="6075411" y="597037"/>
                  <a:pt x="6074838" y="622564"/>
                  <a:pt x="6076173" y="648092"/>
                </a:cubicBezTo>
                <a:cubicBezTo>
                  <a:pt x="6076934" y="663713"/>
                  <a:pt x="6084744" y="680096"/>
                  <a:pt x="6081886" y="694576"/>
                </a:cubicBezTo>
                <a:cubicBezTo>
                  <a:pt x="6076363" y="724104"/>
                  <a:pt x="6088745" y="753633"/>
                  <a:pt x="6078459" y="783158"/>
                </a:cubicBezTo>
                <a:cubicBezTo>
                  <a:pt x="6075411" y="792306"/>
                  <a:pt x="6083031" y="804877"/>
                  <a:pt x="6083411" y="815929"/>
                </a:cubicBezTo>
                <a:cubicBezTo>
                  <a:pt x="6084363" y="843552"/>
                  <a:pt x="6084173" y="871173"/>
                  <a:pt x="6083983" y="898797"/>
                </a:cubicBezTo>
                <a:cubicBezTo>
                  <a:pt x="6083793" y="923562"/>
                  <a:pt x="6086459" y="949281"/>
                  <a:pt x="6081125" y="973095"/>
                </a:cubicBezTo>
                <a:cubicBezTo>
                  <a:pt x="6075411" y="998052"/>
                  <a:pt x="6076173" y="1020529"/>
                  <a:pt x="6082649" y="1044725"/>
                </a:cubicBezTo>
                <a:cubicBezTo>
                  <a:pt x="6087031" y="1061298"/>
                  <a:pt x="6087603" y="1078826"/>
                  <a:pt x="6088935" y="1095972"/>
                </a:cubicBezTo>
                <a:cubicBezTo>
                  <a:pt x="6090459" y="1114449"/>
                  <a:pt x="6086459" y="1134834"/>
                  <a:pt x="6092746" y="1151600"/>
                </a:cubicBezTo>
                <a:cubicBezTo>
                  <a:pt x="6111415" y="1201512"/>
                  <a:pt x="6115415" y="1252757"/>
                  <a:pt x="6115415" y="1304955"/>
                </a:cubicBezTo>
                <a:cubicBezTo>
                  <a:pt x="6115415" y="1314483"/>
                  <a:pt x="6112750" y="1324198"/>
                  <a:pt x="6109892" y="1333341"/>
                </a:cubicBezTo>
                <a:cubicBezTo>
                  <a:pt x="6092746" y="1386684"/>
                  <a:pt x="6094269" y="1440216"/>
                  <a:pt x="6104748" y="1494509"/>
                </a:cubicBezTo>
                <a:cubicBezTo>
                  <a:pt x="6107034" y="1505751"/>
                  <a:pt x="6107415" y="1518324"/>
                  <a:pt x="6105130" y="1529563"/>
                </a:cubicBezTo>
                <a:cubicBezTo>
                  <a:pt x="6098461" y="1561189"/>
                  <a:pt x="6087411" y="1591859"/>
                  <a:pt x="6082649" y="1623675"/>
                </a:cubicBezTo>
                <a:cubicBezTo>
                  <a:pt x="6074838" y="1676253"/>
                  <a:pt x="6101126" y="1721785"/>
                  <a:pt x="6118274" y="1768838"/>
                </a:cubicBezTo>
                <a:cubicBezTo>
                  <a:pt x="6134467" y="1813610"/>
                  <a:pt x="6171044" y="1851709"/>
                  <a:pt x="6162851" y="1904673"/>
                </a:cubicBezTo>
                <a:cubicBezTo>
                  <a:pt x="6162090" y="1910004"/>
                  <a:pt x="6167233" y="1915912"/>
                  <a:pt x="6168567" y="1921817"/>
                </a:cubicBezTo>
                <a:cubicBezTo>
                  <a:pt x="6172188" y="1938009"/>
                  <a:pt x="6176566" y="1954202"/>
                  <a:pt x="6178283" y="1970586"/>
                </a:cubicBezTo>
                <a:cubicBezTo>
                  <a:pt x="6180570" y="1990589"/>
                  <a:pt x="6179809" y="2010974"/>
                  <a:pt x="6181713" y="2030977"/>
                </a:cubicBezTo>
                <a:cubicBezTo>
                  <a:pt x="6182856" y="2043835"/>
                  <a:pt x="6184951" y="2056600"/>
                  <a:pt x="6186761" y="2069340"/>
                </a:cubicBezTo>
                <a:lnTo>
                  <a:pt x="6187012" y="2072225"/>
                </a:lnTo>
                <a:lnTo>
                  <a:pt x="6187012" y="2131532"/>
                </a:lnTo>
                <a:lnTo>
                  <a:pt x="6186141" y="2138304"/>
                </a:lnTo>
                <a:cubicBezTo>
                  <a:pt x="6183950" y="2148519"/>
                  <a:pt x="6181332" y="2158712"/>
                  <a:pt x="6179617" y="2168903"/>
                </a:cubicBezTo>
                <a:cubicBezTo>
                  <a:pt x="6174854" y="2197670"/>
                  <a:pt x="6176188" y="2229296"/>
                  <a:pt x="6163995" y="2254633"/>
                </a:cubicBezTo>
                <a:cubicBezTo>
                  <a:pt x="6151041" y="2281683"/>
                  <a:pt x="6145135" y="2307402"/>
                  <a:pt x="6149135" y="2335405"/>
                </a:cubicBezTo>
                <a:cubicBezTo>
                  <a:pt x="6150469" y="2344741"/>
                  <a:pt x="6158471" y="2356744"/>
                  <a:pt x="6166661" y="2360933"/>
                </a:cubicBezTo>
                <a:cubicBezTo>
                  <a:pt x="6184950" y="2370270"/>
                  <a:pt x="6188190" y="2383032"/>
                  <a:pt x="6181902" y="2400369"/>
                </a:cubicBezTo>
                <a:cubicBezTo>
                  <a:pt x="6176566" y="2415420"/>
                  <a:pt x="6173901" y="2433897"/>
                  <a:pt x="6163613" y="2444184"/>
                </a:cubicBezTo>
                <a:cubicBezTo>
                  <a:pt x="6134467" y="2473333"/>
                  <a:pt x="6133515" y="2510483"/>
                  <a:pt x="6125705" y="2546678"/>
                </a:cubicBezTo>
                <a:cubicBezTo>
                  <a:pt x="6120940" y="2568774"/>
                  <a:pt x="6120750" y="2589352"/>
                  <a:pt x="6123988" y="2611450"/>
                </a:cubicBezTo>
                <a:cubicBezTo>
                  <a:pt x="6131227" y="2659455"/>
                  <a:pt x="6120940" y="2706131"/>
                  <a:pt x="6107796" y="2752235"/>
                </a:cubicBezTo>
                <a:cubicBezTo>
                  <a:pt x="6099034" y="2782716"/>
                  <a:pt x="6093699" y="2813958"/>
                  <a:pt x="6084744" y="2844248"/>
                </a:cubicBezTo>
                <a:cubicBezTo>
                  <a:pt x="6077886" y="2866918"/>
                  <a:pt x="6069694" y="2889587"/>
                  <a:pt x="6058646" y="2910353"/>
                </a:cubicBezTo>
                <a:cubicBezTo>
                  <a:pt x="6042452" y="2940455"/>
                  <a:pt x="6018067" y="2966742"/>
                  <a:pt x="6024544" y="3005035"/>
                </a:cubicBezTo>
                <a:cubicBezTo>
                  <a:pt x="6030260" y="3038756"/>
                  <a:pt x="6018259" y="3069235"/>
                  <a:pt x="6006828" y="3100099"/>
                </a:cubicBezTo>
                <a:cubicBezTo>
                  <a:pt x="5998446" y="3122770"/>
                  <a:pt x="5989871" y="3145436"/>
                  <a:pt x="5984537" y="3168870"/>
                </a:cubicBezTo>
                <a:cubicBezTo>
                  <a:pt x="5978251" y="3196686"/>
                  <a:pt x="5980920" y="3228119"/>
                  <a:pt x="5969297" y="3252885"/>
                </a:cubicBezTo>
                <a:cubicBezTo>
                  <a:pt x="5957105" y="3278795"/>
                  <a:pt x="5965297" y="3300319"/>
                  <a:pt x="5968726" y="3323372"/>
                </a:cubicBezTo>
                <a:cubicBezTo>
                  <a:pt x="5974061" y="3360139"/>
                  <a:pt x="5983967" y="3396719"/>
                  <a:pt x="5971395" y="3433866"/>
                </a:cubicBezTo>
                <a:cubicBezTo>
                  <a:pt x="5956153" y="3479015"/>
                  <a:pt x="5939769" y="3523785"/>
                  <a:pt x="5925292" y="3569124"/>
                </a:cubicBezTo>
                <a:cubicBezTo>
                  <a:pt x="5919765" y="3586653"/>
                  <a:pt x="5917479" y="3605509"/>
                  <a:pt x="5915003" y="3623799"/>
                </a:cubicBezTo>
                <a:cubicBezTo>
                  <a:pt x="5912906" y="3641134"/>
                  <a:pt x="5918242" y="3661899"/>
                  <a:pt x="5910241" y="3675238"/>
                </a:cubicBezTo>
                <a:cubicBezTo>
                  <a:pt x="5889667" y="3709529"/>
                  <a:pt x="5879569" y="3744770"/>
                  <a:pt x="5879569" y="3784397"/>
                </a:cubicBezTo>
                <a:cubicBezTo>
                  <a:pt x="5879569" y="3799258"/>
                  <a:pt x="5870996" y="3813737"/>
                  <a:pt x="5869471" y="3828785"/>
                </a:cubicBezTo>
                <a:cubicBezTo>
                  <a:pt x="5867567" y="3849362"/>
                  <a:pt x="5862423" y="3872985"/>
                  <a:pt x="5869664" y="3890891"/>
                </a:cubicBezTo>
                <a:cubicBezTo>
                  <a:pt x="5886809" y="3932993"/>
                  <a:pt x="5872519" y="3967091"/>
                  <a:pt x="5855566" y="4003861"/>
                </a:cubicBezTo>
                <a:cubicBezTo>
                  <a:pt x="5838801" y="4040058"/>
                  <a:pt x="5825466" y="4078159"/>
                  <a:pt x="5814416" y="4116641"/>
                </a:cubicBezTo>
                <a:cubicBezTo>
                  <a:pt x="5810415" y="4131119"/>
                  <a:pt x="5817085" y="4148453"/>
                  <a:pt x="5818417" y="4164458"/>
                </a:cubicBezTo>
                <a:cubicBezTo>
                  <a:pt x="5818798" y="4170174"/>
                  <a:pt x="5819370" y="4176461"/>
                  <a:pt x="5817466" y="4181603"/>
                </a:cubicBezTo>
                <a:cubicBezTo>
                  <a:pt x="5799176" y="4231324"/>
                  <a:pt x="5785269" y="4281810"/>
                  <a:pt x="5794794" y="4335722"/>
                </a:cubicBezTo>
                <a:cubicBezTo>
                  <a:pt x="5795747" y="4340674"/>
                  <a:pt x="5793650" y="4346201"/>
                  <a:pt x="5792317" y="4351154"/>
                </a:cubicBezTo>
                <a:cubicBezTo>
                  <a:pt x="5785461" y="4375349"/>
                  <a:pt x="5774601" y="4398972"/>
                  <a:pt x="5772124" y="4423545"/>
                </a:cubicBezTo>
                <a:cubicBezTo>
                  <a:pt x="5766028" y="4484127"/>
                  <a:pt x="5763550" y="4545086"/>
                  <a:pt x="5759550" y="4606053"/>
                </a:cubicBezTo>
                <a:cubicBezTo>
                  <a:pt x="5759361" y="4609863"/>
                  <a:pt x="5759361" y="4613864"/>
                  <a:pt x="5758027" y="4617291"/>
                </a:cubicBezTo>
                <a:cubicBezTo>
                  <a:pt x="5749834" y="4639772"/>
                  <a:pt x="5752502" y="4659393"/>
                  <a:pt x="5768123" y="4678445"/>
                </a:cubicBezTo>
                <a:cubicBezTo>
                  <a:pt x="5774982" y="4686828"/>
                  <a:pt x="5778601" y="4698258"/>
                  <a:pt x="5782412" y="4708734"/>
                </a:cubicBezTo>
                <a:cubicBezTo>
                  <a:pt x="5788127" y="4724167"/>
                  <a:pt x="5793650" y="4739978"/>
                  <a:pt x="5797271" y="4755980"/>
                </a:cubicBezTo>
                <a:cubicBezTo>
                  <a:pt x="5800700" y="4771793"/>
                  <a:pt x="5805462" y="4788747"/>
                  <a:pt x="5802796" y="4803988"/>
                </a:cubicBezTo>
                <a:cubicBezTo>
                  <a:pt x="5798035" y="4831420"/>
                  <a:pt x="5787366" y="4857522"/>
                  <a:pt x="5780315" y="4884572"/>
                </a:cubicBezTo>
                <a:cubicBezTo>
                  <a:pt x="5777837" y="4893907"/>
                  <a:pt x="5778221" y="4904195"/>
                  <a:pt x="5778030" y="4913909"/>
                </a:cubicBezTo>
                <a:cubicBezTo>
                  <a:pt x="5777459" y="4936201"/>
                  <a:pt x="5782984" y="4959061"/>
                  <a:pt x="5767171" y="4979253"/>
                </a:cubicBezTo>
                <a:cubicBezTo>
                  <a:pt x="5752311" y="4997922"/>
                  <a:pt x="5756692" y="5016785"/>
                  <a:pt x="5767932" y="5036405"/>
                </a:cubicBezTo>
                <a:cubicBezTo>
                  <a:pt x="5775934" y="5050504"/>
                  <a:pt x="5782221" y="5066505"/>
                  <a:pt x="5785269" y="5082317"/>
                </a:cubicBezTo>
                <a:cubicBezTo>
                  <a:pt x="5789460" y="5104036"/>
                  <a:pt x="5791175" y="5125562"/>
                  <a:pt x="5788697" y="5148995"/>
                </a:cubicBezTo>
                <a:cubicBezTo>
                  <a:pt x="5786983" y="5165570"/>
                  <a:pt x="5786221" y="5179097"/>
                  <a:pt x="5776125" y="5192051"/>
                </a:cubicBezTo>
                <a:cubicBezTo>
                  <a:pt x="5774601" y="5194145"/>
                  <a:pt x="5774219" y="5197955"/>
                  <a:pt x="5774412" y="5200813"/>
                </a:cubicBezTo>
                <a:cubicBezTo>
                  <a:pt x="5777649" y="5238343"/>
                  <a:pt x="5775934" y="5275491"/>
                  <a:pt x="5773646" y="5313403"/>
                </a:cubicBezTo>
                <a:cubicBezTo>
                  <a:pt x="5770601" y="5361598"/>
                  <a:pt x="5779553" y="5412276"/>
                  <a:pt x="5811559" y="5453995"/>
                </a:cubicBezTo>
                <a:cubicBezTo>
                  <a:pt x="5816322" y="5460092"/>
                  <a:pt x="5818417" y="5469236"/>
                  <a:pt x="5819562" y="5477239"/>
                </a:cubicBezTo>
                <a:cubicBezTo>
                  <a:pt x="5824514" y="5514957"/>
                  <a:pt x="5827942" y="5552869"/>
                  <a:pt x="5833467" y="5590590"/>
                </a:cubicBezTo>
                <a:cubicBezTo>
                  <a:pt x="5836516" y="5611164"/>
                  <a:pt x="5839182" y="5632691"/>
                  <a:pt x="5847565" y="5651360"/>
                </a:cubicBezTo>
                <a:cubicBezTo>
                  <a:pt x="5855756" y="5669647"/>
                  <a:pt x="5865471" y="5684320"/>
                  <a:pt x="5848327" y="5695178"/>
                </a:cubicBezTo>
                <a:cubicBezTo>
                  <a:pt x="5857471" y="5714607"/>
                  <a:pt x="5865092" y="5731564"/>
                  <a:pt x="5873282" y="5748136"/>
                </a:cubicBezTo>
                <a:cubicBezTo>
                  <a:pt x="5876329" y="5754234"/>
                  <a:pt x="5881284" y="5759378"/>
                  <a:pt x="5884142" y="5765474"/>
                </a:cubicBezTo>
                <a:cubicBezTo>
                  <a:pt x="5887190" y="5771953"/>
                  <a:pt x="5889094" y="5779191"/>
                  <a:pt x="5890620" y="5786239"/>
                </a:cubicBezTo>
                <a:cubicBezTo>
                  <a:pt x="5897477" y="5817674"/>
                  <a:pt x="5903763" y="5849107"/>
                  <a:pt x="5911194" y="5880348"/>
                </a:cubicBezTo>
                <a:cubicBezTo>
                  <a:pt x="5912717" y="5886447"/>
                  <a:pt x="5918813" y="5891590"/>
                  <a:pt x="5922813" y="5897114"/>
                </a:cubicBezTo>
                <a:cubicBezTo>
                  <a:pt x="5925481" y="5900735"/>
                  <a:pt x="5929482" y="5904353"/>
                  <a:pt x="5930054" y="5908355"/>
                </a:cubicBezTo>
                <a:cubicBezTo>
                  <a:pt x="5934626" y="5938836"/>
                  <a:pt x="5939961" y="5969124"/>
                  <a:pt x="5942246" y="5999796"/>
                </a:cubicBezTo>
                <a:cubicBezTo>
                  <a:pt x="5944149" y="6025515"/>
                  <a:pt x="5943580" y="6050282"/>
                  <a:pt x="5976728" y="6056948"/>
                </a:cubicBezTo>
                <a:cubicBezTo>
                  <a:pt x="5982443" y="6058092"/>
                  <a:pt x="5988540" y="6066284"/>
                  <a:pt x="5991396" y="6072569"/>
                </a:cubicBezTo>
                <a:cubicBezTo>
                  <a:pt x="5999589" y="6090477"/>
                  <a:pt x="6005113" y="6109530"/>
                  <a:pt x="6013494" y="6127247"/>
                </a:cubicBezTo>
                <a:cubicBezTo>
                  <a:pt x="6041500" y="6185351"/>
                  <a:pt x="6059217" y="6246121"/>
                  <a:pt x="6055978" y="6311084"/>
                </a:cubicBezTo>
                <a:cubicBezTo>
                  <a:pt x="6055026" y="6331277"/>
                  <a:pt x="6044737" y="6350899"/>
                  <a:pt x="6040926" y="6363664"/>
                </a:cubicBezTo>
                <a:cubicBezTo>
                  <a:pt x="6055978" y="6400429"/>
                  <a:pt x="6070456" y="6431292"/>
                  <a:pt x="6081315" y="6463490"/>
                </a:cubicBezTo>
                <a:cubicBezTo>
                  <a:pt x="6091031" y="6491874"/>
                  <a:pt x="6097127" y="6521593"/>
                  <a:pt x="6104175" y="6550742"/>
                </a:cubicBezTo>
                <a:cubicBezTo>
                  <a:pt x="6106844" y="6561411"/>
                  <a:pt x="6108367" y="6572269"/>
                  <a:pt x="6109702" y="6583128"/>
                </a:cubicBezTo>
                <a:cubicBezTo>
                  <a:pt x="6113892" y="6617036"/>
                  <a:pt x="6103795" y="6652472"/>
                  <a:pt x="6119798" y="6685617"/>
                </a:cubicBezTo>
                <a:cubicBezTo>
                  <a:pt x="6128180" y="6702955"/>
                  <a:pt x="6138276" y="6720103"/>
                  <a:pt x="6142658" y="6738388"/>
                </a:cubicBezTo>
                <a:cubicBezTo>
                  <a:pt x="6147421" y="6758011"/>
                  <a:pt x="6154851" y="6777207"/>
                  <a:pt x="6160162" y="6796804"/>
                </a:cubicBezTo>
                <a:lnTo>
                  <a:pt x="6164933" y="6857457"/>
                </a:lnTo>
                <a:lnTo>
                  <a:pt x="6037694" y="6857457"/>
                </a:lnTo>
                <a:lnTo>
                  <a:pt x="6037694" y="6857998"/>
                </a:lnTo>
                <a:lnTo>
                  <a:pt x="0" y="6857998"/>
                </a:lnTo>
                <a:close/>
              </a:path>
            </a:pathLst>
          </a:custGeom>
          <a:effectLst>
            <a:outerShdw blurRad="381000" dist="152400" algn="tl" rotWithShape="0">
              <a:prstClr val="black">
                <a:alpha val="10000"/>
              </a:prstClr>
            </a:outerShdw>
          </a:effectLst>
        </p:spPr>
      </p:pic>
      <p:grpSp>
        <p:nvGrpSpPr>
          <p:cNvPr id="15" name="Group 14">
            <a:extLst>
              <a:ext uri="{FF2B5EF4-FFF2-40B4-BE49-F238E27FC236}">
                <a16:creationId xmlns:a16="http://schemas.microsoft.com/office/drawing/2014/main" id="{E6517BAC-C80F-4065-90D8-703493E0B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61644" y="0"/>
            <a:ext cx="874718" cy="6857455"/>
            <a:chOff x="3661644" y="0"/>
            <a:chExt cx="874718" cy="6857455"/>
          </a:xfrm>
        </p:grpSpPr>
        <p:sp>
          <p:nvSpPr>
            <p:cNvPr id="10" name="Freeform: Shape 15">
              <a:extLst>
                <a:ext uri="{FF2B5EF4-FFF2-40B4-BE49-F238E27FC236}">
                  <a16:creationId xmlns:a16="http://schemas.microsoft.com/office/drawing/2014/main" id="{984DCDA5-A261-4103-B44C-068DCEA03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7027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4E59A2A1-1352-47AA-80C2-0FF53759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70274"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C16D2769-4B8C-BCEA-1710-2B4BEF74325F}"/>
              </a:ext>
            </a:extLst>
          </p:cNvPr>
          <p:cNvSpPr>
            <a:spLocks noGrp="1"/>
          </p:cNvSpPr>
          <p:nvPr>
            <p:ph idx="1"/>
          </p:nvPr>
        </p:nvSpPr>
        <p:spPr>
          <a:xfrm>
            <a:off x="4698835" y="1515424"/>
            <a:ext cx="7494299" cy="2682000"/>
          </a:xfrm>
        </p:spPr>
        <p:txBody>
          <a:bodyPr lIns="91440" tIns="45720" rIns="91440" bIns="45720" anchor="t">
            <a:noAutofit/>
          </a:bodyPr>
          <a:lstStyle/>
          <a:p>
            <a:pPr>
              <a:lnSpc>
                <a:spcPct val="200000"/>
              </a:lnSpc>
            </a:pPr>
            <a:r>
              <a:rPr lang="en-US" sz="2800" b="1" dirty="0">
                <a:solidFill>
                  <a:schemeClr val="bg1">
                    <a:alpha val="80000"/>
                  </a:schemeClr>
                </a:solidFill>
                <a:latin typeface="Calibri"/>
                <a:cs typeface="Arial"/>
              </a:rPr>
              <a:t>How was your experience?</a:t>
            </a:r>
            <a:endParaRPr lang="en-US" sz="2800" b="1">
              <a:solidFill>
                <a:srgbClr val="FFFFFF">
                  <a:alpha val="80000"/>
                </a:srgbClr>
              </a:solidFill>
              <a:latin typeface="Calibri"/>
            </a:endParaRPr>
          </a:p>
          <a:p>
            <a:pPr>
              <a:lnSpc>
                <a:spcPct val="200000"/>
              </a:lnSpc>
            </a:pPr>
            <a:r>
              <a:rPr lang="en-US" sz="2800" b="1" dirty="0">
                <a:solidFill>
                  <a:schemeClr val="bg1">
                    <a:alpha val="80000"/>
                  </a:schemeClr>
                </a:solidFill>
                <a:latin typeface="Calibri"/>
                <a:cs typeface="Arial"/>
              </a:rPr>
              <a:t>How did you settle into your placement school?</a:t>
            </a:r>
            <a:endParaRPr lang="en-US" sz="2800" b="1">
              <a:solidFill>
                <a:srgbClr val="FFFFFF">
                  <a:alpha val="80000"/>
                </a:srgbClr>
              </a:solidFill>
              <a:latin typeface="Calibri"/>
            </a:endParaRPr>
          </a:p>
          <a:p>
            <a:pPr>
              <a:lnSpc>
                <a:spcPct val="200000"/>
              </a:lnSpc>
            </a:pPr>
            <a:r>
              <a:rPr lang="en-US" sz="2800" b="1" dirty="0">
                <a:solidFill>
                  <a:schemeClr val="bg1">
                    <a:alpha val="80000"/>
                  </a:schemeClr>
                </a:solidFill>
                <a:latin typeface="Calibri"/>
                <a:cs typeface="Arial"/>
              </a:rPr>
              <a:t>Tell us about your placement class?</a:t>
            </a:r>
            <a:endParaRPr lang="en-US" sz="2800" b="1">
              <a:solidFill>
                <a:srgbClr val="FFFFFF">
                  <a:alpha val="80000"/>
                </a:srgbClr>
              </a:solidFill>
              <a:latin typeface="Calibri"/>
            </a:endParaRPr>
          </a:p>
          <a:p>
            <a:pPr>
              <a:lnSpc>
                <a:spcPct val="200000"/>
              </a:lnSpc>
            </a:pPr>
            <a:r>
              <a:rPr lang="en-US" sz="2800" b="1" dirty="0">
                <a:solidFill>
                  <a:schemeClr val="bg1">
                    <a:alpha val="80000"/>
                  </a:schemeClr>
                </a:solidFill>
                <a:latin typeface="Calibri"/>
                <a:cs typeface="Arial"/>
              </a:rPr>
              <a:t>Did anything surprise you?</a:t>
            </a:r>
            <a:endParaRPr lang="en-US" sz="2800" b="1" dirty="0">
              <a:solidFill>
                <a:srgbClr val="FFFFFF">
                  <a:alpha val="80000"/>
                </a:srgbClr>
              </a:solidFill>
              <a:latin typeface="Calibri"/>
              <a:cs typeface="Arial"/>
            </a:endParaRPr>
          </a:p>
          <a:p>
            <a:pPr>
              <a:lnSpc>
                <a:spcPct val="200000"/>
              </a:lnSpc>
            </a:pPr>
            <a:r>
              <a:rPr lang="en-US" sz="2800" b="1" dirty="0">
                <a:solidFill>
                  <a:schemeClr val="bg1">
                    <a:alpha val="80000"/>
                  </a:schemeClr>
                </a:solidFill>
                <a:latin typeface="Calibri"/>
                <a:cs typeface="Arial"/>
              </a:rPr>
              <a:t>How do you feel your teaching has progressed?</a:t>
            </a:r>
            <a:endParaRPr lang="en-US" sz="2800" b="1">
              <a:solidFill>
                <a:srgbClr val="FFFFFF">
                  <a:alpha val="80000"/>
                </a:srgbClr>
              </a:solidFill>
              <a:latin typeface="Calibri"/>
            </a:endParaRPr>
          </a:p>
        </p:txBody>
      </p:sp>
      <p:sp>
        <p:nvSpPr>
          <p:cNvPr id="5" name="Freeform: Shape 4">
            <a:extLst>
              <a:ext uri="{FF2B5EF4-FFF2-40B4-BE49-F238E27FC236}">
                <a16:creationId xmlns:a16="http://schemas.microsoft.com/office/drawing/2014/main" id="{5BC96A01-BD8C-9C64-8ECA-AFCEE51882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389601" y="1263515"/>
            <a:ext cx="3837418" cy="315450"/>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B7F26A23-E73D-F7F2-7437-36E222D526A8}"/>
              </a:ext>
            </a:extLst>
          </p:cNvPr>
          <p:cNvSpPr txBox="1"/>
          <p:nvPr/>
        </p:nvSpPr>
        <p:spPr>
          <a:xfrm>
            <a:off x="524539" y="4642882"/>
            <a:ext cx="261029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dirty="0">
                <a:cs typeface="Calibri"/>
              </a:rPr>
              <a:t>Opportunity for discussion</a:t>
            </a:r>
            <a:endParaRPr lang="en-US" sz="3200" b="1" dirty="0">
              <a:cs typeface="Calibri" panose="020F0502020204030204"/>
            </a:endParaRPr>
          </a:p>
        </p:txBody>
      </p:sp>
    </p:spTree>
    <p:extLst>
      <p:ext uri="{BB962C8B-B14F-4D97-AF65-F5344CB8AC3E}">
        <p14:creationId xmlns:p14="http://schemas.microsoft.com/office/powerpoint/2010/main" val="8855112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Text&#10;&#10;Description automatically generated">
            <a:extLst>
              <a:ext uri="{FF2B5EF4-FFF2-40B4-BE49-F238E27FC236}">
                <a16:creationId xmlns:a16="http://schemas.microsoft.com/office/drawing/2014/main" id="{B4A8B9F9-F1E8-79A6-7B01-9AD7B5B84EFD}"/>
              </a:ext>
            </a:extLst>
          </p:cNvPr>
          <p:cNvPicPr>
            <a:picLocks noChangeAspect="1"/>
          </p:cNvPicPr>
          <p:nvPr/>
        </p:nvPicPr>
        <p:blipFill>
          <a:blip r:embed="rId3"/>
          <a:stretch>
            <a:fillRect/>
          </a:stretch>
        </p:blipFill>
        <p:spPr>
          <a:xfrm>
            <a:off x="10502155" y="546254"/>
            <a:ext cx="1422991" cy="1986543"/>
          </a:xfrm>
          <a:prstGeom prst="rect">
            <a:avLst/>
          </a:prstGeom>
        </p:spPr>
      </p:pic>
      <p:sp>
        <p:nvSpPr>
          <p:cNvPr id="8" name="TextBox 7">
            <a:extLst>
              <a:ext uri="{FF2B5EF4-FFF2-40B4-BE49-F238E27FC236}">
                <a16:creationId xmlns:a16="http://schemas.microsoft.com/office/drawing/2014/main" id="{066567B7-3E9B-E692-D200-3E424423390B}"/>
              </a:ext>
            </a:extLst>
          </p:cNvPr>
          <p:cNvSpPr txBox="1"/>
          <p:nvPr/>
        </p:nvSpPr>
        <p:spPr>
          <a:xfrm>
            <a:off x="11082670" y="74428"/>
            <a:ext cx="848832" cy="461665"/>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dirty="0">
                <a:cs typeface="Calibri"/>
              </a:rPr>
              <a:t>2017</a:t>
            </a:r>
            <a:endParaRPr lang="en-US" sz="2400" b="1" dirty="0"/>
          </a:p>
        </p:txBody>
      </p:sp>
      <p:pic>
        <p:nvPicPr>
          <p:cNvPr id="10" name="Picture 10">
            <a:extLst>
              <a:ext uri="{FF2B5EF4-FFF2-40B4-BE49-F238E27FC236}">
                <a16:creationId xmlns:a16="http://schemas.microsoft.com/office/drawing/2014/main" id="{015B38EC-C8FD-FF4F-6875-9DEF1D144F8F}"/>
              </a:ext>
            </a:extLst>
          </p:cNvPr>
          <p:cNvPicPr>
            <a:picLocks noChangeAspect="1"/>
          </p:cNvPicPr>
          <p:nvPr/>
        </p:nvPicPr>
        <p:blipFill>
          <a:blip r:embed="rId4"/>
          <a:stretch>
            <a:fillRect/>
          </a:stretch>
        </p:blipFill>
        <p:spPr>
          <a:xfrm>
            <a:off x="258726" y="195463"/>
            <a:ext cx="6039293" cy="64670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1" name="TextBox 10">
            <a:extLst>
              <a:ext uri="{FF2B5EF4-FFF2-40B4-BE49-F238E27FC236}">
                <a16:creationId xmlns:a16="http://schemas.microsoft.com/office/drawing/2014/main" id="{8AFC7712-90BC-22ED-A5A6-2435D6BE683C}"/>
              </a:ext>
            </a:extLst>
          </p:cNvPr>
          <p:cNvSpPr txBox="1"/>
          <p:nvPr/>
        </p:nvSpPr>
        <p:spPr>
          <a:xfrm>
            <a:off x="6854455" y="2748515"/>
            <a:ext cx="5077046" cy="3785652"/>
          </a:xfrm>
          <a:prstGeom prst="rect">
            <a:avLst/>
          </a:prstGeom>
          <a:solidFill>
            <a:srgbClr val="F0D47F"/>
          </a:solidFill>
          <a:ln w="57150"/>
        </p:spPr>
        <p:style>
          <a:lnRef idx="2">
            <a:schemeClr val="dk1">
              <a:shade val="15000"/>
            </a:schemeClr>
          </a:lnRef>
          <a:fillRef idx="1">
            <a:schemeClr val="dk1"/>
          </a:fillRef>
          <a:effectRef idx="0">
            <a:schemeClr val="dk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tx1"/>
                </a:solidFill>
                <a:cs typeface="Calibri"/>
              </a:rPr>
              <a:t>Critical reflection:</a:t>
            </a:r>
          </a:p>
          <a:p>
            <a:r>
              <a:rPr lang="en-US" sz="2400" b="1" dirty="0">
                <a:solidFill>
                  <a:schemeClr val="tx1"/>
                </a:solidFill>
                <a:cs typeface="Calibri"/>
              </a:rPr>
              <a:t>"...the process by which we research the assumptions informing our own practice by viewing these through four complementary lenses. […] so that we can make visceral connections to and gain a better understanding of, the pleasures and terrors our own students are experiencing." (Brookfield, 2006, p26)</a:t>
            </a:r>
          </a:p>
        </p:txBody>
      </p:sp>
      <p:sp>
        <p:nvSpPr>
          <p:cNvPr id="12" name="TextBox 11">
            <a:extLst>
              <a:ext uri="{FF2B5EF4-FFF2-40B4-BE49-F238E27FC236}">
                <a16:creationId xmlns:a16="http://schemas.microsoft.com/office/drawing/2014/main" id="{BDF98FE4-E435-F9DF-41EB-805FFD843A63}"/>
              </a:ext>
            </a:extLst>
          </p:cNvPr>
          <p:cNvSpPr txBox="1"/>
          <p:nvPr/>
        </p:nvSpPr>
        <p:spPr>
          <a:xfrm>
            <a:off x="7251404" y="308344"/>
            <a:ext cx="3196855"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dirty="0">
                <a:cs typeface="Calibri"/>
              </a:rPr>
              <a:t>Looking at our own progress</a:t>
            </a:r>
          </a:p>
        </p:txBody>
      </p:sp>
    </p:spTree>
    <p:extLst>
      <p:ext uri="{BB962C8B-B14F-4D97-AF65-F5344CB8AC3E}">
        <p14:creationId xmlns:p14="http://schemas.microsoft.com/office/powerpoint/2010/main" val="1532355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23E23E-13AB-9C8D-C1ED-7BEC88C70897}"/>
              </a:ext>
            </a:extLst>
          </p:cNvPr>
          <p:cNvSpPr txBox="1"/>
          <p:nvPr/>
        </p:nvSpPr>
        <p:spPr>
          <a:xfrm>
            <a:off x="1494" y="-2988"/>
            <a:ext cx="12189011" cy="6866964"/>
          </a:xfrm>
          <a:prstGeom prst="rect">
            <a:avLst/>
          </a:prstGeom>
          <a:solidFill>
            <a:srgbClr val="00206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D68DE538-1952-69A1-401C-F336EB6C773A}"/>
              </a:ext>
            </a:extLst>
          </p:cNvPr>
          <p:cNvSpPr txBox="1"/>
          <p:nvPr/>
        </p:nvSpPr>
        <p:spPr>
          <a:xfrm>
            <a:off x="288364" y="5631329"/>
            <a:ext cx="9755094" cy="954107"/>
          </a:xfrm>
          <a:prstGeom prst="rect">
            <a:avLst/>
          </a:prstGeom>
          <a:solidFill>
            <a:schemeClr val="accent6">
              <a:lumMod val="20000"/>
              <a:lumOff val="80000"/>
            </a:schemeClr>
          </a:solidFill>
          <a:ln w="57150">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cs typeface="Calibri"/>
              </a:rPr>
              <a:t>Divide your paper into four and add your ideas. </a:t>
            </a:r>
            <a:endParaRPr lang="en-US">
              <a:cs typeface="Calibri" panose="020F0502020204030204"/>
            </a:endParaRPr>
          </a:p>
          <a:p>
            <a:pPr algn="ctr"/>
            <a:r>
              <a:rPr lang="en-US" sz="2800" b="1" dirty="0">
                <a:cs typeface="Calibri"/>
              </a:rPr>
              <a:t>What did you </a:t>
            </a:r>
            <a:r>
              <a:rPr lang="en-US" sz="2800" b="1">
                <a:cs typeface="Calibri"/>
              </a:rPr>
              <a:t>do? What do you still want to find out about? </a:t>
            </a:r>
            <a:endParaRPr lang="en-US">
              <a:cs typeface="Calibri" panose="020F0502020204030204"/>
            </a:endParaRPr>
          </a:p>
        </p:txBody>
      </p:sp>
      <p:sp>
        <p:nvSpPr>
          <p:cNvPr id="4" name="TextBox 3">
            <a:extLst>
              <a:ext uri="{FF2B5EF4-FFF2-40B4-BE49-F238E27FC236}">
                <a16:creationId xmlns:a16="http://schemas.microsoft.com/office/drawing/2014/main" id="{8477FAA2-7624-EFC1-1341-63736FF0C02A}"/>
              </a:ext>
            </a:extLst>
          </p:cNvPr>
          <p:cNvSpPr txBox="1"/>
          <p:nvPr/>
        </p:nvSpPr>
        <p:spPr>
          <a:xfrm>
            <a:off x="10343776" y="5511799"/>
            <a:ext cx="1701800" cy="1200329"/>
          </a:xfrm>
          <a:prstGeom prst="rect">
            <a:avLst/>
          </a:prstGeom>
          <a:solidFill>
            <a:schemeClr val="accent6">
              <a:lumMod val="20000"/>
              <a:lumOff val="80000"/>
            </a:schemeClr>
          </a:solidFill>
          <a:ln w="57150">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cs typeface="Calibri" panose="020F0502020204030204"/>
              </a:rPr>
              <a:t>Adapted from Brookfield (1995) and Dawson (2012)</a:t>
            </a:r>
          </a:p>
        </p:txBody>
      </p:sp>
      <p:pic>
        <p:nvPicPr>
          <p:cNvPr id="5" name="Picture 5" descr="Diagram&#10;&#10;Description automatically generated">
            <a:extLst>
              <a:ext uri="{FF2B5EF4-FFF2-40B4-BE49-F238E27FC236}">
                <a16:creationId xmlns:a16="http://schemas.microsoft.com/office/drawing/2014/main" id="{3DCFCD73-CAB5-7115-945D-BD47B9CCF00A}"/>
              </a:ext>
            </a:extLst>
          </p:cNvPr>
          <p:cNvPicPr>
            <a:picLocks noChangeAspect="1"/>
          </p:cNvPicPr>
          <p:nvPr/>
        </p:nvPicPr>
        <p:blipFill>
          <a:blip r:embed="rId3"/>
          <a:stretch>
            <a:fillRect/>
          </a:stretch>
        </p:blipFill>
        <p:spPr>
          <a:xfrm>
            <a:off x="234576" y="159965"/>
            <a:ext cx="11849847" cy="5260599"/>
          </a:xfrm>
          <a:prstGeom prst="rect">
            <a:avLst/>
          </a:prstGeom>
        </p:spPr>
      </p:pic>
    </p:spTree>
    <p:extLst>
      <p:ext uri="{BB962C8B-B14F-4D97-AF65-F5344CB8AC3E}">
        <p14:creationId xmlns:p14="http://schemas.microsoft.com/office/powerpoint/2010/main" val="2193953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hape&#10;&#10;Description automatically generated">
            <a:extLst>
              <a:ext uri="{FF2B5EF4-FFF2-40B4-BE49-F238E27FC236}">
                <a16:creationId xmlns:a16="http://schemas.microsoft.com/office/drawing/2014/main" id="{EAC57904-E4AA-50A7-7AC5-258CD43A008F}"/>
              </a:ext>
            </a:extLst>
          </p:cNvPr>
          <p:cNvPicPr>
            <a:picLocks noGrp="1" noChangeAspect="1"/>
          </p:cNvPicPr>
          <p:nvPr>
            <p:ph idx="1"/>
          </p:nvPr>
        </p:nvPicPr>
        <p:blipFill>
          <a:blip r:embed="rId3"/>
          <a:stretch>
            <a:fillRect/>
          </a:stretch>
        </p:blipFill>
        <p:spPr>
          <a:xfrm>
            <a:off x="2133338" y="177579"/>
            <a:ext cx="10060694" cy="5485477"/>
          </a:xfrm>
        </p:spPr>
      </p:pic>
      <p:sp>
        <p:nvSpPr>
          <p:cNvPr id="5" name="TextBox 4">
            <a:extLst>
              <a:ext uri="{FF2B5EF4-FFF2-40B4-BE49-F238E27FC236}">
                <a16:creationId xmlns:a16="http://schemas.microsoft.com/office/drawing/2014/main" id="{D8DE1A0C-FE78-5BB9-ED20-389209D47D81}"/>
              </a:ext>
            </a:extLst>
          </p:cNvPr>
          <p:cNvSpPr txBox="1"/>
          <p:nvPr/>
        </p:nvSpPr>
        <p:spPr>
          <a:xfrm>
            <a:off x="6005624" y="956930"/>
            <a:ext cx="306040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latin typeface="STXingkai"/>
                <a:ea typeface="STXingkai"/>
                <a:cs typeface="Calibri"/>
              </a:rPr>
              <a:t>Entrance Ticket</a:t>
            </a:r>
            <a:endParaRPr lang="en-US" sz="3600" b="1" dirty="0">
              <a:latin typeface="STXingkai"/>
              <a:ea typeface="STXingkai"/>
            </a:endParaRPr>
          </a:p>
        </p:txBody>
      </p:sp>
      <p:sp>
        <p:nvSpPr>
          <p:cNvPr id="6" name="TextBox 5">
            <a:extLst>
              <a:ext uri="{FF2B5EF4-FFF2-40B4-BE49-F238E27FC236}">
                <a16:creationId xmlns:a16="http://schemas.microsoft.com/office/drawing/2014/main" id="{4895263C-12B2-61BD-2E27-5999B8F4BC52}"/>
              </a:ext>
            </a:extLst>
          </p:cNvPr>
          <p:cNvSpPr txBox="1"/>
          <p:nvPr/>
        </p:nvSpPr>
        <p:spPr>
          <a:xfrm>
            <a:off x="194816" y="471376"/>
            <a:ext cx="2029566" cy="4893647"/>
          </a:xfrm>
          <a:prstGeom prst="rect">
            <a:avLst/>
          </a:prstGeom>
          <a:solidFill>
            <a:srgbClr val="F0D47F"/>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cs typeface="Calibri"/>
              </a:rPr>
              <a:t>As you would with your pupils, use the 'Entrance Ticket' to share some things that you would want to tell next year's BA1 before they go out on placement.</a:t>
            </a:r>
            <a:endParaRPr lang="en-US" sz="2400" b="1" dirty="0"/>
          </a:p>
        </p:txBody>
      </p:sp>
    </p:spTree>
    <p:extLst>
      <p:ext uri="{BB962C8B-B14F-4D97-AF65-F5344CB8AC3E}">
        <p14:creationId xmlns:p14="http://schemas.microsoft.com/office/powerpoint/2010/main" val="2618156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71887-9E63-B255-03CE-3CCD5EA8843E}"/>
              </a:ext>
            </a:extLst>
          </p:cNvPr>
          <p:cNvSpPr>
            <a:spLocks noGrp="1"/>
          </p:cNvSpPr>
          <p:nvPr>
            <p:ph type="title"/>
          </p:nvPr>
        </p:nvSpPr>
        <p:spPr>
          <a:xfrm>
            <a:off x="640080" y="325369"/>
            <a:ext cx="4368602" cy="1956841"/>
          </a:xfrm>
        </p:spPr>
        <p:txBody>
          <a:bodyPr vert="horz" lIns="91440" tIns="45720" rIns="91440" bIns="45720" rtlCol="0" anchor="b">
            <a:normAutofit/>
          </a:bodyPr>
          <a:lstStyle/>
          <a:p>
            <a:pPr>
              <a:lnSpc>
                <a:spcPct val="90000"/>
              </a:lnSpc>
            </a:pPr>
            <a:r>
              <a:rPr lang="en-US" sz="3400">
                <a:latin typeface="+mj-lt"/>
                <a:cs typeface="+mj-cs"/>
              </a:rPr>
              <a:t>Looking Forward – Action Planning  </a:t>
            </a:r>
            <a:endParaRPr lang="en-US" sz="3400">
              <a:latin typeface="+mj-lt"/>
              <a:cs typeface="Calibri Light"/>
            </a:endParaRP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8B71B2-7250-E2E7-79F0-3EFFF705241B}"/>
              </a:ext>
            </a:extLst>
          </p:cNvPr>
          <p:cNvSpPr>
            <a:spLocks noGrp="1"/>
          </p:cNvSpPr>
          <p:nvPr>
            <p:ph idx="1"/>
          </p:nvPr>
        </p:nvSpPr>
        <p:spPr>
          <a:xfrm>
            <a:off x="640080" y="2872899"/>
            <a:ext cx="4564762" cy="3320668"/>
          </a:xfrm>
        </p:spPr>
        <p:txBody>
          <a:bodyPr vert="horz" lIns="91440" tIns="45720" rIns="91440" bIns="45720" rtlCol="0" anchor="t">
            <a:normAutofit fontScale="92500"/>
          </a:bodyPr>
          <a:lstStyle/>
          <a:p>
            <a:pPr indent="-228600">
              <a:buFont typeface="Arial" panose="020B0604020202020204" pitchFamily="34" charset="0"/>
              <a:buChar char="•"/>
            </a:pPr>
            <a:r>
              <a:rPr lang="en-US" dirty="0">
                <a:latin typeface="+mn-lt"/>
                <a:cs typeface="Calibri"/>
              </a:rPr>
              <a:t>At the end of your PTE1 placement it is vital to evaluate your progress.</a:t>
            </a:r>
            <a:endParaRPr lang="en-US" dirty="0"/>
          </a:p>
          <a:p>
            <a:pPr indent="-228600">
              <a:lnSpc>
                <a:spcPct val="160000"/>
              </a:lnSpc>
              <a:buFont typeface="Arial" panose="020B0604020202020204" pitchFamily="34" charset="0"/>
              <a:buChar char="•"/>
            </a:pPr>
            <a:r>
              <a:rPr lang="en-US" dirty="0">
                <a:latin typeface="+mn-lt"/>
                <a:cs typeface="Calibri"/>
              </a:rPr>
              <a:t>It is important to do this straight away, so it is fresh in your memory, and you can write clear, accurate targets for yourself.</a:t>
            </a:r>
          </a:p>
        </p:txBody>
      </p:sp>
      <p:pic>
        <p:nvPicPr>
          <p:cNvPr id="5" name="Picture 5" descr="A picture containing person, mirror, microscope, image&#10;&#10;Description automatically generated">
            <a:extLst>
              <a:ext uri="{FF2B5EF4-FFF2-40B4-BE49-F238E27FC236}">
                <a16:creationId xmlns:a16="http://schemas.microsoft.com/office/drawing/2014/main" id="{BF38E35E-8FBF-F05C-76D0-4BE2CDBF3008}"/>
              </a:ext>
            </a:extLst>
          </p:cNvPr>
          <p:cNvPicPr>
            <a:picLocks noGrp="1" noChangeAspect="1"/>
          </p:cNvPicPr>
          <p:nvPr>
            <p:ph idx="10"/>
          </p:nvPr>
        </p:nvPicPr>
        <p:blipFill rotWithShape="1">
          <a:blip r:embed="rId3"/>
          <a:srcRect l="36407" r="7107"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87451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0896" y="1083089"/>
            <a:ext cx="8767012" cy="564398"/>
          </a:xfrm>
        </p:spPr>
        <p:txBody>
          <a:bodyPr>
            <a:normAutofit fontScale="90000"/>
          </a:bodyPr>
          <a:lstStyle/>
          <a:p>
            <a:r>
              <a:rPr lang="en-GB" sz="3200"/>
              <a:t>Tab 3: Professional Progress: </a:t>
            </a:r>
            <a:r>
              <a:rPr lang="cy-GB" sz="3200" b="1">
                <a:highlight>
                  <a:srgbClr val="00FF00"/>
                </a:highlight>
              </a:rPr>
              <a:t>COMPULSORY</a:t>
            </a:r>
            <a:endParaRPr lang="en-GB" sz="3200"/>
          </a:p>
        </p:txBody>
      </p:sp>
      <p:sp>
        <p:nvSpPr>
          <p:cNvPr id="3" name="Rectangle 2"/>
          <p:cNvSpPr/>
          <p:nvPr/>
        </p:nvSpPr>
        <p:spPr>
          <a:xfrm>
            <a:off x="4475748" y="3433011"/>
            <a:ext cx="737937" cy="1761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4" name="Rectangle 3"/>
          <p:cNvSpPr/>
          <p:nvPr/>
        </p:nvSpPr>
        <p:spPr>
          <a:xfrm>
            <a:off x="6577262" y="2952149"/>
            <a:ext cx="1058780" cy="3204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1" name="Rectangle 10"/>
          <p:cNvSpPr/>
          <p:nvPr/>
        </p:nvSpPr>
        <p:spPr>
          <a:xfrm>
            <a:off x="6577263" y="2952149"/>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2" name="Rectangle 11"/>
          <p:cNvSpPr/>
          <p:nvPr/>
        </p:nvSpPr>
        <p:spPr>
          <a:xfrm>
            <a:off x="6577263" y="3657268"/>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3" name="Rectangle 12"/>
          <p:cNvSpPr/>
          <p:nvPr/>
        </p:nvSpPr>
        <p:spPr>
          <a:xfrm>
            <a:off x="6657471" y="4323614"/>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4" name="Rectangle 13"/>
          <p:cNvSpPr/>
          <p:nvPr/>
        </p:nvSpPr>
        <p:spPr>
          <a:xfrm>
            <a:off x="6673513" y="5011957"/>
            <a:ext cx="914399" cy="303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9" name="Rectangle 8"/>
          <p:cNvSpPr/>
          <p:nvPr/>
        </p:nvSpPr>
        <p:spPr>
          <a:xfrm>
            <a:off x="430896" y="1520709"/>
            <a:ext cx="11245518" cy="736355"/>
          </a:xfrm>
          <a:prstGeom prst="rect">
            <a:avLst/>
          </a:prstGeom>
        </p:spPr>
        <p:txBody>
          <a:bodyPr wrap="square" lIns="91440" tIns="45720" rIns="91440" bIns="45720" anchor="t">
            <a:spAutoFit/>
          </a:bodyPr>
          <a:lstStyle/>
          <a:p>
            <a:pPr>
              <a:lnSpc>
                <a:spcPct val="107000"/>
              </a:lnSpc>
              <a:spcAft>
                <a:spcPts val="800"/>
              </a:spcAft>
            </a:pPr>
            <a:r>
              <a:rPr lang="en-GB" sz="2000" dirty="0">
                <a:latin typeface="Calibri"/>
                <a:ea typeface="Calibri" panose="020F0502020204030204" pitchFamily="34" charset="0"/>
                <a:cs typeface="Times New Roman"/>
              </a:rPr>
              <a:t>Report on your professional progress at three milestones during your programme, linking progress to the Professional Standards.  </a:t>
            </a:r>
            <a:endParaRPr lang="cy-GB" sz="2000" dirty="0">
              <a:latin typeface="Calibri"/>
              <a:ea typeface="Calibri" panose="020F0502020204030204" pitchFamily="34" charset="0"/>
              <a:cs typeface="Times New Roman" panose="02020603050405020304" pitchFamily="18" charset="0"/>
            </a:endParaRPr>
          </a:p>
        </p:txBody>
      </p:sp>
      <p:pic>
        <p:nvPicPr>
          <p:cNvPr id="6" name="Picture 5"/>
          <p:cNvPicPr>
            <a:picLocks noChangeAspect="1"/>
          </p:cNvPicPr>
          <p:nvPr/>
        </p:nvPicPr>
        <p:blipFill rotWithShape="1">
          <a:blip r:embed="rId3"/>
          <a:srcRect l="5617" t="25997" r="5617" b="32360"/>
          <a:stretch/>
        </p:blipFill>
        <p:spPr>
          <a:xfrm>
            <a:off x="1504903" y="2312265"/>
            <a:ext cx="9425252" cy="4463121"/>
          </a:xfrm>
          <a:prstGeom prst="rect">
            <a:avLst/>
          </a:prstGeom>
          <a:ln>
            <a:solidFill>
              <a:schemeClr val="tx1"/>
            </a:solidFill>
          </a:ln>
        </p:spPr>
      </p:pic>
      <p:sp>
        <p:nvSpPr>
          <p:cNvPr id="15" name="Rectangle 4">
            <a:extLst>
              <a:ext uri="{FF2B5EF4-FFF2-40B4-BE49-F238E27FC236}">
                <a16:creationId xmlns:a16="http://schemas.microsoft.com/office/drawing/2014/main" id="{06DE0C1B-1F7A-49DD-8DC7-F4037FB3F5FB}"/>
              </a:ext>
            </a:extLst>
          </p:cNvPr>
          <p:cNvSpPr/>
          <p:nvPr/>
        </p:nvSpPr>
        <p:spPr>
          <a:xfrm>
            <a:off x="2077452" y="-72649"/>
            <a:ext cx="8133347" cy="923330"/>
          </a:xfrm>
          <a:prstGeom prst="rect">
            <a:avLst/>
          </a:prstGeom>
          <a:noFill/>
        </p:spPr>
        <p:txBody>
          <a:bodyPr wrap="square" lIns="91440" tIns="45720" rIns="91440" bIns="45720">
            <a:spAutoFit/>
          </a:bodyPr>
          <a:lstStyle/>
          <a:p>
            <a:pPr algn="ctr"/>
            <a:r>
              <a:rPr lang="cy-GB" sz="5400" b="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PLP </a:t>
            </a:r>
            <a:r>
              <a:rPr lang="cy-GB" sz="5400" b="1"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Workbook</a:t>
            </a:r>
            <a:r>
              <a:rPr lang="cy-GB" sz="5400" b="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PebblePad</a:t>
            </a:r>
            <a:r>
              <a:rPr lang="cy-GB" sz="5400" b="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t>
            </a:r>
          </a:p>
        </p:txBody>
      </p:sp>
      <p:pic>
        <p:nvPicPr>
          <p:cNvPr id="19" name="Llun 18">
            <a:extLst>
              <a:ext uri="{FF2B5EF4-FFF2-40B4-BE49-F238E27FC236}">
                <a16:creationId xmlns:a16="http://schemas.microsoft.com/office/drawing/2014/main" id="{1B1285D1-4551-45F1-8A23-473709207571}"/>
              </a:ext>
            </a:extLst>
          </p:cNvPr>
          <p:cNvPicPr>
            <a:picLocks noChangeAspect="1"/>
          </p:cNvPicPr>
          <p:nvPr/>
        </p:nvPicPr>
        <p:blipFill>
          <a:blip r:embed="rId4"/>
          <a:stretch>
            <a:fillRect/>
          </a:stretch>
        </p:blipFill>
        <p:spPr>
          <a:xfrm>
            <a:off x="430896" y="759222"/>
            <a:ext cx="11094020" cy="323867"/>
          </a:xfrm>
          <a:prstGeom prst="rect">
            <a:avLst/>
          </a:prstGeom>
        </p:spPr>
      </p:pic>
      <p:sp>
        <p:nvSpPr>
          <p:cNvPr id="20" name="Hirgrwn 19">
            <a:extLst>
              <a:ext uri="{FF2B5EF4-FFF2-40B4-BE49-F238E27FC236}">
                <a16:creationId xmlns:a16="http://schemas.microsoft.com/office/drawing/2014/main" id="{A5546178-3109-484C-9166-B2D4268E3F92}"/>
              </a:ext>
            </a:extLst>
          </p:cNvPr>
          <p:cNvSpPr/>
          <p:nvPr/>
        </p:nvSpPr>
        <p:spPr>
          <a:xfrm>
            <a:off x="3641282" y="581355"/>
            <a:ext cx="1530110" cy="60398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a:p>
        </p:txBody>
      </p:sp>
    </p:spTree>
    <p:extLst>
      <p:ext uri="{BB962C8B-B14F-4D97-AF65-F5344CB8AC3E}">
        <p14:creationId xmlns:p14="http://schemas.microsoft.com/office/powerpoint/2010/main" val="937553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E2F5C36-77F6-6937-9762-9AB796691430}"/>
              </a:ext>
            </a:extLst>
          </p:cNvPr>
          <p:cNvPicPr>
            <a:picLocks noChangeAspect="1"/>
          </p:cNvPicPr>
          <p:nvPr/>
        </p:nvPicPr>
        <p:blipFill rotWithShape="1">
          <a:blip r:embed="rId3"/>
          <a:srcRect l="6607" t="27630" r="35168" b="33425"/>
          <a:stretch/>
        </p:blipFill>
        <p:spPr>
          <a:xfrm>
            <a:off x="162059" y="818763"/>
            <a:ext cx="5434884" cy="3029432"/>
          </a:xfrm>
          <a:prstGeom prst="rect">
            <a:avLst/>
          </a:prstGeom>
          <a:ln>
            <a:solidFill>
              <a:schemeClr val="tx1"/>
            </a:solidFill>
          </a:ln>
        </p:spPr>
      </p:pic>
      <p:sp>
        <p:nvSpPr>
          <p:cNvPr id="3" name="Rectangle 2">
            <a:extLst>
              <a:ext uri="{FF2B5EF4-FFF2-40B4-BE49-F238E27FC236}">
                <a16:creationId xmlns:a16="http://schemas.microsoft.com/office/drawing/2014/main" id="{ED05C951-096B-926A-208F-66DCEA6DFA9A}"/>
              </a:ext>
            </a:extLst>
          </p:cNvPr>
          <p:cNvSpPr/>
          <p:nvPr/>
        </p:nvSpPr>
        <p:spPr>
          <a:xfrm>
            <a:off x="1884546" y="54444"/>
            <a:ext cx="8422907" cy="923330"/>
          </a:xfrm>
          <a:prstGeom prst="rect">
            <a:avLst/>
          </a:prstGeom>
          <a:noFill/>
        </p:spPr>
        <p:txBody>
          <a:bodyPr wrap="square" lIns="91440" tIns="45720" rIns="91440" bIns="45720">
            <a:spAutoFit/>
          </a:bodyPr>
          <a:lstStyle/>
          <a:p>
            <a:pPr algn="ct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Examples</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of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strengths</a:t>
            </a:r>
            <a:endPar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pic>
        <p:nvPicPr>
          <p:cNvPr id="4" name="Picture 1">
            <a:extLst>
              <a:ext uri="{FF2B5EF4-FFF2-40B4-BE49-F238E27FC236}">
                <a16:creationId xmlns:a16="http://schemas.microsoft.com/office/drawing/2014/main" id="{3C1F9D13-8320-1017-3A89-85400E5E2698}"/>
              </a:ext>
            </a:extLst>
          </p:cNvPr>
          <p:cNvPicPr>
            <a:picLocks noChangeAspect="1"/>
          </p:cNvPicPr>
          <p:nvPr/>
        </p:nvPicPr>
        <p:blipFill>
          <a:blip r:embed="rId4"/>
          <a:stretch>
            <a:fillRect/>
          </a:stretch>
        </p:blipFill>
        <p:spPr>
          <a:xfrm>
            <a:off x="393669" y="11179"/>
            <a:ext cx="1351598" cy="1268900"/>
          </a:xfrm>
          <a:prstGeom prst="rect">
            <a:avLst/>
          </a:prstGeom>
        </p:spPr>
      </p:pic>
      <p:sp>
        <p:nvSpPr>
          <p:cNvPr id="6" name="TextBox 5">
            <a:extLst>
              <a:ext uri="{FF2B5EF4-FFF2-40B4-BE49-F238E27FC236}">
                <a16:creationId xmlns:a16="http://schemas.microsoft.com/office/drawing/2014/main" id="{55115FE8-CDF2-8FBB-4907-EF78F9A9651D}"/>
              </a:ext>
            </a:extLst>
          </p:cNvPr>
          <p:cNvSpPr txBox="1"/>
          <p:nvPr/>
        </p:nvSpPr>
        <p:spPr>
          <a:xfrm>
            <a:off x="9480051" y="182760"/>
            <a:ext cx="2499891" cy="2677656"/>
          </a:xfrm>
          <a:prstGeom prst="rect">
            <a:avLst/>
          </a:prstGeom>
          <a:noFill/>
          <a:ln>
            <a:solidFill>
              <a:schemeClr val="tx1"/>
            </a:solidFill>
          </a:ln>
        </p:spPr>
        <p:txBody>
          <a:bodyPr wrap="square" lIns="91440" tIns="45720" rIns="91440" bIns="45720" anchor="t">
            <a:spAutoFit/>
          </a:bodyPr>
          <a:lstStyle/>
          <a:p>
            <a:r>
              <a:rPr lang="en-GB" sz="2400" dirty="0">
                <a:solidFill>
                  <a:srgbClr val="0070C0"/>
                </a:solidFill>
                <a:ea typeface="+mn-lt"/>
                <a:cs typeface="+mn-lt"/>
              </a:rPr>
              <a:t>With a little help and guidance, he designed differentiated tasks for a variety of cross-curricular subjects.</a:t>
            </a:r>
            <a:endParaRPr lang="en-GB" sz="2400" dirty="0">
              <a:solidFill>
                <a:srgbClr val="0070C0"/>
              </a:solidFill>
              <a:cs typeface="Calibri"/>
            </a:endParaRPr>
          </a:p>
        </p:txBody>
      </p:sp>
      <p:sp>
        <p:nvSpPr>
          <p:cNvPr id="8" name="TextBox 7">
            <a:extLst>
              <a:ext uri="{FF2B5EF4-FFF2-40B4-BE49-F238E27FC236}">
                <a16:creationId xmlns:a16="http://schemas.microsoft.com/office/drawing/2014/main" id="{CB3FF177-AC73-DB59-7C68-FA4D67F4502F}"/>
              </a:ext>
            </a:extLst>
          </p:cNvPr>
          <p:cNvSpPr txBox="1"/>
          <p:nvPr/>
        </p:nvSpPr>
        <p:spPr>
          <a:xfrm>
            <a:off x="9481218" y="3000789"/>
            <a:ext cx="2498724" cy="2677656"/>
          </a:xfrm>
          <a:prstGeom prst="rect">
            <a:avLst/>
          </a:prstGeom>
          <a:noFill/>
          <a:ln>
            <a:solidFill>
              <a:schemeClr val="tx1"/>
            </a:solidFill>
          </a:ln>
        </p:spPr>
        <p:txBody>
          <a:bodyPr wrap="square" lIns="91440" tIns="45720" rIns="91440" bIns="45720" anchor="t">
            <a:spAutoFit/>
          </a:bodyPr>
          <a:lstStyle/>
          <a:p>
            <a:r>
              <a:rPr lang="en-GB" sz="2400" dirty="0">
                <a:solidFill>
                  <a:srgbClr val="7030A0"/>
                </a:solidFill>
              </a:rPr>
              <a:t>X</a:t>
            </a:r>
            <a:r>
              <a:rPr lang="en-GB" sz="2400" dirty="0">
                <a:solidFill>
                  <a:srgbClr val="7030A0"/>
                </a:solidFill>
                <a:ea typeface="+mn-lt"/>
                <a:cs typeface="+mn-lt"/>
              </a:rPr>
              <a:t> acted to get support and advice from colleagues to develop new ways of working in the classroom.</a:t>
            </a:r>
            <a:endParaRPr lang="en-GB" sz="2400" dirty="0">
              <a:solidFill>
                <a:srgbClr val="7030A0"/>
              </a:solidFill>
              <a:cs typeface="Calibri"/>
            </a:endParaRPr>
          </a:p>
        </p:txBody>
      </p:sp>
      <p:sp>
        <p:nvSpPr>
          <p:cNvPr id="10" name="TextBox 9">
            <a:extLst>
              <a:ext uri="{FF2B5EF4-FFF2-40B4-BE49-F238E27FC236}">
                <a16:creationId xmlns:a16="http://schemas.microsoft.com/office/drawing/2014/main" id="{F0A2DB4B-7A5E-2B9B-FF2D-F0E1E7CA97BF}"/>
              </a:ext>
            </a:extLst>
          </p:cNvPr>
          <p:cNvSpPr txBox="1"/>
          <p:nvPr/>
        </p:nvSpPr>
        <p:spPr>
          <a:xfrm>
            <a:off x="160322" y="3952185"/>
            <a:ext cx="4535836" cy="1569660"/>
          </a:xfrm>
          <a:prstGeom prst="rect">
            <a:avLst/>
          </a:prstGeom>
          <a:noFill/>
          <a:ln>
            <a:solidFill>
              <a:schemeClr val="tx1"/>
            </a:solidFill>
          </a:ln>
        </p:spPr>
        <p:txBody>
          <a:bodyPr wrap="square" lIns="91440" tIns="45720" rIns="91440" bIns="45720" anchor="t">
            <a:spAutoFit/>
          </a:bodyPr>
          <a:lstStyle/>
          <a:p>
            <a:r>
              <a:rPr lang="en-GB" sz="2400" dirty="0">
                <a:solidFill>
                  <a:srgbClr val="00B050"/>
                </a:solidFill>
                <a:ea typeface="+mn-lt"/>
                <a:cs typeface="+mn-lt"/>
              </a:rPr>
              <a:t>She set about self-evaluating her lessons and reflecting honestly and fairly, and then acting on any steps to develop and improve them.</a:t>
            </a:r>
            <a:endParaRPr lang="en-US" dirty="0">
              <a:solidFill>
                <a:srgbClr val="00B050"/>
              </a:solidFill>
            </a:endParaRPr>
          </a:p>
        </p:txBody>
      </p:sp>
      <p:sp>
        <p:nvSpPr>
          <p:cNvPr id="12" name="TextBox 11">
            <a:extLst>
              <a:ext uri="{FF2B5EF4-FFF2-40B4-BE49-F238E27FC236}">
                <a16:creationId xmlns:a16="http://schemas.microsoft.com/office/drawing/2014/main" id="{CF40E141-0357-F67F-7EC0-89E4BA66E48A}"/>
              </a:ext>
            </a:extLst>
          </p:cNvPr>
          <p:cNvSpPr txBox="1"/>
          <p:nvPr/>
        </p:nvSpPr>
        <p:spPr>
          <a:xfrm>
            <a:off x="4964426" y="4432820"/>
            <a:ext cx="3893665" cy="1200329"/>
          </a:xfrm>
          <a:prstGeom prst="rect">
            <a:avLst/>
          </a:prstGeom>
          <a:noFill/>
          <a:ln>
            <a:solidFill>
              <a:schemeClr val="tx1"/>
            </a:solidFill>
          </a:ln>
        </p:spPr>
        <p:txBody>
          <a:bodyPr wrap="square" lIns="91440" tIns="45720" rIns="91440" bIns="45720" anchor="t">
            <a:spAutoFit/>
          </a:bodyPr>
          <a:lstStyle/>
          <a:p>
            <a:r>
              <a:rPr lang="en-GB" sz="2400" dirty="0">
                <a:solidFill>
                  <a:srgbClr val="33CCCC"/>
                </a:solidFill>
                <a:ea typeface="+mn-lt"/>
                <a:cs typeface="+mn-lt"/>
              </a:rPr>
              <a:t>X settled in well and was able to work together effectively with all staff.</a:t>
            </a:r>
            <a:endParaRPr lang="en-US" dirty="0">
              <a:solidFill>
                <a:srgbClr val="33CCCC"/>
              </a:solidFill>
            </a:endParaRPr>
          </a:p>
        </p:txBody>
      </p:sp>
      <p:sp>
        <p:nvSpPr>
          <p:cNvPr id="13" name="TextBox 12">
            <a:extLst>
              <a:ext uri="{FF2B5EF4-FFF2-40B4-BE49-F238E27FC236}">
                <a16:creationId xmlns:a16="http://schemas.microsoft.com/office/drawing/2014/main" id="{5783F4E1-9D35-B64B-61E0-F7D5C99A47C9}"/>
              </a:ext>
            </a:extLst>
          </p:cNvPr>
          <p:cNvSpPr txBox="1"/>
          <p:nvPr/>
        </p:nvSpPr>
        <p:spPr>
          <a:xfrm>
            <a:off x="5721047" y="924076"/>
            <a:ext cx="3563256" cy="3416320"/>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FF0000"/>
                </a:solidFill>
                <a:latin typeface="Arial"/>
                <a:ea typeface="+mn-lt"/>
                <a:cs typeface="+mn-lt"/>
              </a:rPr>
              <a:t>As part of her introduction to the school X was introduced to some key policies and made sure that she became familiar with these to support her professional role </a:t>
            </a:r>
            <a:endParaRPr lang="en-US" sz="2400">
              <a:solidFill>
                <a:srgbClr val="FF0000"/>
              </a:solidFill>
              <a:latin typeface="Arial"/>
              <a:ea typeface="+mn-lt"/>
              <a:cs typeface="Arial"/>
            </a:endParaRPr>
          </a:p>
          <a:p>
            <a:r>
              <a:rPr lang="en-US" sz="2400" dirty="0">
                <a:solidFill>
                  <a:srgbClr val="FF0000"/>
                </a:solidFill>
                <a:latin typeface="Arial"/>
                <a:ea typeface="+mn-lt"/>
                <a:cs typeface="+mn-lt"/>
              </a:rPr>
              <a:t>within the school.</a:t>
            </a:r>
            <a:endParaRPr lang="en-US" sz="2400">
              <a:solidFill>
                <a:srgbClr val="FF0000"/>
              </a:solidFill>
              <a:latin typeface="Arial"/>
              <a:cs typeface="Arial"/>
            </a:endParaRPr>
          </a:p>
        </p:txBody>
      </p:sp>
    </p:spTree>
    <p:extLst>
      <p:ext uri="{BB962C8B-B14F-4D97-AF65-F5344CB8AC3E}">
        <p14:creationId xmlns:p14="http://schemas.microsoft.com/office/powerpoint/2010/main" val="3177875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1" nodeType="clickEffect">
                                  <p:stCondLst>
                                    <p:cond delay="0"/>
                                  </p:stCondLst>
                                  <p:childTnLst>
                                    <p:set>
                                      <p:cBhvr>
                                        <p:cTn id="12"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70F35A-802D-F1C0-4400-E0429165DC62}"/>
              </a:ext>
            </a:extLst>
          </p:cNvPr>
          <p:cNvPicPr>
            <a:picLocks noChangeAspect="1"/>
          </p:cNvPicPr>
          <p:nvPr/>
        </p:nvPicPr>
        <p:blipFill rotWithShape="1">
          <a:blip r:embed="rId3"/>
          <a:srcRect l="6805" t="27933" r="63945" b="34147"/>
          <a:stretch/>
        </p:blipFill>
        <p:spPr>
          <a:xfrm>
            <a:off x="238785" y="1151187"/>
            <a:ext cx="2730321" cy="3573887"/>
          </a:xfrm>
          <a:prstGeom prst="rect">
            <a:avLst/>
          </a:prstGeom>
          <a:ln>
            <a:solidFill>
              <a:schemeClr val="tx1"/>
            </a:solidFill>
          </a:ln>
        </p:spPr>
      </p:pic>
      <p:pic>
        <p:nvPicPr>
          <p:cNvPr id="4" name="Picture 3">
            <a:extLst>
              <a:ext uri="{FF2B5EF4-FFF2-40B4-BE49-F238E27FC236}">
                <a16:creationId xmlns:a16="http://schemas.microsoft.com/office/drawing/2014/main" id="{C4D7E021-CD1C-F477-2769-14CEBACA945B}"/>
              </a:ext>
            </a:extLst>
          </p:cNvPr>
          <p:cNvPicPr>
            <a:picLocks noChangeAspect="1"/>
          </p:cNvPicPr>
          <p:nvPr/>
        </p:nvPicPr>
        <p:blipFill rotWithShape="1">
          <a:blip r:embed="rId3"/>
          <a:srcRect l="63788" t="27933" r="6962" b="34147"/>
          <a:stretch/>
        </p:blipFill>
        <p:spPr>
          <a:xfrm>
            <a:off x="2969106" y="1151187"/>
            <a:ext cx="2730322" cy="3573887"/>
          </a:xfrm>
          <a:prstGeom prst="rect">
            <a:avLst/>
          </a:prstGeom>
          <a:ln>
            <a:solidFill>
              <a:schemeClr val="tx1"/>
            </a:solidFill>
          </a:ln>
        </p:spPr>
      </p:pic>
      <p:sp>
        <p:nvSpPr>
          <p:cNvPr id="5" name="Rectangle 4">
            <a:extLst>
              <a:ext uri="{FF2B5EF4-FFF2-40B4-BE49-F238E27FC236}">
                <a16:creationId xmlns:a16="http://schemas.microsoft.com/office/drawing/2014/main" id="{0F8010B9-B63C-5CA7-24F9-6ADC0784B315}"/>
              </a:ext>
            </a:extLst>
          </p:cNvPr>
          <p:cNvSpPr/>
          <p:nvPr/>
        </p:nvSpPr>
        <p:spPr>
          <a:xfrm>
            <a:off x="141667" y="-125247"/>
            <a:ext cx="11754118" cy="923330"/>
          </a:xfrm>
          <a:prstGeom prst="rect">
            <a:avLst/>
          </a:prstGeom>
          <a:noFill/>
        </p:spPr>
        <p:txBody>
          <a:bodyPr wrap="square" lIns="91440" tIns="45720" rIns="91440" bIns="45720">
            <a:spAutoFit/>
          </a:bodyPr>
          <a:lstStyle/>
          <a:p>
            <a:pPr algn="ct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Recognise</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areas</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for</a:t>
            </a:r>
            <a:r>
              <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 </a:t>
            </a:r>
            <a:r>
              <a:rPr lang="cy-GB" sz="5400" b="1" dirty="0" err="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development</a:t>
            </a:r>
            <a:endParaRPr lang="cy-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6" name="TextBox 5">
            <a:extLst>
              <a:ext uri="{FF2B5EF4-FFF2-40B4-BE49-F238E27FC236}">
                <a16:creationId xmlns:a16="http://schemas.microsoft.com/office/drawing/2014/main" id="{DB2D1037-D470-3DFD-BF87-1E3CAAF5D6B9}"/>
              </a:ext>
            </a:extLst>
          </p:cNvPr>
          <p:cNvSpPr txBox="1"/>
          <p:nvPr/>
        </p:nvSpPr>
        <p:spPr>
          <a:xfrm>
            <a:off x="5864178" y="784591"/>
            <a:ext cx="6031607" cy="156966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1.Look for the word ‘target’ for each standard OR consider words such as ‘some’ or ‘beginning to’, which implies that further consideration is required.</a:t>
            </a:r>
          </a:p>
        </p:txBody>
      </p:sp>
      <p:sp>
        <p:nvSpPr>
          <p:cNvPr id="7" name="TextBox 6">
            <a:extLst>
              <a:ext uri="{FF2B5EF4-FFF2-40B4-BE49-F238E27FC236}">
                <a16:creationId xmlns:a16="http://schemas.microsoft.com/office/drawing/2014/main" id="{85AAA0FD-E665-5420-E4E5-D31CD06E7D76}"/>
              </a:ext>
            </a:extLst>
          </p:cNvPr>
          <p:cNvSpPr txBox="1"/>
          <p:nvPr/>
        </p:nvSpPr>
        <p:spPr>
          <a:xfrm>
            <a:off x="5864178" y="2458010"/>
            <a:ext cx="6031607" cy="156966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2.</a:t>
            </a:r>
            <a:r>
              <a:rPr lang="en-GB" sz="2400" b="1" dirty="0">
                <a:effectLst/>
                <a:latin typeface="Arial" panose="020B0604020202020204" pitchFamily="34" charset="0"/>
                <a:ea typeface="Calibri" panose="020F0502020204030204" pitchFamily="34" charset="0"/>
                <a:cs typeface="Arial" panose="020B0604020202020204" pitchFamily="34" charset="0"/>
              </a:rPr>
              <a:t> </a:t>
            </a:r>
            <a:r>
              <a:rPr lang="en-GB" sz="2400" dirty="0">
                <a:effectLst/>
                <a:latin typeface="Arial" panose="020B0604020202020204" pitchFamily="34" charset="0"/>
                <a:ea typeface="Calibri" panose="020F0502020204030204" pitchFamily="34" charset="0"/>
                <a:cs typeface="Arial" panose="020B0604020202020204" pitchFamily="34" charset="0"/>
              </a:rPr>
              <a:t>Write the title of the strand related to the target. Cross-reference using</a:t>
            </a:r>
            <a:r>
              <a:rPr lang="en-GB" sz="2400" dirty="0">
                <a:latin typeface="Arial" panose="020B0604020202020204" pitchFamily="34" charset="0"/>
                <a:ea typeface="Calibri" panose="020F0502020204030204" pitchFamily="34" charset="0"/>
                <a:cs typeface="Arial" panose="020B0604020202020204" pitchFamily="34" charset="0"/>
              </a:rPr>
              <a:t> </a:t>
            </a:r>
            <a:r>
              <a:rPr lang="en-GB" sz="2400" dirty="0">
                <a:effectLst/>
                <a:latin typeface="Arial" panose="020B0604020202020204" pitchFamily="34" charset="0"/>
                <a:ea typeface="Calibri" panose="020F0502020204030204" pitchFamily="34" charset="0"/>
                <a:cs typeface="Arial" panose="020B0604020202020204" pitchFamily="34" charset="0"/>
              </a:rPr>
              <a:t>your UWTSD  Prof. Standards for Teaching &amp; Leadership booklet.</a:t>
            </a:r>
            <a:endParaRPr lang="en-GB" sz="2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FE76629-B99D-50AE-C008-5B40ED650103}"/>
              </a:ext>
            </a:extLst>
          </p:cNvPr>
          <p:cNvSpPr txBox="1"/>
          <p:nvPr/>
        </p:nvSpPr>
        <p:spPr>
          <a:xfrm>
            <a:off x="5864178" y="4219686"/>
            <a:ext cx="6031607" cy="156966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3.</a:t>
            </a:r>
            <a:r>
              <a:rPr lang="en-GB" sz="2400" b="1" dirty="0">
                <a:effectLst/>
                <a:latin typeface="Arial" panose="020B0604020202020204" pitchFamily="34" charset="0"/>
                <a:ea typeface="Calibri" panose="020F0502020204030204" pitchFamily="34" charset="0"/>
                <a:cs typeface="Arial" panose="020B0604020202020204" pitchFamily="34" charset="0"/>
              </a:rPr>
              <a:t> </a:t>
            </a:r>
            <a:r>
              <a:rPr lang="en-GB" sz="2400" dirty="0">
                <a:effectLst/>
                <a:latin typeface="Arial" panose="020B0604020202020204" pitchFamily="34" charset="0"/>
                <a:ea typeface="Calibri" panose="020F0502020204030204" pitchFamily="34" charset="0"/>
                <a:cs typeface="Arial" panose="020B0604020202020204" pitchFamily="34" charset="0"/>
              </a:rPr>
              <a:t>Demonstrate ownership by </a:t>
            </a:r>
            <a:r>
              <a:rPr lang="en-GB" sz="2400" dirty="0">
                <a:latin typeface="Arial" panose="020B0604020202020204" pitchFamily="34" charset="0"/>
                <a:ea typeface="Calibri" panose="020F0502020204030204" pitchFamily="34" charset="0"/>
                <a:cs typeface="Arial" panose="020B0604020202020204" pitchFamily="34" charset="0"/>
              </a:rPr>
              <a:t>writing an a</a:t>
            </a:r>
            <a:r>
              <a:rPr lang="en-GB" sz="2400" dirty="0">
                <a:effectLst/>
                <a:latin typeface="Arial" panose="020B0604020202020204" pitchFamily="34" charset="0"/>
                <a:ea typeface="Calibri" panose="020F0502020204030204" pitchFamily="34" charset="0"/>
                <a:cs typeface="Arial" panose="020B0604020202020204" pitchFamily="34" charset="0"/>
              </a:rPr>
              <a:t>ction </a:t>
            </a:r>
            <a:r>
              <a:rPr lang="en-GB" sz="2400" dirty="0">
                <a:latin typeface="Arial" panose="020B0604020202020204" pitchFamily="34" charset="0"/>
                <a:ea typeface="Calibri" panose="020F0502020204030204" pitchFamily="34" charset="0"/>
                <a:cs typeface="Arial" panose="020B0604020202020204" pitchFamily="34" charset="0"/>
              </a:rPr>
              <a:t>p</a:t>
            </a:r>
            <a:r>
              <a:rPr lang="en-GB" sz="2400" dirty="0">
                <a:effectLst/>
                <a:latin typeface="Arial" panose="020B0604020202020204" pitchFamily="34" charset="0"/>
                <a:ea typeface="Calibri" panose="020F0502020204030204" pitchFamily="34" charset="0"/>
                <a:cs typeface="Arial" panose="020B0604020202020204" pitchFamily="34" charset="0"/>
              </a:rPr>
              <a:t>lan for each target (i.e. specific steps to support professional development in relation to these strands)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1929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C241640-19C1-84D4-6A74-1E499CA4817E}"/>
              </a:ext>
            </a:extLst>
          </p:cNvPr>
          <p:cNvSpPr txBox="1"/>
          <p:nvPr/>
        </p:nvSpPr>
        <p:spPr>
          <a:xfrm>
            <a:off x="8510006" y="1854291"/>
            <a:ext cx="3319151" cy="3477875"/>
          </a:xfrm>
          <a:prstGeom prst="rect">
            <a:avLst/>
          </a:prstGeom>
          <a:solidFill>
            <a:schemeClr val="accent6">
              <a:lumMod val="40000"/>
              <a:lumOff val="60000"/>
            </a:schemeClr>
          </a:solid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u="sng" dirty="0">
                <a:cs typeface="Calibri"/>
              </a:rPr>
              <a:t>How to read your Placement Report</a:t>
            </a:r>
          </a:p>
          <a:p>
            <a:r>
              <a:rPr lang="en-US" sz="2000" dirty="0">
                <a:cs typeface="Calibri"/>
              </a:rPr>
              <a:t>1. Go to the QTS Pathway Moodle course and click on the '</a:t>
            </a:r>
            <a:r>
              <a:rPr lang="en-US" sz="2000" err="1">
                <a:cs typeface="Calibri"/>
              </a:rPr>
              <a:t>Rhwydwaith</a:t>
            </a:r>
            <a:r>
              <a:rPr lang="en-US" sz="2000" dirty="0">
                <a:cs typeface="Calibri"/>
              </a:rPr>
              <a:t>/Network' tile.</a:t>
            </a:r>
          </a:p>
          <a:p>
            <a:endParaRPr lang="en-US" sz="2000" dirty="0">
              <a:cs typeface="Calibri"/>
            </a:endParaRPr>
          </a:p>
          <a:p>
            <a:r>
              <a:rPr lang="en-US" sz="2000" dirty="0">
                <a:cs typeface="Calibri"/>
              </a:rPr>
              <a:t>2. Select your Network.</a:t>
            </a:r>
          </a:p>
          <a:p>
            <a:endParaRPr lang="en-US" sz="2000" dirty="0">
              <a:cs typeface="Calibri"/>
            </a:endParaRPr>
          </a:p>
          <a:p>
            <a:r>
              <a:rPr lang="en-US" sz="2000" dirty="0">
                <a:cs typeface="Calibri"/>
              </a:rPr>
              <a:t>3. You should see your folder within the Network folder.</a:t>
            </a:r>
          </a:p>
        </p:txBody>
      </p:sp>
      <p:sp>
        <p:nvSpPr>
          <p:cNvPr id="6" name="TextBox 5">
            <a:extLst>
              <a:ext uri="{FF2B5EF4-FFF2-40B4-BE49-F238E27FC236}">
                <a16:creationId xmlns:a16="http://schemas.microsoft.com/office/drawing/2014/main" id="{59AB5850-187E-5DF2-301C-78B5CE5D06FB}"/>
              </a:ext>
            </a:extLst>
          </p:cNvPr>
          <p:cNvSpPr txBox="1"/>
          <p:nvPr/>
        </p:nvSpPr>
        <p:spPr>
          <a:xfrm>
            <a:off x="930934" y="3557776"/>
            <a:ext cx="3375183" cy="1938992"/>
          </a:xfrm>
          <a:prstGeom prst="rect">
            <a:avLst/>
          </a:prstGeom>
          <a:solidFill>
            <a:srgbClr val="F7D85C"/>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alibri"/>
                <a:cs typeface="Arial"/>
              </a:rPr>
              <a:t>Look for the word ‘target’ for each standard OR consider words such as ‘some’ or ‘beginning to’, which implies that further consideration is required.</a:t>
            </a:r>
            <a:endParaRPr lang="en-US" sz="2000" dirty="0">
              <a:latin typeface="Calibri"/>
              <a:ea typeface="+mn-lt"/>
              <a:cs typeface="+mn-lt"/>
            </a:endParaRPr>
          </a:p>
        </p:txBody>
      </p:sp>
      <p:sp>
        <p:nvSpPr>
          <p:cNvPr id="7" name="Scroll: Horizontal 6">
            <a:extLst>
              <a:ext uri="{FF2B5EF4-FFF2-40B4-BE49-F238E27FC236}">
                <a16:creationId xmlns:a16="http://schemas.microsoft.com/office/drawing/2014/main" id="{2DECAB6D-01CE-3EC9-3495-708DAADDF443}"/>
              </a:ext>
            </a:extLst>
          </p:cNvPr>
          <p:cNvSpPr/>
          <p:nvPr/>
        </p:nvSpPr>
        <p:spPr>
          <a:xfrm>
            <a:off x="930773" y="125950"/>
            <a:ext cx="10126411" cy="1479917"/>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a:solidFill>
                  <a:srgbClr val="00B050"/>
                </a:solidFill>
                <a:latin typeface="Arial"/>
                <a:cs typeface="Arial"/>
              </a:rPr>
              <a:t>Task: </a:t>
            </a:r>
            <a:r>
              <a:rPr lang="en-US" sz="3600" b="1" u="sng">
                <a:solidFill>
                  <a:srgbClr val="00B050"/>
                </a:solidFill>
                <a:latin typeface="Arial"/>
                <a:cs typeface="Arial"/>
              </a:rPr>
              <a:t>Now complete your Action Plan</a:t>
            </a:r>
            <a:endParaRPr lang="en-US" sz="3600">
              <a:ea typeface="+mn-lt"/>
              <a:cs typeface="+mn-lt"/>
            </a:endParaRPr>
          </a:p>
          <a:p>
            <a:pPr algn="ctr"/>
            <a:endParaRPr lang="en-US">
              <a:cs typeface="Calibri"/>
            </a:endParaRPr>
          </a:p>
        </p:txBody>
      </p:sp>
      <p:sp>
        <p:nvSpPr>
          <p:cNvPr id="10" name="TextBox 9">
            <a:extLst>
              <a:ext uri="{FF2B5EF4-FFF2-40B4-BE49-F238E27FC236}">
                <a16:creationId xmlns:a16="http://schemas.microsoft.com/office/drawing/2014/main" id="{475588D2-6C52-555A-82A7-B1DC2CB37A55}"/>
              </a:ext>
            </a:extLst>
          </p:cNvPr>
          <p:cNvSpPr txBox="1"/>
          <p:nvPr/>
        </p:nvSpPr>
        <p:spPr>
          <a:xfrm>
            <a:off x="928036" y="1854477"/>
            <a:ext cx="3384504" cy="1384995"/>
          </a:xfrm>
          <a:prstGeom prst="rect">
            <a:avLst/>
          </a:prstGeom>
          <a:solidFill>
            <a:srgbClr val="F7D85C"/>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dirty="0">
                <a:ea typeface="+mn-lt"/>
                <a:cs typeface="+mn-lt"/>
              </a:rPr>
              <a:t>Your strengths and areas of development must match the Professional standards.</a:t>
            </a:r>
          </a:p>
          <a:p>
            <a:pPr algn="l"/>
            <a:endParaRPr lang="en-US" b="1">
              <a:cs typeface="Calibri"/>
            </a:endParaRPr>
          </a:p>
        </p:txBody>
      </p:sp>
      <p:sp>
        <p:nvSpPr>
          <p:cNvPr id="11" name="TextBox 10">
            <a:extLst>
              <a:ext uri="{FF2B5EF4-FFF2-40B4-BE49-F238E27FC236}">
                <a16:creationId xmlns:a16="http://schemas.microsoft.com/office/drawing/2014/main" id="{B3077DE9-CFD6-AF99-C862-656102442BDE}"/>
              </a:ext>
            </a:extLst>
          </p:cNvPr>
          <p:cNvSpPr txBox="1"/>
          <p:nvPr/>
        </p:nvSpPr>
        <p:spPr>
          <a:xfrm>
            <a:off x="4903249" y="1853217"/>
            <a:ext cx="3223405" cy="1384995"/>
          </a:xfrm>
          <a:prstGeom prst="rect">
            <a:avLst/>
          </a:prstGeom>
          <a:solidFill>
            <a:srgbClr val="F7D85C"/>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dirty="0">
                <a:ea typeface="+mn-lt"/>
                <a:cs typeface="+mn-lt"/>
              </a:rPr>
              <a:t>You must write in the first person – take ownership of your Action Plan.</a:t>
            </a:r>
            <a:endParaRPr lang="en-US" sz="2200"/>
          </a:p>
          <a:p>
            <a:pPr algn="l"/>
            <a:endParaRPr lang="en-US" b="1">
              <a:cs typeface="Calibri"/>
            </a:endParaRPr>
          </a:p>
        </p:txBody>
      </p:sp>
      <p:sp>
        <p:nvSpPr>
          <p:cNvPr id="12" name="TextBox 11">
            <a:extLst>
              <a:ext uri="{FF2B5EF4-FFF2-40B4-BE49-F238E27FC236}">
                <a16:creationId xmlns:a16="http://schemas.microsoft.com/office/drawing/2014/main" id="{4D5E3969-629D-9BDB-78FE-508A1E81786E}"/>
              </a:ext>
            </a:extLst>
          </p:cNvPr>
          <p:cNvSpPr txBox="1"/>
          <p:nvPr/>
        </p:nvSpPr>
        <p:spPr>
          <a:xfrm>
            <a:off x="4904509" y="3556516"/>
            <a:ext cx="3222145" cy="1938992"/>
          </a:xfrm>
          <a:prstGeom prst="rect">
            <a:avLst/>
          </a:prstGeom>
          <a:solidFill>
            <a:srgbClr val="F7D85C"/>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cs typeface="Calibri"/>
              </a:rPr>
              <a:t>Spend </a:t>
            </a:r>
            <a:r>
              <a:rPr lang="en-US" sz="2400" b="1" dirty="0">
                <a:solidFill>
                  <a:srgbClr val="FF0000"/>
                </a:solidFill>
                <a:cs typeface="Calibri"/>
              </a:rPr>
              <a:t>30 mins</a:t>
            </a:r>
            <a:r>
              <a:rPr lang="en-US" sz="2400" b="1" dirty="0">
                <a:cs typeface="Calibri"/>
              </a:rPr>
              <a:t> completing the Action Plan now. </a:t>
            </a:r>
          </a:p>
          <a:p>
            <a:r>
              <a:rPr lang="en-US" sz="2400" b="1" dirty="0">
                <a:cs typeface="Calibri"/>
              </a:rPr>
              <a:t>We are here to answer questions.</a:t>
            </a:r>
          </a:p>
        </p:txBody>
      </p:sp>
    </p:spTree>
    <p:extLst>
      <p:ext uri="{BB962C8B-B14F-4D97-AF65-F5344CB8AC3E}">
        <p14:creationId xmlns:p14="http://schemas.microsoft.com/office/powerpoint/2010/main" val="31558461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6" name="Rectangle 1085">
            <a:extLst>
              <a:ext uri="{FF2B5EF4-FFF2-40B4-BE49-F238E27FC236}">
                <a16:creationId xmlns:a16="http://schemas.microsoft.com/office/drawing/2014/main" id="{003DFD93-9A13-4483-3957-E61E8707CFC5}"/>
              </a:ext>
            </a:extLst>
          </p:cNvPr>
          <p:cNvSpPr/>
          <p:nvPr/>
        </p:nvSpPr>
        <p:spPr>
          <a:xfrm>
            <a:off x="-6991" y="8389"/>
            <a:ext cx="12191997" cy="5697522"/>
          </a:xfrm>
          <a:prstGeom prst="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croll: Horizontal 4">
            <a:extLst>
              <a:ext uri="{FF2B5EF4-FFF2-40B4-BE49-F238E27FC236}">
                <a16:creationId xmlns:a16="http://schemas.microsoft.com/office/drawing/2014/main" id="{E0C716FC-EEC0-2586-1EAB-885360A0AD4C}"/>
              </a:ext>
            </a:extLst>
          </p:cNvPr>
          <p:cNvSpPr/>
          <p:nvPr/>
        </p:nvSpPr>
        <p:spPr>
          <a:xfrm>
            <a:off x="406462" y="153914"/>
            <a:ext cx="2282705" cy="5240981"/>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600" b="1" dirty="0">
                <a:solidFill>
                  <a:srgbClr val="00B050"/>
                </a:solidFill>
                <a:latin typeface="Arial"/>
                <a:ea typeface="+mn-lt"/>
                <a:cs typeface="Arial"/>
              </a:rPr>
              <a:t>What to do with your Action Plan now?</a:t>
            </a:r>
          </a:p>
          <a:p>
            <a:pPr algn="ctr"/>
            <a:endParaRPr lang="en-US">
              <a:cs typeface="Calibri"/>
            </a:endParaRPr>
          </a:p>
        </p:txBody>
      </p:sp>
      <p:graphicFrame>
        <p:nvGraphicFramePr>
          <p:cNvPr id="6" name="Diagram 6">
            <a:extLst>
              <a:ext uri="{FF2B5EF4-FFF2-40B4-BE49-F238E27FC236}">
                <a16:creationId xmlns:a16="http://schemas.microsoft.com/office/drawing/2014/main" id="{66C488A8-9DB5-9353-4336-E78884B71E81}"/>
              </a:ext>
            </a:extLst>
          </p:cNvPr>
          <p:cNvGraphicFramePr/>
          <p:nvPr>
            <p:extLst>
              <p:ext uri="{D42A27DB-BD31-4B8C-83A1-F6EECF244321}">
                <p14:modId xmlns:p14="http://schemas.microsoft.com/office/powerpoint/2010/main" val="3690865495"/>
              </p:ext>
            </p:extLst>
          </p:nvPr>
        </p:nvGraphicFramePr>
        <p:xfrm>
          <a:off x="3306661" y="153099"/>
          <a:ext cx="8542788" cy="54542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00762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1310342" y="1365006"/>
            <a:ext cx="5306541" cy="1347974"/>
          </a:xfrm>
        </p:spPr>
        <p:txBody>
          <a:bodyPr>
            <a:noAutofit/>
          </a:bodyPr>
          <a:lstStyle/>
          <a:p>
            <a:r>
              <a:rPr lang="en-US" sz="5400">
                <a:ea typeface="+mj-lt"/>
                <a:cs typeface="+mj-lt"/>
              </a:rPr>
              <a:t>Amser </a:t>
            </a:r>
            <a:r>
              <a:rPr lang="en-US" sz="5400" err="1">
                <a:ea typeface="+mj-lt"/>
                <a:cs typeface="+mj-lt"/>
              </a:rPr>
              <a:t>ar</a:t>
            </a:r>
            <a:r>
              <a:rPr lang="en-US" sz="5400">
                <a:ea typeface="+mj-lt"/>
                <a:cs typeface="+mj-lt"/>
              </a:rPr>
              <a:t> </a:t>
            </a:r>
            <a:r>
              <a:rPr lang="en-US" sz="5400" err="1">
                <a:ea typeface="+mj-lt"/>
                <a:cs typeface="+mj-lt"/>
              </a:rPr>
              <a:t>gyfer</a:t>
            </a:r>
            <a:r>
              <a:rPr lang="en-US" sz="5400">
                <a:ea typeface="+mj-lt"/>
                <a:cs typeface="+mj-lt"/>
              </a:rPr>
              <a:t> </a:t>
            </a:r>
            <a:r>
              <a:rPr lang="en-US" sz="5400" err="1">
                <a:ea typeface="+mj-lt"/>
                <a:cs typeface="+mj-lt"/>
              </a:rPr>
              <a:t>cwestiynau</a:t>
            </a:r>
            <a:br>
              <a:rPr lang="en-US"/>
            </a:br>
            <a:br>
              <a:rPr lang="en-US" sz="5400"/>
            </a:br>
            <a:r>
              <a:rPr lang="en-US" sz="5400"/>
              <a:t>Time for questions</a:t>
            </a:r>
            <a:br>
              <a:rPr lang="en-US" sz="5400"/>
            </a:br>
            <a:br>
              <a:rPr lang="en-US" sz="5400"/>
            </a:b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6909231" y="322625"/>
            <a:ext cx="4244659" cy="5954638"/>
          </a:xfrm>
        </p:spPr>
      </p:pic>
    </p:spTree>
    <p:extLst>
      <p:ext uri="{BB962C8B-B14F-4D97-AF65-F5344CB8AC3E}">
        <p14:creationId xmlns:p14="http://schemas.microsoft.com/office/powerpoint/2010/main" val="22434384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15" descr="Shape&#10;&#10;Description automatically generated">
            <a:extLst>
              <a:ext uri="{FF2B5EF4-FFF2-40B4-BE49-F238E27FC236}">
                <a16:creationId xmlns:a16="http://schemas.microsoft.com/office/drawing/2014/main" id="{6D53199E-8A96-E7C5-E956-2DC595D886F0}"/>
              </a:ext>
            </a:extLst>
          </p:cNvPr>
          <p:cNvPicPr>
            <a:picLocks noChangeAspect="1"/>
          </p:cNvPicPr>
          <p:nvPr/>
        </p:nvPicPr>
        <p:blipFill>
          <a:blip r:embed="rId2"/>
          <a:stretch>
            <a:fillRect/>
          </a:stretch>
        </p:blipFill>
        <p:spPr>
          <a:xfrm>
            <a:off x="1772" y="5755641"/>
            <a:ext cx="12179595" cy="1106019"/>
          </a:xfrm>
          <a:prstGeom prst="rect">
            <a:avLst/>
          </a:prstGeom>
        </p:spPr>
      </p:pic>
      <p:sp>
        <p:nvSpPr>
          <p:cNvPr id="9" name="Right Triangle 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C25CDF-C46D-0ED6-3624-EB8105EF35BF}"/>
              </a:ext>
            </a:extLst>
          </p:cNvPr>
          <p:cNvSpPr>
            <a:spLocks noGrp="1"/>
          </p:cNvSpPr>
          <p:nvPr>
            <p:ph type="title"/>
          </p:nvPr>
        </p:nvSpPr>
        <p:spPr>
          <a:xfrm>
            <a:off x="999491" y="2142468"/>
            <a:ext cx="9231410" cy="3542045"/>
          </a:xfrm>
        </p:spPr>
        <p:txBody>
          <a:bodyPr vert="horz" lIns="91440" tIns="45720" rIns="91440" bIns="45720" rtlCol="0" anchor="b">
            <a:normAutofit fontScale="90000"/>
          </a:bodyPr>
          <a:lstStyle/>
          <a:p>
            <a:r>
              <a:rPr lang="en-US" sz="8100" i="1" kern="1200" dirty="0">
                <a:latin typeface="+mj-lt"/>
                <a:ea typeface="+mj-ea"/>
                <a:cs typeface="+mj-cs"/>
              </a:rPr>
              <a:t>Completing your first Professional Experience Template</a:t>
            </a:r>
            <a:endParaRPr lang="en-US" i="1" dirty="0">
              <a:ea typeface="+mj-ea"/>
              <a:cs typeface="+mj-cs"/>
            </a:endParaRPr>
          </a:p>
        </p:txBody>
      </p:sp>
      <p:pic>
        <p:nvPicPr>
          <p:cNvPr id="5" name="Picture 5" descr="Shape, circle&#10;&#10;Description automatically generated">
            <a:extLst>
              <a:ext uri="{FF2B5EF4-FFF2-40B4-BE49-F238E27FC236}">
                <a16:creationId xmlns:a16="http://schemas.microsoft.com/office/drawing/2014/main" id="{5ACF5B34-ABE1-5AED-6682-FE7DC7BCCCC5}"/>
              </a:ext>
            </a:extLst>
          </p:cNvPr>
          <p:cNvPicPr>
            <a:picLocks noChangeAspect="1"/>
          </p:cNvPicPr>
          <p:nvPr/>
        </p:nvPicPr>
        <p:blipFill>
          <a:blip r:embed="rId3"/>
          <a:stretch>
            <a:fillRect/>
          </a:stretch>
        </p:blipFill>
        <p:spPr>
          <a:xfrm>
            <a:off x="6037299" y="4093549"/>
            <a:ext cx="1883735" cy="1536377"/>
          </a:xfrm>
          <a:prstGeom prst="rect">
            <a:avLst/>
          </a:prstGeom>
        </p:spPr>
      </p:pic>
    </p:spTree>
    <p:extLst>
      <p:ext uri="{BB962C8B-B14F-4D97-AF65-F5344CB8AC3E}">
        <p14:creationId xmlns:p14="http://schemas.microsoft.com/office/powerpoint/2010/main" val="36819204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5" descr="Shape&#10;&#10;Description automatically generated">
            <a:extLst>
              <a:ext uri="{FF2B5EF4-FFF2-40B4-BE49-F238E27FC236}">
                <a16:creationId xmlns:a16="http://schemas.microsoft.com/office/drawing/2014/main" id="{33FE30A2-540C-0AB6-5743-1148F07AF703}"/>
              </a:ext>
            </a:extLst>
          </p:cNvPr>
          <p:cNvPicPr>
            <a:picLocks noChangeAspect="1"/>
          </p:cNvPicPr>
          <p:nvPr/>
        </p:nvPicPr>
        <p:blipFill>
          <a:blip r:embed="rId2"/>
          <a:stretch>
            <a:fillRect/>
          </a:stretch>
        </p:blipFill>
        <p:spPr>
          <a:xfrm>
            <a:off x="1772" y="5755641"/>
            <a:ext cx="12179595" cy="1106019"/>
          </a:xfrm>
          <a:prstGeom prst="rect">
            <a:avLst/>
          </a:prstGeom>
        </p:spPr>
      </p:pic>
      <p:sp>
        <p:nvSpPr>
          <p:cNvPr id="2" name="Title 1">
            <a:extLst>
              <a:ext uri="{FF2B5EF4-FFF2-40B4-BE49-F238E27FC236}">
                <a16:creationId xmlns:a16="http://schemas.microsoft.com/office/drawing/2014/main" id="{A2E71DFA-F986-56DE-2614-BD618E010BF7}"/>
              </a:ext>
            </a:extLst>
          </p:cNvPr>
          <p:cNvSpPr>
            <a:spLocks noGrp="1"/>
          </p:cNvSpPr>
          <p:nvPr>
            <p:ph type="title"/>
          </p:nvPr>
        </p:nvSpPr>
        <p:spPr>
          <a:xfrm>
            <a:off x="448339" y="335813"/>
            <a:ext cx="3443908" cy="1545819"/>
          </a:xfrm>
        </p:spPr>
        <p:txBody>
          <a:bodyPr vert="horz" lIns="91440" tIns="45720" rIns="91440" bIns="45720" rtlCol="0" anchor="ctr">
            <a:normAutofit/>
          </a:bodyPr>
          <a:lstStyle/>
          <a:p>
            <a:pPr>
              <a:lnSpc>
                <a:spcPct val="90000"/>
              </a:lnSpc>
            </a:pPr>
            <a:r>
              <a:rPr lang="en-US" sz="4800" i="1" dirty="0">
                <a:latin typeface="+mj-lt"/>
                <a:cs typeface="Calibri Light"/>
              </a:rPr>
              <a:t>Professional Standards</a:t>
            </a:r>
          </a:p>
        </p:txBody>
      </p:sp>
      <p:sp>
        <p:nvSpPr>
          <p:cNvPr id="9" name="Content Placeholder 8">
            <a:extLst>
              <a:ext uri="{FF2B5EF4-FFF2-40B4-BE49-F238E27FC236}">
                <a16:creationId xmlns:a16="http://schemas.microsoft.com/office/drawing/2014/main" id="{64CB0D28-A336-29A2-9EC0-C54971F93D35}"/>
              </a:ext>
            </a:extLst>
          </p:cNvPr>
          <p:cNvSpPr>
            <a:spLocks noGrp="1"/>
          </p:cNvSpPr>
          <p:nvPr>
            <p:ph idx="1"/>
          </p:nvPr>
        </p:nvSpPr>
        <p:spPr>
          <a:xfrm>
            <a:off x="448341" y="2474953"/>
            <a:ext cx="2293146" cy="688893"/>
          </a:xfrm>
        </p:spPr>
        <p:txBody>
          <a:bodyPr vert="horz" lIns="91440" tIns="45720" rIns="91440" bIns="45720" rtlCol="0" anchor="t">
            <a:noAutofit/>
          </a:bodyPr>
          <a:lstStyle/>
          <a:p>
            <a:pPr>
              <a:lnSpc>
                <a:spcPct val="90000"/>
              </a:lnSpc>
            </a:pPr>
            <a:r>
              <a:rPr lang="en-US" sz="3600" b="1" dirty="0">
                <a:latin typeface="+mn-lt"/>
                <a:cs typeface="Calibri"/>
              </a:rPr>
              <a:t>Standards?</a:t>
            </a:r>
          </a:p>
        </p:txBody>
      </p:sp>
      <p:pic>
        <p:nvPicPr>
          <p:cNvPr id="5" name="Picture 5" descr="Diagram&#10;&#10;Description automatically generated">
            <a:extLst>
              <a:ext uri="{FF2B5EF4-FFF2-40B4-BE49-F238E27FC236}">
                <a16:creationId xmlns:a16="http://schemas.microsoft.com/office/drawing/2014/main" id="{BB01F1FE-A5CE-D7B5-FB3C-3FEA9D2F41A5}"/>
              </a:ext>
            </a:extLst>
          </p:cNvPr>
          <p:cNvPicPr>
            <a:picLocks noChangeAspect="1"/>
          </p:cNvPicPr>
          <p:nvPr/>
        </p:nvPicPr>
        <p:blipFill rotWithShape="1">
          <a:blip r:embed="rId3"/>
          <a:srcRect t="3297"/>
          <a:stretch/>
        </p:blipFill>
        <p:spPr>
          <a:xfrm>
            <a:off x="4930642" y="10"/>
            <a:ext cx="7181613" cy="6857990"/>
          </a:xfrm>
          <a:prstGeom prst="rect">
            <a:avLst/>
          </a:prstGeom>
          <a:effectLst/>
        </p:spPr>
      </p:pic>
      <p:sp>
        <p:nvSpPr>
          <p:cNvPr id="7" name="Content Placeholder 8">
            <a:extLst>
              <a:ext uri="{FF2B5EF4-FFF2-40B4-BE49-F238E27FC236}">
                <a16:creationId xmlns:a16="http://schemas.microsoft.com/office/drawing/2014/main" id="{EAB83801-2134-C27F-D36A-2EB3206C09C2}"/>
              </a:ext>
            </a:extLst>
          </p:cNvPr>
          <p:cNvSpPr txBox="1">
            <a:spLocks/>
          </p:cNvSpPr>
          <p:nvPr/>
        </p:nvSpPr>
        <p:spPr>
          <a:xfrm>
            <a:off x="441252" y="3424795"/>
            <a:ext cx="2293146" cy="688893"/>
          </a:xfrm>
          <a:prstGeom prst="rect">
            <a:avLst/>
          </a:prstGeom>
        </p:spPr>
        <p:txBody>
          <a:bodyPr vert="horz" lIns="91440" tIns="45720" rIns="91440" bIns="45720" rtlCol="0" anchor="t">
            <a:no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pPr>
            <a:r>
              <a:rPr lang="en-US" sz="3600" b="1" dirty="0">
                <a:latin typeface="+mn-lt"/>
                <a:cs typeface="Calibri"/>
              </a:rPr>
              <a:t>Strands?</a:t>
            </a:r>
          </a:p>
        </p:txBody>
      </p:sp>
      <p:sp>
        <p:nvSpPr>
          <p:cNvPr id="10" name="Content Placeholder 8">
            <a:extLst>
              <a:ext uri="{FF2B5EF4-FFF2-40B4-BE49-F238E27FC236}">
                <a16:creationId xmlns:a16="http://schemas.microsoft.com/office/drawing/2014/main" id="{BBB8A065-96AF-578B-5470-95BC72E01ABF}"/>
              </a:ext>
            </a:extLst>
          </p:cNvPr>
          <p:cNvSpPr txBox="1">
            <a:spLocks/>
          </p:cNvSpPr>
          <p:nvPr/>
        </p:nvSpPr>
        <p:spPr>
          <a:xfrm>
            <a:off x="3560137" y="2476726"/>
            <a:ext cx="636240" cy="688893"/>
          </a:xfrm>
          <a:prstGeom prst="rect">
            <a:avLst/>
          </a:prstGeom>
        </p:spPr>
        <p:txBody>
          <a:bodyPr vert="horz" lIns="91440" tIns="45720" rIns="91440" bIns="45720" rtlCol="0" anchor="t">
            <a:no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pPr>
            <a:r>
              <a:rPr lang="en-US" sz="3600" b="1" dirty="0">
                <a:latin typeface="+mn-lt"/>
                <a:cs typeface="Calibri"/>
              </a:rPr>
              <a:t>5</a:t>
            </a:r>
          </a:p>
        </p:txBody>
      </p:sp>
      <p:sp>
        <p:nvSpPr>
          <p:cNvPr id="13" name="Content Placeholder 8">
            <a:extLst>
              <a:ext uri="{FF2B5EF4-FFF2-40B4-BE49-F238E27FC236}">
                <a16:creationId xmlns:a16="http://schemas.microsoft.com/office/drawing/2014/main" id="{85FB9263-3A2D-EAFB-7C8B-D20FAC759624}"/>
              </a:ext>
            </a:extLst>
          </p:cNvPr>
          <p:cNvSpPr txBox="1">
            <a:spLocks/>
          </p:cNvSpPr>
          <p:nvPr/>
        </p:nvSpPr>
        <p:spPr>
          <a:xfrm>
            <a:off x="3347486" y="3424796"/>
            <a:ext cx="848891" cy="688893"/>
          </a:xfrm>
          <a:prstGeom prst="rect">
            <a:avLst/>
          </a:prstGeom>
        </p:spPr>
        <p:txBody>
          <a:bodyPr vert="horz" lIns="91440" tIns="45720" rIns="91440" bIns="45720" rtlCol="0" anchor="t">
            <a:no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pPr>
            <a:r>
              <a:rPr lang="en-US" sz="3600" b="1" dirty="0">
                <a:latin typeface="+mn-lt"/>
                <a:cs typeface="Calibri"/>
              </a:rPr>
              <a:t>32</a:t>
            </a:r>
          </a:p>
        </p:txBody>
      </p:sp>
      <p:pic>
        <p:nvPicPr>
          <p:cNvPr id="14" name="Picture 14" descr="A picture containing company name&#10;&#10;Description automatically generated">
            <a:extLst>
              <a:ext uri="{FF2B5EF4-FFF2-40B4-BE49-F238E27FC236}">
                <a16:creationId xmlns:a16="http://schemas.microsoft.com/office/drawing/2014/main" id="{7C881510-BA50-AC8C-9337-14BAFB69B00A}"/>
              </a:ext>
            </a:extLst>
          </p:cNvPr>
          <p:cNvPicPr>
            <a:picLocks noChangeAspect="1"/>
          </p:cNvPicPr>
          <p:nvPr/>
        </p:nvPicPr>
        <p:blipFill>
          <a:blip r:embed="rId4"/>
          <a:stretch>
            <a:fillRect/>
          </a:stretch>
        </p:blipFill>
        <p:spPr>
          <a:xfrm>
            <a:off x="3988982" y="481938"/>
            <a:ext cx="1281224" cy="1224659"/>
          </a:xfrm>
          <a:prstGeom prst="rect">
            <a:avLst/>
          </a:prstGeom>
        </p:spPr>
      </p:pic>
      <p:sp>
        <p:nvSpPr>
          <p:cNvPr id="17" name="Content Placeholder 8">
            <a:extLst>
              <a:ext uri="{FF2B5EF4-FFF2-40B4-BE49-F238E27FC236}">
                <a16:creationId xmlns:a16="http://schemas.microsoft.com/office/drawing/2014/main" id="{ECA8FB0A-38D9-C3B9-6237-EE750C2572D9}"/>
              </a:ext>
            </a:extLst>
          </p:cNvPr>
          <p:cNvSpPr txBox="1">
            <a:spLocks/>
          </p:cNvSpPr>
          <p:nvPr/>
        </p:nvSpPr>
        <p:spPr>
          <a:xfrm>
            <a:off x="441252" y="4372864"/>
            <a:ext cx="2683006" cy="688893"/>
          </a:xfrm>
          <a:prstGeom prst="rect">
            <a:avLst/>
          </a:prstGeom>
        </p:spPr>
        <p:txBody>
          <a:bodyPr vert="horz" lIns="91440" tIns="45720" rIns="91440" bIns="45720" rtlCol="0" anchor="t">
            <a:no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pPr>
            <a:r>
              <a:rPr lang="en-US" sz="3600" b="1" dirty="0">
                <a:latin typeface="+mn-lt"/>
                <a:cs typeface="Calibri"/>
              </a:rPr>
              <a:t>Descriptors?</a:t>
            </a:r>
          </a:p>
        </p:txBody>
      </p:sp>
      <p:sp>
        <p:nvSpPr>
          <p:cNvPr id="18" name="Content Placeholder 8">
            <a:extLst>
              <a:ext uri="{FF2B5EF4-FFF2-40B4-BE49-F238E27FC236}">
                <a16:creationId xmlns:a16="http://schemas.microsoft.com/office/drawing/2014/main" id="{EC50762D-0596-E7C0-D5B6-C0D892D061C5}"/>
              </a:ext>
            </a:extLst>
          </p:cNvPr>
          <p:cNvSpPr txBox="1">
            <a:spLocks/>
          </p:cNvSpPr>
          <p:nvPr/>
        </p:nvSpPr>
        <p:spPr>
          <a:xfrm>
            <a:off x="3347484" y="4372864"/>
            <a:ext cx="769146" cy="680033"/>
          </a:xfrm>
          <a:prstGeom prst="rect">
            <a:avLst/>
          </a:prstGeom>
        </p:spPr>
        <p:txBody>
          <a:bodyPr vert="horz" lIns="91440" tIns="45720" rIns="91440" bIns="45720" rtlCol="0" anchor="t">
            <a:noAutofit/>
          </a:bodyPr>
          <a:lst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pPr>
            <a:r>
              <a:rPr lang="en-US" sz="3600" b="1" dirty="0">
                <a:latin typeface="+mn-lt"/>
                <a:cs typeface="Calibri"/>
              </a:rPr>
              <a:t>32</a:t>
            </a:r>
          </a:p>
        </p:txBody>
      </p:sp>
    </p:spTree>
    <p:extLst>
      <p:ext uri="{BB962C8B-B14F-4D97-AF65-F5344CB8AC3E}">
        <p14:creationId xmlns:p14="http://schemas.microsoft.com/office/powerpoint/2010/main" val="2815208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P spid="18" grpId="0"/>
    </p:bld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470277" y="193303"/>
            <a:ext cx="1912022" cy="1318059"/>
          </a:xfrm>
          <a:solidFill>
            <a:schemeClr val="accent4">
              <a:lumMod val="60000"/>
              <a:lumOff val="40000"/>
            </a:schemeClr>
          </a:solidFill>
          <a:ln w="57150">
            <a:solidFill>
              <a:schemeClr val="tx1">
                <a:lumMod val="95000"/>
                <a:lumOff val="5000"/>
              </a:schemeClr>
            </a:solidFill>
          </a:ln>
        </p:spPr>
        <p:txBody>
          <a:bodyPr>
            <a:normAutofit fontScale="90000"/>
          </a:bodyPr>
          <a:lstStyle/>
          <a:p>
            <a:pPr algn="ctr">
              <a:lnSpc>
                <a:spcPct val="100000"/>
              </a:lnSpc>
            </a:pPr>
            <a:r>
              <a:rPr lang="en-US">
                <a:latin typeface="Arial"/>
                <a:cs typeface="Arial"/>
              </a:rPr>
              <a:t>Tab 6</a:t>
            </a:r>
            <a:br>
              <a:rPr lang="en-US">
                <a:latin typeface="Arial"/>
                <a:cs typeface="Arial"/>
              </a:rPr>
            </a:br>
            <a:r>
              <a:rPr lang="en-US" sz="2200">
                <a:latin typeface="Arial"/>
                <a:cs typeface="Arial"/>
              </a:rPr>
              <a:t>Professional Standards Workbook</a:t>
            </a:r>
            <a:endParaRPr lang="en-US" sz="2200"/>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2647207" y="196291"/>
            <a:ext cx="8799905" cy="1295648"/>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a:latin typeface="Arial"/>
                <a:cs typeface="Arial"/>
              </a:rPr>
              <a:t>Professional Experience Templates (PET)</a:t>
            </a:r>
            <a:endParaRPr lang="en-US"/>
          </a:p>
        </p:txBody>
      </p:sp>
      <p:sp>
        <p:nvSpPr>
          <p:cNvPr id="253" name="Callout: Right Arrow 252">
            <a:extLst>
              <a:ext uri="{FF2B5EF4-FFF2-40B4-BE49-F238E27FC236}">
                <a16:creationId xmlns:a16="http://schemas.microsoft.com/office/drawing/2014/main" id="{3AAB59DC-476E-93B5-672C-2DE36CA27F05}"/>
              </a:ext>
            </a:extLst>
          </p:cNvPr>
          <p:cNvSpPr/>
          <p:nvPr/>
        </p:nvSpPr>
        <p:spPr>
          <a:xfrm>
            <a:off x="412377" y="1769034"/>
            <a:ext cx="3638175" cy="289111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a:solidFill>
                  <a:schemeClr val="bg1"/>
                </a:solidFill>
                <a:latin typeface="Calibri"/>
              </a:rPr>
              <a:t>Each 'Strand' needs to be linked to a Professional</a:t>
            </a:r>
            <a:endParaRPr lang="en-US" sz="2400" b="1">
              <a:solidFill>
                <a:schemeClr val="bg1"/>
              </a:solidFill>
              <a:latin typeface="Calibri"/>
              <a:cs typeface="Calibri"/>
            </a:endParaRPr>
          </a:p>
          <a:p>
            <a:pPr algn="ctr"/>
            <a:r>
              <a:rPr lang="en-US" sz="2400" b="1">
                <a:solidFill>
                  <a:schemeClr val="bg1"/>
                </a:solidFill>
                <a:latin typeface="Calibri"/>
              </a:rPr>
              <a:t> Experience </a:t>
            </a:r>
            <a:endParaRPr lang="en-US" sz="2400" b="1">
              <a:solidFill>
                <a:schemeClr val="bg1"/>
              </a:solidFill>
              <a:latin typeface="Calibri"/>
              <a:cs typeface="Calibri"/>
            </a:endParaRPr>
          </a:p>
          <a:p>
            <a:pPr algn="ctr"/>
            <a:r>
              <a:rPr lang="en-US" sz="2400" b="1">
                <a:solidFill>
                  <a:schemeClr val="bg1"/>
                </a:solidFill>
                <a:latin typeface="Calibri"/>
              </a:rPr>
              <a:t>Template​​</a:t>
            </a:r>
            <a:r>
              <a:rPr lang="en-US" sz="2400" b="1">
                <a:solidFill>
                  <a:schemeClr val="bg1"/>
                </a:solidFill>
                <a:latin typeface="Calibri"/>
                <a:ea typeface="Calibri"/>
                <a:cs typeface="Calibri"/>
              </a:rPr>
              <a:t>​</a:t>
            </a:r>
            <a:endParaRPr lang="en-US" sz="2400" b="1">
              <a:solidFill>
                <a:schemeClr val="bg1"/>
              </a:solidFill>
              <a:cs typeface="Calibri"/>
            </a:endParaRPr>
          </a:p>
        </p:txBody>
      </p:sp>
      <p:sp>
        <p:nvSpPr>
          <p:cNvPr id="254" name="Callout: Right Arrow 253">
            <a:extLst>
              <a:ext uri="{FF2B5EF4-FFF2-40B4-BE49-F238E27FC236}">
                <a16:creationId xmlns:a16="http://schemas.microsoft.com/office/drawing/2014/main" id="{562691F1-769D-DD40-1AF2-5D4662B65A69}"/>
              </a:ext>
            </a:extLst>
          </p:cNvPr>
          <p:cNvSpPr/>
          <p:nvPr/>
        </p:nvSpPr>
        <p:spPr>
          <a:xfrm>
            <a:off x="4155141" y="1769034"/>
            <a:ext cx="3884705" cy="289111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400" b="1">
              <a:solidFill>
                <a:schemeClr val="bg1"/>
              </a:solidFill>
              <a:latin typeface="Calibri"/>
            </a:endParaRPr>
          </a:p>
          <a:p>
            <a:pPr algn="ctr"/>
            <a:r>
              <a:rPr lang="en-US" sz="2400" b="1">
                <a:solidFill>
                  <a:schemeClr val="bg1"/>
                </a:solidFill>
                <a:latin typeface="Calibri"/>
              </a:rPr>
              <a:t>Each template can cover up to 3 different 'Strands' but each strand must be </a:t>
            </a:r>
            <a:endParaRPr lang="en-US" sz="2400" b="1">
              <a:solidFill>
                <a:schemeClr val="bg1"/>
              </a:solidFill>
              <a:latin typeface="Calibri"/>
              <a:cs typeface="Calibri"/>
            </a:endParaRPr>
          </a:p>
          <a:p>
            <a:pPr algn="ctr"/>
            <a:r>
              <a:rPr lang="en-US" sz="2400" b="1">
                <a:solidFill>
                  <a:schemeClr val="bg1"/>
                </a:solidFill>
                <a:latin typeface="Calibri"/>
              </a:rPr>
              <a:t>explained </a:t>
            </a:r>
            <a:endParaRPr lang="en-US" sz="2400" b="1">
              <a:solidFill>
                <a:schemeClr val="bg1"/>
              </a:solidFill>
              <a:latin typeface="Calibri"/>
              <a:cs typeface="Calibri"/>
            </a:endParaRPr>
          </a:p>
          <a:p>
            <a:pPr algn="ctr"/>
            <a:r>
              <a:rPr lang="en-US" sz="2400" b="1">
                <a:solidFill>
                  <a:schemeClr val="bg1"/>
                </a:solidFill>
                <a:latin typeface="Calibri"/>
              </a:rPr>
              <a:t>separately</a:t>
            </a:r>
            <a:endParaRPr lang="en-US" sz="2400" b="1">
              <a:solidFill>
                <a:schemeClr val="bg1"/>
              </a:solidFill>
              <a:ea typeface="+mn-lt"/>
              <a:cs typeface="+mn-lt"/>
            </a:endParaRPr>
          </a:p>
          <a:p>
            <a:pPr algn="ctr"/>
            <a:endParaRPr lang="en-US" sz="2000" b="1">
              <a:solidFill>
                <a:schemeClr val="bg1"/>
              </a:solidFill>
              <a:ea typeface="+mn-lt"/>
              <a:cs typeface="+mn-lt"/>
            </a:endParaRPr>
          </a:p>
          <a:p>
            <a:pPr algn="ctr"/>
            <a:endParaRPr lang="en-US">
              <a:solidFill>
                <a:srgbClr val="444444"/>
              </a:solidFill>
              <a:cs typeface="Calibri"/>
            </a:endParaRPr>
          </a:p>
        </p:txBody>
      </p:sp>
      <p:sp>
        <p:nvSpPr>
          <p:cNvPr id="259" name="Callout: Right Arrow 258">
            <a:extLst>
              <a:ext uri="{FF2B5EF4-FFF2-40B4-BE49-F238E27FC236}">
                <a16:creationId xmlns:a16="http://schemas.microsoft.com/office/drawing/2014/main" id="{E4D49F5D-9E7F-49C5-45DC-E7C0169FE688}"/>
              </a:ext>
            </a:extLst>
          </p:cNvPr>
          <p:cNvSpPr/>
          <p:nvPr/>
        </p:nvSpPr>
        <p:spPr>
          <a:xfrm>
            <a:off x="8180295" y="1775012"/>
            <a:ext cx="3985379" cy="288364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solidFill>
                  <a:schemeClr val="bg1"/>
                </a:solidFill>
                <a:latin typeface="Calibri"/>
                <a:ea typeface="Segoe UI"/>
                <a:cs typeface="Segoe UI"/>
              </a:rPr>
              <a:t>Each template can ​have 2-6 pieces of </a:t>
            </a:r>
            <a:endParaRPr lang="en-US" sz="2400" b="1" dirty="0">
              <a:solidFill>
                <a:schemeClr val="bg1"/>
              </a:solidFill>
              <a:latin typeface="Calibri"/>
              <a:ea typeface="Segoe UI"/>
              <a:cs typeface="Calibri"/>
            </a:endParaRPr>
          </a:p>
          <a:p>
            <a:pPr algn="ctr"/>
            <a:r>
              <a:rPr lang="en-US" sz="2400" b="1" dirty="0">
                <a:solidFill>
                  <a:schemeClr val="bg1"/>
                </a:solidFill>
                <a:latin typeface="Calibri"/>
                <a:ea typeface="Segoe UI"/>
                <a:cs typeface="Segoe UI"/>
              </a:rPr>
              <a:t>evidence </a:t>
            </a:r>
            <a:endParaRPr lang="en-US" sz="2400" b="1" dirty="0">
              <a:solidFill>
                <a:schemeClr val="bg1"/>
              </a:solidFill>
              <a:latin typeface="Calibri"/>
              <a:ea typeface="Segoe UI"/>
              <a:cs typeface="Calibri"/>
            </a:endParaRPr>
          </a:p>
          <a:p>
            <a:pPr algn="ctr"/>
            <a:r>
              <a:rPr lang="en-US" sz="2400" b="1" dirty="0">
                <a:solidFill>
                  <a:schemeClr val="bg1"/>
                </a:solidFill>
                <a:latin typeface="Calibri"/>
                <a:ea typeface="Segoe UI"/>
                <a:cs typeface="Segoe UI"/>
              </a:rPr>
              <a:t>attached to them to help you explain what you have done. ​</a:t>
            </a:r>
            <a:endParaRPr lang="en-US" sz="2400" b="1" dirty="0">
              <a:solidFill>
                <a:schemeClr val="bg1"/>
              </a:solidFill>
              <a:cs typeface="Calibri"/>
            </a:endParaRPr>
          </a:p>
        </p:txBody>
      </p:sp>
      <p:sp>
        <p:nvSpPr>
          <p:cNvPr id="260" name="Title 1">
            <a:extLst>
              <a:ext uri="{FF2B5EF4-FFF2-40B4-BE49-F238E27FC236}">
                <a16:creationId xmlns:a16="http://schemas.microsoft.com/office/drawing/2014/main" id="{E068F775-6E4B-88F2-E586-6966064219C2}"/>
              </a:ext>
            </a:extLst>
          </p:cNvPr>
          <p:cNvSpPr txBox="1">
            <a:spLocks/>
          </p:cNvSpPr>
          <p:nvPr/>
        </p:nvSpPr>
        <p:spPr>
          <a:xfrm>
            <a:off x="152031" y="5089526"/>
            <a:ext cx="11810551" cy="1639295"/>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a:latin typeface="Arial"/>
                <a:cs typeface="Arial"/>
              </a:rPr>
              <a:t>You will complete between 12 and 15 templates over the three years of your course. In PTE1 you should aim to complete 1 template.</a:t>
            </a:r>
            <a:endParaRPr lang="en-US"/>
          </a:p>
        </p:txBody>
      </p:sp>
    </p:spTree>
    <p:extLst>
      <p:ext uri="{BB962C8B-B14F-4D97-AF65-F5344CB8AC3E}">
        <p14:creationId xmlns:p14="http://schemas.microsoft.com/office/powerpoint/2010/main" val="1063136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3" grpId="0" animBg="1"/>
      <p:bldP spid="254" grpId="0" animBg="1"/>
      <p:bldP spid="259" grpId="0" animBg="1"/>
      <p:bldP spid="26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506E2-1230-28AD-2B3D-8DCE929999B5}"/>
              </a:ext>
            </a:extLst>
          </p:cNvPr>
          <p:cNvSpPr>
            <a:spLocks noGrp="1"/>
          </p:cNvSpPr>
          <p:nvPr>
            <p:ph type="title"/>
          </p:nvPr>
        </p:nvSpPr>
        <p:spPr>
          <a:xfrm>
            <a:off x="351228" y="92483"/>
            <a:ext cx="11481847" cy="959473"/>
          </a:xfrm>
          <a:solidFill>
            <a:schemeClr val="accent5">
              <a:lumMod val="20000"/>
              <a:lumOff val="80000"/>
            </a:schemeClr>
          </a:solidFill>
          <a:ln w="57150">
            <a:solidFill>
              <a:srgbClr val="002060"/>
            </a:solidFill>
          </a:ln>
        </p:spPr>
        <p:txBody>
          <a:bodyPr>
            <a:noAutofit/>
          </a:bodyPr>
          <a:lstStyle/>
          <a:p>
            <a:pPr algn="ctr"/>
            <a:r>
              <a:rPr lang="en-US" sz="2000">
                <a:solidFill>
                  <a:srgbClr val="002060"/>
                </a:solidFill>
                <a:latin typeface="Arial"/>
                <a:cs typeface="Arial"/>
              </a:rPr>
              <a:t>During PTE we will focus on completing one Professional Experience Template to a high standard so that you can use it as an example for your future templates. </a:t>
            </a:r>
            <a:endParaRPr lang="en-US" sz="2000">
              <a:solidFill>
                <a:srgbClr val="002060"/>
              </a:solidFill>
            </a:endParaRPr>
          </a:p>
        </p:txBody>
      </p:sp>
      <p:sp>
        <p:nvSpPr>
          <p:cNvPr id="24" name="Rectangle: Rounded Corners 23">
            <a:extLst>
              <a:ext uri="{FF2B5EF4-FFF2-40B4-BE49-F238E27FC236}">
                <a16:creationId xmlns:a16="http://schemas.microsoft.com/office/drawing/2014/main" id="{F861BE9F-F7EE-F10E-00C1-53A7C98E1348}"/>
              </a:ext>
            </a:extLst>
          </p:cNvPr>
          <p:cNvSpPr/>
          <p:nvPr/>
        </p:nvSpPr>
        <p:spPr>
          <a:xfrm>
            <a:off x="352337" y="1305884"/>
            <a:ext cx="11478935" cy="692093"/>
          </a:xfrm>
          <a:prstGeom prst="roundRect">
            <a:avLst/>
          </a:prstGeom>
          <a:solidFill>
            <a:schemeClr val="accent1">
              <a:lumMod val="60000"/>
              <a:lumOff val="4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dirty="0">
                <a:solidFill>
                  <a:srgbClr val="002060"/>
                </a:solidFill>
                <a:cs typeface="Calibri"/>
              </a:rPr>
              <a:t>Focus on</a:t>
            </a:r>
            <a:r>
              <a:rPr lang="en-US" sz="3200" dirty="0">
                <a:solidFill>
                  <a:srgbClr val="002060"/>
                </a:solidFill>
                <a:cs typeface="Calibri"/>
              </a:rPr>
              <a:t> </a:t>
            </a:r>
            <a:r>
              <a:rPr lang="en-US" sz="3200" b="1" dirty="0">
                <a:solidFill>
                  <a:srgbClr val="002060"/>
                </a:solidFill>
                <a:cs typeface="Calibri"/>
              </a:rPr>
              <a:t>THE CENTRAL STRANDS</a:t>
            </a:r>
            <a:endParaRPr lang="en-US" sz="3200" b="1" dirty="0">
              <a:solidFill>
                <a:srgbClr val="002060"/>
              </a:solidFill>
              <a:ea typeface="Calibri"/>
              <a:cs typeface="Calibri"/>
            </a:endParaRPr>
          </a:p>
        </p:txBody>
      </p:sp>
      <p:sp>
        <p:nvSpPr>
          <p:cNvPr id="25" name="Rectangle: Rounded Corners 24">
            <a:extLst>
              <a:ext uri="{FF2B5EF4-FFF2-40B4-BE49-F238E27FC236}">
                <a16:creationId xmlns:a16="http://schemas.microsoft.com/office/drawing/2014/main" id="{00FEA080-256D-61E0-EB0E-04CD92558697}"/>
              </a:ext>
            </a:extLst>
          </p:cNvPr>
          <p:cNvSpPr/>
          <p:nvPr/>
        </p:nvSpPr>
        <p:spPr>
          <a:xfrm>
            <a:off x="352336" y="2179738"/>
            <a:ext cx="3306660" cy="3446476"/>
          </a:xfrm>
          <a:prstGeom prst="roundRect">
            <a:avLst/>
          </a:prstGeom>
          <a:solidFill>
            <a:schemeClr val="accent4">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u="sng" dirty="0">
                <a:solidFill>
                  <a:srgbClr val="002060"/>
                </a:solidFill>
                <a:ea typeface="+mn-lt"/>
                <a:cs typeface="+mn-lt"/>
              </a:rPr>
              <a:t>QTS descriptor: </a:t>
            </a:r>
          </a:p>
          <a:p>
            <a:pPr algn="ctr"/>
            <a:r>
              <a:rPr lang="en-US" sz="2400" b="1" dirty="0">
                <a:solidFill>
                  <a:srgbClr val="002060"/>
                </a:solidFill>
                <a:ea typeface="Calibri"/>
                <a:cs typeface="Calibri"/>
              </a:rPr>
              <a:t>Be sure to read the descriptor carefully and understand the expectations.</a:t>
            </a:r>
          </a:p>
        </p:txBody>
      </p:sp>
      <p:sp>
        <p:nvSpPr>
          <p:cNvPr id="26" name="Rectangle: Rounded Corners 25">
            <a:extLst>
              <a:ext uri="{FF2B5EF4-FFF2-40B4-BE49-F238E27FC236}">
                <a16:creationId xmlns:a16="http://schemas.microsoft.com/office/drawing/2014/main" id="{BBD06A26-36C5-25D7-EC79-79A048EE0A7A}"/>
              </a:ext>
            </a:extLst>
          </p:cNvPr>
          <p:cNvSpPr/>
          <p:nvPr/>
        </p:nvSpPr>
        <p:spPr>
          <a:xfrm>
            <a:off x="4372062" y="2179737"/>
            <a:ext cx="3306660" cy="3446476"/>
          </a:xfrm>
          <a:prstGeom prst="roundRect">
            <a:avLst/>
          </a:prstGeom>
          <a:solidFill>
            <a:schemeClr val="accent4">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solidFill>
                  <a:srgbClr val="002060"/>
                </a:solidFill>
                <a:cs typeface="Calibri"/>
              </a:rPr>
              <a:t>For the Reflection session on 1</a:t>
            </a:r>
            <a:r>
              <a:rPr lang="en-US" sz="2400" b="1" u="sng" dirty="0">
                <a:solidFill>
                  <a:srgbClr val="002060"/>
                </a:solidFill>
                <a:cs typeface="Calibri"/>
              </a:rPr>
              <a:t>0.06.24</a:t>
            </a:r>
            <a:r>
              <a:rPr lang="en-US" sz="2400" b="1" dirty="0">
                <a:solidFill>
                  <a:srgbClr val="002060"/>
                </a:solidFill>
                <a:cs typeface="Calibri"/>
              </a:rPr>
              <a:t> please bring some ideas or plans that you have written during PTE that could fulfil this brief. We will be writing a PET together.</a:t>
            </a:r>
          </a:p>
        </p:txBody>
      </p:sp>
      <p:sp>
        <p:nvSpPr>
          <p:cNvPr id="27" name="Rectangle: Rounded Corners 26">
            <a:extLst>
              <a:ext uri="{FF2B5EF4-FFF2-40B4-BE49-F238E27FC236}">
                <a16:creationId xmlns:a16="http://schemas.microsoft.com/office/drawing/2014/main" id="{2B005DBE-0E5D-B4D8-27E2-FAA8FCE5CCC8}"/>
              </a:ext>
            </a:extLst>
          </p:cNvPr>
          <p:cNvSpPr/>
          <p:nvPr/>
        </p:nvSpPr>
        <p:spPr>
          <a:xfrm>
            <a:off x="8454704" y="2179737"/>
            <a:ext cx="3306660" cy="3446476"/>
          </a:xfrm>
          <a:prstGeom prst="roundRect">
            <a:avLst/>
          </a:prstGeom>
          <a:solidFill>
            <a:schemeClr val="accent4">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u="sng">
                <a:solidFill>
                  <a:srgbClr val="002060"/>
                </a:solidFill>
                <a:cs typeface="Calibri"/>
              </a:rPr>
              <a:t>PET</a:t>
            </a:r>
          </a:p>
          <a:p>
            <a:pPr algn="ctr"/>
            <a:r>
              <a:rPr lang="en-US" sz="2400" b="1">
                <a:solidFill>
                  <a:srgbClr val="002060"/>
                </a:solidFill>
                <a:cs typeface="Calibri"/>
              </a:rPr>
              <a:t>Q1 What did you do and why?</a:t>
            </a:r>
          </a:p>
          <a:p>
            <a:pPr algn="ctr"/>
            <a:endParaRPr lang="en-US" sz="2400" b="1">
              <a:solidFill>
                <a:srgbClr val="002060"/>
              </a:solidFill>
              <a:cs typeface="Calibri"/>
            </a:endParaRPr>
          </a:p>
          <a:p>
            <a:pPr algn="ctr"/>
            <a:r>
              <a:rPr lang="en-US" sz="2400" b="1">
                <a:solidFill>
                  <a:srgbClr val="002060"/>
                </a:solidFill>
                <a:cs typeface="Calibri"/>
              </a:rPr>
              <a:t>Q2 What have you learned?</a:t>
            </a:r>
          </a:p>
          <a:p>
            <a:pPr algn="ctr"/>
            <a:endParaRPr lang="en-US" sz="2400" b="1">
              <a:solidFill>
                <a:srgbClr val="002060"/>
              </a:solidFill>
              <a:cs typeface="Calibri"/>
            </a:endParaRPr>
          </a:p>
          <a:p>
            <a:pPr algn="ctr"/>
            <a:r>
              <a:rPr lang="en-US" sz="2400" b="1">
                <a:solidFill>
                  <a:srgbClr val="002060"/>
                </a:solidFill>
                <a:cs typeface="Calibri"/>
              </a:rPr>
              <a:t>Q3 What next?</a:t>
            </a:r>
          </a:p>
        </p:txBody>
      </p:sp>
      <p:sp>
        <p:nvSpPr>
          <p:cNvPr id="28" name="Arrow: Right 27">
            <a:extLst>
              <a:ext uri="{FF2B5EF4-FFF2-40B4-BE49-F238E27FC236}">
                <a16:creationId xmlns:a16="http://schemas.microsoft.com/office/drawing/2014/main" id="{9EE7A884-E194-B37D-5D35-1E6886A6B832}"/>
              </a:ext>
            </a:extLst>
          </p:cNvPr>
          <p:cNvSpPr/>
          <p:nvPr/>
        </p:nvSpPr>
        <p:spPr>
          <a:xfrm>
            <a:off x="3721915" y="3537357"/>
            <a:ext cx="587229" cy="3705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Arrow: Right 29">
            <a:extLst>
              <a:ext uri="{FF2B5EF4-FFF2-40B4-BE49-F238E27FC236}">
                <a16:creationId xmlns:a16="http://schemas.microsoft.com/office/drawing/2014/main" id="{4746413A-B6B2-4590-EEFD-4080DE68AD36}"/>
              </a:ext>
            </a:extLst>
          </p:cNvPr>
          <p:cNvSpPr/>
          <p:nvPr/>
        </p:nvSpPr>
        <p:spPr>
          <a:xfrm>
            <a:off x="7776593" y="3530366"/>
            <a:ext cx="587229" cy="3705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801093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peech Bubble: Oval 14">
            <a:extLst>
              <a:ext uri="{FF2B5EF4-FFF2-40B4-BE49-F238E27FC236}">
                <a16:creationId xmlns:a16="http://schemas.microsoft.com/office/drawing/2014/main" id="{17FD5762-24D6-041B-073B-B914291D7B70}"/>
              </a:ext>
            </a:extLst>
          </p:cNvPr>
          <p:cNvSpPr/>
          <p:nvPr/>
        </p:nvSpPr>
        <p:spPr>
          <a:xfrm>
            <a:off x="422836" y="297329"/>
            <a:ext cx="11355292" cy="5221941"/>
          </a:xfrm>
          <a:prstGeom prst="wedgeEllipseCallout">
            <a:avLst/>
          </a:prstGeom>
          <a:solidFill>
            <a:srgbClr val="F0D47F"/>
          </a:solidFill>
          <a:ln w="57150">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rgbClr val="002060"/>
                </a:solidFill>
                <a:cs typeface="Calibri"/>
              </a:rPr>
              <a:t>Share your ideas with your colleagues</a:t>
            </a:r>
          </a:p>
          <a:p>
            <a:pPr algn="ctr"/>
            <a:r>
              <a:rPr lang="en-US" sz="3600" b="1" dirty="0">
                <a:solidFill>
                  <a:srgbClr val="002060"/>
                </a:solidFill>
                <a:cs typeface="Calibri"/>
              </a:rPr>
              <a:t>What did you do on your placement?</a:t>
            </a:r>
          </a:p>
          <a:p>
            <a:pPr algn="ctr"/>
            <a:r>
              <a:rPr lang="en-US" sz="3600" b="1" dirty="0">
                <a:solidFill>
                  <a:srgbClr val="002060"/>
                </a:solidFill>
                <a:cs typeface="Calibri"/>
              </a:rPr>
              <a:t>What are your ideas for your template?</a:t>
            </a:r>
          </a:p>
        </p:txBody>
      </p:sp>
    </p:spTree>
    <p:extLst>
      <p:ext uri="{BB962C8B-B14F-4D97-AF65-F5344CB8AC3E}">
        <p14:creationId xmlns:p14="http://schemas.microsoft.com/office/powerpoint/2010/main" val="37357867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49" name="Table 48">
            <a:extLst>
              <a:ext uri="{FF2B5EF4-FFF2-40B4-BE49-F238E27FC236}">
                <a16:creationId xmlns:a16="http://schemas.microsoft.com/office/drawing/2014/main" id="{AA0CA8A5-28FC-511B-3446-1B40F8B01256}"/>
              </a:ext>
            </a:extLst>
          </p:cNvPr>
          <p:cNvGraphicFramePr>
            <a:graphicFrameLocks noGrp="1"/>
          </p:cNvGraphicFramePr>
          <p:nvPr/>
        </p:nvGraphicFramePr>
        <p:xfrm>
          <a:off x="1600200" y="101063"/>
          <a:ext cx="8991600" cy="6684706"/>
        </p:xfrm>
        <a:graphic>
          <a:graphicData uri="http://schemas.openxmlformats.org/drawingml/2006/table">
            <a:tbl>
              <a:tblPr/>
              <a:tblGrid>
                <a:gridCol w="8991600">
                  <a:extLst>
                    <a:ext uri="{9D8B030D-6E8A-4147-A177-3AD203B41FA5}">
                      <a16:colId xmlns:a16="http://schemas.microsoft.com/office/drawing/2014/main" val="588092790"/>
                    </a:ext>
                  </a:extLst>
                </a:gridCol>
              </a:tblGrid>
              <a:tr h="6684706">
                <a:tc>
                  <a:txBody>
                    <a:bodyPr/>
                    <a:lstStyle/>
                    <a:p>
                      <a:endParaRPr lang="en-GB">
                        <a:solidFill>
                          <a:schemeClr val="bg2"/>
                        </a:solidFill>
                        <a:highlight>
                          <a:srgbClr val="FFFF00"/>
                        </a:highlight>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062818046"/>
                  </a:ext>
                </a:extLst>
              </a:tr>
            </a:tbl>
          </a:graphicData>
        </a:graphic>
      </p:graphicFrame>
      <p:sp>
        <p:nvSpPr>
          <p:cNvPr id="108" name="Rectangle 107"/>
          <p:cNvSpPr/>
          <p:nvPr/>
        </p:nvSpPr>
        <p:spPr>
          <a:xfrm>
            <a:off x="8347170" y="1592173"/>
            <a:ext cx="2146226" cy="800284"/>
          </a:xfrm>
          <a:prstGeom prst="rect">
            <a:avLst/>
          </a:prstGeom>
        </p:spPr>
        <p:txBody>
          <a:bodyPr wrap="square" lIns="0" rIns="0" anchor="ctr">
            <a:spAutoFit/>
          </a:bodyPr>
          <a:lstStyle/>
          <a:p>
            <a:r>
              <a:rPr lang="en-US" sz="1100" b="1" u="sng" spc="225">
                <a:solidFill>
                  <a:srgbClr val="FFC000"/>
                </a:solidFill>
                <a:effectLst>
                  <a:outerShdw blurRad="63500" sx="102000" sy="102000" algn="ctr" rotWithShape="0">
                    <a:prstClr val="black">
                      <a:alpha val="40000"/>
                    </a:prstClr>
                  </a:outerShdw>
                </a:effectLst>
                <a:hlinkClick r:id="rId3">
                  <a:extLst>
                    <a:ext uri="{A12FA001-AC4F-418D-AE19-62706E023703}">
                      <ahyp:hlinkClr xmlns:ahyp="http://schemas.microsoft.com/office/drawing/2018/hyperlinkcolor" val="tx"/>
                    </a:ext>
                  </a:extLst>
                </a:hlinkClick>
              </a:rPr>
              <a:t>THE PLP 01</a:t>
            </a:r>
            <a:endParaRPr lang="en-US" sz="1100" b="1" u="sng" spc="225">
              <a:solidFill>
                <a:srgbClr val="FFC000"/>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Please follow the instructions to get started and logged into your PLP account successfully. You will be asked to share your PLP with your class / subject mentor, Senior Mentor, Network Lead, Curriculum Tutor and Professional Tutor.</a:t>
            </a:r>
            <a:endParaRPr lang="en-US" sz="600">
              <a:solidFill>
                <a:schemeClr val="bg1"/>
              </a:solidFill>
              <a:latin typeface="Comic Sans MS" panose="030F0702030302020204" pitchFamily="66" charset="0"/>
            </a:endParaRPr>
          </a:p>
        </p:txBody>
      </p:sp>
      <p:sp>
        <p:nvSpPr>
          <p:cNvPr id="109" name="Rectangle 108"/>
          <p:cNvSpPr/>
          <p:nvPr/>
        </p:nvSpPr>
        <p:spPr>
          <a:xfrm>
            <a:off x="8951847" y="3008971"/>
            <a:ext cx="1588502" cy="938783"/>
          </a:xfrm>
          <a:prstGeom prst="rect">
            <a:avLst/>
          </a:prstGeom>
        </p:spPr>
        <p:txBody>
          <a:bodyPr wrap="square" lIns="0" rIns="0" anchor="ctr">
            <a:spAutoFit/>
          </a:bodyPr>
          <a:lstStyle/>
          <a:p>
            <a:r>
              <a:rPr lang="en-US" sz="1100" b="1" u="sng" spc="225">
                <a:solidFill>
                  <a:schemeClr val="accent2"/>
                </a:solidFill>
                <a:effectLst>
                  <a:outerShdw blurRad="63500" sx="102000" sy="102000" algn="ctr" rotWithShape="0">
                    <a:prstClr val="black">
                      <a:alpha val="40000"/>
                    </a:prstClr>
                  </a:outerShdw>
                </a:effectLst>
                <a:hlinkClick r:id="rId4">
                  <a:extLst>
                    <a:ext uri="{A12FA001-AC4F-418D-AE19-62706E023703}">
                      <ahyp:hlinkClr xmlns:ahyp="http://schemas.microsoft.com/office/drawing/2018/hyperlinkcolor" val="tx"/>
                    </a:ext>
                  </a:extLst>
                </a:hlinkClick>
              </a:rPr>
              <a:t>ATTENDANCE 02</a:t>
            </a:r>
            <a:endParaRPr lang="en-US" sz="1100" b="1" u="sng" spc="225">
              <a:solidFill>
                <a:schemeClr val="accent2"/>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It is the responsibility of the student -teacher to keep accurate attendance records in their PDP. It is mandatory that prospective teachers complete 120 days of school-related activity. </a:t>
            </a:r>
          </a:p>
        </p:txBody>
      </p:sp>
      <p:sp>
        <p:nvSpPr>
          <p:cNvPr id="110" name="Rectangle 109"/>
          <p:cNvSpPr/>
          <p:nvPr/>
        </p:nvSpPr>
        <p:spPr>
          <a:xfrm>
            <a:off x="8904894" y="4678934"/>
            <a:ext cx="1588502" cy="661720"/>
          </a:xfrm>
          <a:prstGeom prst="rect">
            <a:avLst/>
          </a:prstGeom>
        </p:spPr>
        <p:txBody>
          <a:bodyPr wrap="square" lIns="0" rIns="0" anchor="ctr">
            <a:spAutoFit/>
          </a:bodyPr>
          <a:lstStyle/>
          <a:p>
            <a:r>
              <a:rPr lang="en-US" sz="1100" b="1" u="sng" spc="225">
                <a:solidFill>
                  <a:schemeClr val="accent6"/>
                </a:solidFill>
                <a:effectLst>
                  <a:outerShdw blurRad="63500" sx="102000" sy="102000" algn="ctr" rotWithShape="0">
                    <a:prstClr val="black">
                      <a:alpha val="40000"/>
                    </a:prstClr>
                  </a:outerShdw>
                </a:effectLst>
                <a:hlinkClick r:id="rId5">
                  <a:extLst>
                    <a:ext uri="{A12FA001-AC4F-418D-AE19-62706E023703}">
                      <ahyp:hlinkClr xmlns:ahyp="http://schemas.microsoft.com/office/drawing/2018/hyperlinkcolor" val="tx"/>
                    </a:ext>
                  </a:extLst>
                </a:hlinkClick>
              </a:rPr>
              <a:t>REFLECTION 03</a:t>
            </a:r>
            <a:endParaRPr lang="en-US" sz="1100" b="1" u="sng" spc="225">
              <a:solidFill>
                <a:schemeClr val="accent6"/>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Student-teachers need to complete a 'Weekly Reflection Template' towards the end of each teaching week of PTE.</a:t>
            </a:r>
            <a:endParaRPr lang="en-US" sz="600">
              <a:solidFill>
                <a:schemeClr val="bg1"/>
              </a:solidFill>
              <a:latin typeface="Comic Sans MS" panose="030F0702030302020204" pitchFamily="66" charset="0"/>
            </a:endParaRPr>
          </a:p>
        </p:txBody>
      </p:sp>
      <p:sp>
        <p:nvSpPr>
          <p:cNvPr id="111" name="Rectangle 110"/>
          <p:cNvSpPr/>
          <p:nvPr/>
        </p:nvSpPr>
        <p:spPr>
          <a:xfrm>
            <a:off x="7607017" y="5951513"/>
            <a:ext cx="2946683" cy="607859"/>
          </a:xfrm>
          <a:prstGeom prst="rect">
            <a:avLst/>
          </a:prstGeom>
        </p:spPr>
        <p:txBody>
          <a:bodyPr wrap="square" lIns="0" rIns="0" anchor="ctr">
            <a:spAutoFit/>
          </a:bodyPr>
          <a:lstStyle/>
          <a:p>
            <a:pPr>
              <a:lnSpc>
                <a:spcPct val="150000"/>
              </a:lnSpc>
            </a:pPr>
            <a:r>
              <a:rPr lang="en-US" sz="1100" b="1" u="sng" spc="225">
                <a:solidFill>
                  <a:schemeClr val="accent4"/>
                </a:solidFill>
                <a:effectLst>
                  <a:outerShdw blurRad="63500" sx="102000" sy="102000" algn="ctr" rotWithShape="0">
                    <a:prstClr val="black">
                      <a:alpha val="40000"/>
                    </a:prstClr>
                  </a:outerShdw>
                </a:effectLst>
                <a:hlinkClick r:id="rId6">
                  <a:extLst>
                    <a:ext uri="{A12FA001-AC4F-418D-AE19-62706E023703}">
                      <ahyp:hlinkClr xmlns:ahyp="http://schemas.microsoft.com/office/drawing/2018/hyperlinkcolor" val="tx"/>
                    </a:ext>
                  </a:extLst>
                </a:hlinkClick>
              </a:rPr>
              <a:t>PROFESSIONAL PROGRESSS 04</a:t>
            </a:r>
            <a:endParaRPr lang="en-US" sz="1100" b="1" u="sng" spc="225">
              <a:solidFill>
                <a:schemeClr val="accent4"/>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You will need to complete a template on the Professional Progress tab after each reporting point on Professional Teaching Experience (PTE).</a:t>
            </a:r>
            <a:endParaRPr lang="en-US" sz="600">
              <a:solidFill>
                <a:schemeClr val="bg1"/>
              </a:solidFill>
              <a:latin typeface="Comic Sans MS" panose="030F0702030302020204" pitchFamily="66" charset="0"/>
            </a:endParaRPr>
          </a:p>
        </p:txBody>
      </p:sp>
      <p:sp>
        <p:nvSpPr>
          <p:cNvPr id="112" name="Rectangle 111"/>
          <p:cNvSpPr/>
          <p:nvPr/>
        </p:nvSpPr>
        <p:spPr>
          <a:xfrm>
            <a:off x="2600298" y="5857250"/>
            <a:ext cx="2044882" cy="884922"/>
          </a:xfrm>
          <a:prstGeom prst="rect">
            <a:avLst/>
          </a:prstGeom>
        </p:spPr>
        <p:txBody>
          <a:bodyPr wrap="square" lIns="0" rIns="0" anchor="ctr">
            <a:spAutoFit/>
          </a:bodyPr>
          <a:lstStyle/>
          <a:p>
            <a:pPr algn="r">
              <a:lnSpc>
                <a:spcPct val="150000"/>
              </a:lnSpc>
            </a:pPr>
            <a:r>
              <a:rPr lang="en-US" sz="1100" b="1" u="sng" spc="225">
                <a:solidFill>
                  <a:srgbClr val="FF0000"/>
                </a:solidFill>
                <a:effectLst>
                  <a:outerShdw blurRad="63500" sx="102000" sy="102000" algn="ctr" rotWithShape="0">
                    <a:prstClr val="black">
                      <a:alpha val="40000"/>
                    </a:prstClr>
                  </a:outerShdw>
                </a:effectLst>
                <a:hlinkClick r:id="rId7">
                  <a:extLst>
                    <a:ext uri="{A12FA001-AC4F-418D-AE19-62706E023703}">
                      <ahyp:hlinkClr xmlns:ahyp="http://schemas.microsoft.com/office/drawing/2018/hyperlinkcolor" val="tx"/>
                    </a:ext>
                  </a:extLst>
                </a:hlinkClick>
              </a:rPr>
              <a:t>CYMRAEG 05</a:t>
            </a:r>
            <a:endParaRPr lang="en-GB" sz="600" u="sng">
              <a:solidFill>
                <a:srgbClr val="FF0000"/>
              </a:solidFill>
            </a:endParaRPr>
          </a:p>
          <a:p>
            <a:pPr algn="r">
              <a:lnSpc>
                <a:spcPct val="150000"/>
              </a:lnSpc>
            </a:pPr>
            <a:r>
              <a:rPr lang="en-GB" sz="600">
                <a:solidFill>
                  <a:schemeClr val="bg1"/>
                </a:solidFill>
                <a:latin typeface="Comic Sans MS" panose="030F0702030302020204" pitchFamily="66" charset="0"/>
              </a:rPr>
              <a:t>Strengthen your language skills.</a:t>
            </a:r>
          </a:p>
          <a:p>
            <a:pPr algn="r">
              <a:lnSpc>
                <a:spcPct val="150000"/>
              </a:lnSpc>
            </a:pPr>
            <a:r>
              <a:rPr lang="en-GB" sz="600">
                <a:solidFill>
                  <a:schemeClr val="bg1"/>
                </a:solidFill>
                <a:latin typeface="Comic Sans MS" panose="030F0702030302020204" pitchFamily="66" charset="0"/>
              </a:rPr>
              <a:t>Raise your confidence.</a:t>
            </a:r>
          </a:p>
          <a:p>
            <a:pPr algn="r">
              <a:lnSpc>
                <a:spcPct val="150000"/>
              </a:lnSpc>
            </a:pPr>
            <a:r>
              <a:rPr lang="en-GB" sz="600">
                <a:solidFill>
                  <a:schemeClr val="bg1"/>
                </a:solidFill>
                <a:latin typeface="Comic Sans MS" panose="030F0702030302020204" pitchFamily="66" charset="0"/>
              </a:rPr>
              <a:t>Enrich what you can offer the pupils.</a:t>
            </a:r>
          </a:p>
          <a:p>
            <a:pPr algn="r">
              <a:lnSpc>
                <a:spcPct val="150000"/>
              </a:lnSpc>
            </a:pPr>
            <a:r>
              <a:rPr lang="en-GB" sz="600">
                <a:solidFill>
                  <a:schemeClr val="bg1"/>
                </a:solidFill>
                <a:latin typeface="Comic Sans MS" panose="030F0702030302020204" pitchFamily="66" charset="0"/>
              </a:rPr>
              <a:t>Ensure a linguistic standard for you and the pupils</a:t>
            </a:r>
            <a:r>
              <a:rPr lang="en-GB" sz="600">
                <a:solidFill>
                  <a:schemeClr val="bg1"/>
                </a:solidFill>
              </a:rPr>
              <a:t>.</a:t>
            </a:r>
            <a:endParaRPr lang="en-US" sz="600">
              <a:solidFill>
                <a:schemeClr val="bg1"/>
              </a:solidFill>
            </a:endParaRPr>
          </a:p>
        </p:txBody>
      </p:sp>
      <p:sp>
        <p:nvSpPr>
          <p:cNvPr id="113" name="Rectangle 112"/>
          <p:cNvSpPr/>
          <p:nvPr/>
        </p:nvSpPr>
        <p:spPr>
          <a:xfrm>
            <a:off x="1671547" y="4260530"/>
            <a:ext cx="2006681" cy="1107996"/>
          </a:xfrm>
          <a:prstGeom prst="rect">
            <a:avLst/>
          </a:prstGeom>
        </p:spPr>
        <p:txBody>
          <a:bodyPr wrap="square" lIns="0" rIns="0" anchor="ctr">
            <a:spAutoFit/>
          </a:bodyPr>
          <a:lstStyle/>
          <a:p>
            <a:pPr algn="r"/>
            <a:r>
              <a:rPr lang="en-US" sz="1100" b="1" u="sng" spc="225">
                <a:solidFill>
                  <a:schemeClr val="accent3">
                    <a:lumMod val="60000"/>
                    <a:lumOff val="40000"/>
                  </a:schemeClr>
                </a:solidFill>
                <a:effectLst>
                  <a:outerShdw blurRad="63500" sx="102000" sy="102000" algn="ctr" rotWithShape="0">
                    <a:prstClr val="black">
                      <a:alpha val="40000"/>
                    </a:prstClr>
                  </a:outerShdw>
                </a:effectLst>
                <a:hlinkClick r:id="rId8">
                  <a:extLst>
                    <a:ext uri="{A12FA001-AC4F-418D-AE19-62706E023703}">
                      <ahyp:hlinkClr xmlns:ahyp="http://schemas.microsoft.com/office/drawing/2018/hyperlinkcolor" val="tx"/>
                    </a:ext>
                  </a:extLst>
                </a:hlinkClick>
              </a:rPr>
              <a:t>ABOVE AND BEYOND 06</a:t>
            </a:r>
            <a:endParaRPr lang="en-US" sz="1100" b="1" u="sng" spc="225">
              <a:solidFill>
                <a:schemeClr val="accent3">
                  <a:lumMod val="60000"/>
                  <a:lumOff val="40000"/>
                </a:schemeClr>
              </a:solidFill>
              <a:effectLst>
                <a:outerShdw blurRad="63500" sx="102000" sy="102000" algn="ctr" rotWithShape="0">
                  <a:prstClr val="black">
                    <a:alpha val="40000"/>
                  </a:prstClr>
                </a:outerShdw>
              </a:effectLst>
            </a:endParaRPr>
          </a:p>
          <a:p>
            <a:pPr algn="r">
              <a:lnSpc>
                <a:spcPct val="150000"/>
              </a:lnSpc>
            </a:pPr>
            <a:r>
              <a:rPr lang="en-GB" sz="600">
                <a:solidFill>
                  <a:schemeClr val="bg1"/>
                </a:solidFill>
              </a:rPr>
              <a:t>This is your opportunity to share anything that you are particularly proud of or want to celebrate (e.g. a specific event that you have organised, a presentation to</a:t>
            </a:r>
          </a:p>
          <a:p>
            <a:pPr algn="r">
              <a:lnSpc>
                <a:spcPct val="150000"/>
              </a:lnSpc>
            </a:pPr>
            <a:r>
              <a:rPr lang="en-GB" sz="600">
                <a:solidFill>
                  <a:schemeClr val="bg1"/>
                </a:solidFill>
              </a:rPr>
              <a:t>others, Show Racism the Red Card, participating in a conference, coaching the school netball team). </a:t>
            </a:r>
            <a:endParaRPr lang="en-US" sz="600">
              <a:solidFill>
                <a:schemeClr val="bg1"/>
              </a:solidFill>
            </a:endParaRPr>
          </a:p>
        </p:txBody>
      </p:sp>
      <p:sp>
        <p:nvSpPr>
          <p:cNvPr id="114" name="Rectangle 113"/>
          <p:cNvSpPr/>
          <p:nvPr/>
        </p:nvSpPr>
        <p:spPr>
          <a:xfrm>
            <a:off x="1608922" y="2230912"/>
            <a:ext cx="2097177" cy="1531253"/>
          </a:xfrm>
          <a:prstGeom prst="rect">
            <a:avLst/>
          </a:prstGeom>
        </p:spPr>
        <p:txBody>
          <a:bodyPr wrap="square" lIns="0" rIns="0" anchor="ctr">
            <a:spAutoFit/>
          </a:bodyPr>
          <a:lstStyle/>
          <a:p>
            <a:pPr algn="r">
              <a:lnSpc>
                <a:spcPct val="150000"/>
              </a:lnSpc>
            </a:pPr>
            <a:r>
              <a:rPr lang="en-US" sz="1100" b="1" u="sng" spc="225">
                <a:solidFill>
                  <a:srgbClr val="FFFF00"/>
                </a:solidFill>
                <a:effectLst>
                  <a:outerShdw blurRad="63500" sx="102000" sy="102000" algn="ctr" rotWithShape="0">
                    <a:prstClr val="black">
                      <a:alpha val="40000"/>
                    </a:prstClr>
                  </a:outerShdw>
                </a:effectLst>
                <a:hlinkClick r:id="rId9">
                  <a:extLst>
                    <a:ext uri="{A12FA001-AC4F-418D-AE19-62706E023703}">
                      <ahyp:hlinkClr xmlns:ahyp="http://schemas.microsoft.com/office/drawing/2018/hyperlinkcolor" val="tx"/>
                    </a:ext>
                  </a:extLst>
                </a:hlinkClick>
              </a:rPr>
              <a:t>PROFESSIONAL TEACHING STANDARDS </a:t>
            </a:r>
            <a:r>
              <a:rPr lang="en-US" sz="1100" b="1" u="sng" spc="225">
                <a:solidFill>
                  <a:srgbClr val="FFFF00"/>
                </a:solidFill>
                <a:effectLst>
                  <a:outerShdw blurRad="63500" sx="102000" sy="102000" algn="ctr" rotWithShape="0">
                    <a:prstClr val="black">
                      <a:alpha val="40000"/>
                    </a:prstClr>
                  </a:outerShdw>
                </a:effectLst>
                <a:latin typeface="Comic Sans MS" panose="030F0702030302020204" pitchFamily="66" charset="0"/>
                <a:hlinkClick r:id="rId9">
                  <a:extLst>
                    <a:ext uri="{A12FA001-AC4F-418D-AE19-62706E023703}">
                      <ahyp:hlinkClr xmlns:ahyp="http://schemas.microsoft.com/office/drawing/2018/hyperlinkcolor" val="tx"/>
                    </a:ext>
                  </a:extLst>
                </a:hlinkClick>
              </a:rPr>
              <a:t>07</a:t>
            </a:r>
            <a:endParaRPr lang="en-US" sz="1100" b="1" u="sng" spc="225">
              <a:solidFill>
                <a:srgbClr val="FFFF00"/>
              </a:solidFill>
              <a:effectLst>
                <a:outerShdw blurRad="63500" sx="102000" sy="102000" algn="ctr" rotWithShape="0">
                  <a:prstClr val="black">
                    <a:alpha val="40000"/>
                  </a:prstClr>
                </a:outerShdw>
              </a:effectLst>
              <a:latin typeface="Comic Sans MS" panose="030F0702030302020204" pitchFamily="66" charset="0"/>
            </a:endParaRPr>
          </a:p>
          <a:p>
            <a:pPr algn="r">
              <a:lnSpc>
                <a:spcPct val="150000"/>
              </a:lnSpc>
            </a:pPr>
            <a:r>
              <a:rPr lang="en-GB" sz="600">
                <a:solidFill>
                  <a:schemeClr val="bg1"/>
                </a:solidFill>
                <a:latin typeface="Comic Sans MS" panose="030F0702030302020204" pitchFamily="66" charset="0"/>
              </a:rPr>
              <a:t>Student teachers will gather and reflect upon evidence for meeting the standards within their PLP across the entire course. Evidence collected can be drawn from a wide range of sources, including observations, reflections, collaborative discussions, assignments and feedback.</a:t>
            </a:r>
            <a:endParaRPr lang="en-US" sz="600">
              <a:solidFill>
                <a:schemeClr val="bg1"/>
              </a:solidFill>
              <a:latin typeface="Comic Sans MS" panose="030F0702030302020204" pitchFamily="66" charset="0"/>
            </a:endParaRPr>
          </a:p>
        </p:txBody>
      </p:sp>
      <p:sp>
        <p:nvSpPr>
          <p:cNvPr id="115" name="Rectangle 114"/>
          <p:cNvSpPr/>
          <p:nvPr/>
        </p:nvSpPr>
        <p:spPr>
          <a:xfrm>
            <a:off x="2149837" y="1349264"/>
            <a:ext cx="2664191" cy="661784"/>
          </a:xfrm>
          <a:prstGeom prst="rect">
            <a:avLst/>
          </a:prstGeom>
        </p:spPr>
        <p:txBody>
          <a:bodyPr wrap="square" lIns="0" rIns="0" anchor="ctr">
            <a:spAutoFit/>
          </a:bodyPr>
          <a:lstStyle/>
          <a:p>
            <a:pPr algn="r"/>
            <a:r>
              <a:rPr lang="en-US" sz="1100" b="1" u="sng" spc="225">
                <a:solidFill>
                  <a:srgbClr val="92D050"/>
                </a:solidFill>
                <a:effectLst>
                  <a:outerShdw blurRad="63500" sx="102000" sy="102000" algn="ctr" rotWithShape="0">
                    <a:prstClr val="black">
                      <a:alpha val="40000"/>
                    </a:prstClr>
                  </a:outerShdw>
                </a:effectLst>
                <a:hlinkClick r:id="rId10">
                  <a:extLst>
                    <a:ext uri="{A12FA001-AC4F-418D-AE19-62706E023703}">
                      <ahyp:hlinkClr xmlns:ahyp="http://schemas.microsoft.com/office/drawing/2018/hyperlinkcolor" val="tx"/>
                    </a:ext>
                  </a:extLst>
                </a:hlinkClick>
              </a:rPr>
              <a:t>QTS REVIEW 08</a:t>
            </a:r>
            <a:endParaRPr lang="en-US" sz="1100" b="1" u="sng" spc="225">
              <a:solidFill>
                <a:srgbClr val="92D050"/>
              </a:solidFill>
              <a:effectLst>
                <a:outerShdw blurRad="63500" sx="102000" sy="102000" algn="ctr" rotWithShape="0">
                  <a:prstClr val="black">
                    <a:alpha val="40000"/>
                  </a:prstClr>
                </a:outerShdw>
              </a:effectLst>
            </a:endParaRPr>
          </a:p>
          <a:p>
            <a:pPr algn="r">
              <a:lnSpc>
                <a:spcPct val="150000"/>
              </a:lnSpc>
            </a:pPr>
            <a:r>
              <a:rPr lang="en-GB" sz="600">
                <a:solidFill>
                  <a:schemeClr val="bg1"/>
                </a:solidFill>
                <a:latin typeface="Comic Sans MS" panose="030F0702030302020204" pitchFamily="66" charset="0"/>
              </a:rPr>
              <a:t>A pleasant encounter, where the student-teacher is guided by questioning from University tutor to justify their evidence against the professional standards (QTS)</a:t>
            </a:r>
            <a:r>
              <a:rPr lang="en-US" sz="600">
                <a:solidFill>
                  <a:schemeClr val="bg1"/>
                </a:solidFill>
              </a:rPr>
              <a:t>.</a:t>
            </a:r>
          </a:p>
        </p:txBody>
      </p:sp>
      <p:sp>
        <p:nvSpPr>
          <p:cNvPr id="22" name="Oval 21"/>
          <p:cNvSpPr/>
          <p:nvPr/>
        </p:nvSpPr>
        <p:spPr bwMode="auto">
          <a:xfrm>
            <a:off x="4187255" y="1882692"/>
            <a:ext cx="4088280" cy="4088278"/>
          </a:xfrm>
          <a:prstGeom prst="ellipse">
            <a:avLst/>
          </a:prstGeom>
          <a:solidFill>
            <a:srgbClr val="0070C0">
              <a:alpha val="50000"/>
            </a:srgbClr>
          </a:solidFill>
          <a:ln w="28575">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97" name="Oval 96"/>
          <p:cNvSpPr/>
          <p:nvPr/>
        </p:nvSpPr>
        <p:spPr bwMode="auto">
          <a:xfrm>
            <a:off x="5041938" y="2738050"/>
            <a:ext cx="2454733" cy="2402630"/>
          </a:xfrm>
          <a:prstGeom prst="ellipse">
            <a:avLst/>
          </a:prstGeom>
          <a:gradFill flip="none" rotWithShape="1">
            <a:gsLst>
              <a:gs pos="0">
                <a:schemeClr val="tx1">
                  <a:lumMod val="65000"/>
                  <a:lumOff val="35000"/>
                  <a:shade val="30000"/>
                  <a:satMod val="115000"/>
                </a:schemeClr>
              </a:gs>
              <a:gs pos="100000">
                <a:schemeClr val="tx1">
                  <a:lumMod val="85000"/>
                  <a:lumOff val="15000"/>
                </a:schemeClr>
              </a:gs>
            </a:gsLst>
            <a:lin ang="18900000" scaled="1"/>
            <a:tileRect/>
          </a:gradFill>
          <a:ln w="1270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36" name="Right Arrow 35"/>
          <p:cNvSpPr/>
          <p:nvPr/>
        </p:nvSpPr>
        <p:spPr bwMode="auto">
          <a:xfrm rot="18505219">
            <a:off x="3889084" y="2273718"/>
            <a:ext cx="1011282" cy="441042"/>
          </a:xfrm>
          <a:prstGeom prst="rightArrow">
            <a:avLst/>
          </a:prstGeom>
          <a:solidFill>
            <a:srgbClr val="FFFF0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38" name="Right Arrow 37"/>
          <p:cNvSpPr/>
          <p:nvPr/>
        </p:nvSpPr>
        <p:spPr bwMode="auto">
          <a:xfrm rot="15805219">
            <a:off x="3407297" y="4007350"/>
            <a:ext cx="1011282" cy="441042"/>
          </a:xfrm>
          <a:prstGeom prst="rightArrow">
            <a:avLst/>
          </a:prstGeom>
          <a:solidFill>
            <a:schemeClr val="accent6"/>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0" name="Right Arrow 39"/>
          <p:cNvSpPr/>
          <p:nvPr/>
        </p:nvSpPr>
        <p:spPr bwMode="auto">
          <a:xfrm rot="13105219">
            <a:off x="4292489" y="5573884"/>
            <a:ext cx="1011275" cy="441040"/>
          </a:xfrm>
          <a:prstGeom prst="rightArrow">
            <a:avLst/>
          </a:prstGeom>
          <a:solidFill>
            <a:srgbClr val="FF000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2" name="Right Arrow 41"/>
          <p:cNvSpPr/>
          <p:nvPr/>
        </p:nvSpPr>
        <p:spPr bwMode="auto">
          <a:xfrm rot="10405219">
            <a:off x="6026119" y="6055671"/>
            <a:ext cx="1011278" cy="441042"/>
          </a:xfrm>
          <a:prstGeom prst="rightArrow">
            <a:avLst/>
          </a:prstGeom>
          <a:solidFill>
            <a:schemeClr val="accent4"/>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4" name="Right Arrow 43"/>
          <p:cNvSpPr/>
          <p:nvPr/>
        </p:nvSpPr>
        <p:spPr bwMode="auto">
          <a:xfrm rot="7705219">
            <a:off x="7592653" y="5170481"/>
            <a:ext cx="1011280" cy="441042"/>
          </a:xfrm>
          <a:prstGeom prst="rightArrow">
            <a:avLst/>
          </a:prstGeom>
          <a:solidFill>
            <a:schemeClr val="accent3"/>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6" name="Right Arrow 45"/>
          <p:cNvSpPr/>
          <p:nvPr/>
        </p:nvSpPr>
        <p:spPr bwMode="auto">
          <a:xfrm rot="5005219">
            <a:off x="8074441" y="3436851"/>
            <a:ext cx="1011280" cy="441042"/>
          </a:xfrm>
          <a:prstGeom prst="rightArrow">
            <a:avLst/>
          </a:prstGeom>
          <a:solidFill>
            <a:schemeClr val="accent2"/>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8" name="Right Arrow 47"/>
          <p:cNvSpPr/>
          <p:nvPr/>
        </p:nvSpPr>
        <p:spPr bwMode="auto">
          <a:xfrm rot="2305219">
            <a:off x="7189255" y="1870316"/>
            <a:ext cx="1011275" cy="441040"/>
          </a:xfrm>
          <a:prstGeom prst="rightArrow">
            <a:avLst/>
          </a:prstGeom>
          <a:solidFill>
            <a:schemeClr val="accent1"/>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50" name="Right Arrow 49"/>
          <p:cNvSpPr/>
          <p:nvPr/>
        </p:nvSpPr>
        <p:spPr bwMode="auto">
          <a:xfrm rot="21018126">
            <a:off x="5343467" y="1368265"/>
            <a:ext cx="1011281" cy="441042"/>
          </a:xfrm>
          <a:prstGeom prst="rightArrow">
            <a:avLst/>
          </a:prstGeom>
          <a:solidFill>
            <a:srgbClr val="92D05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73" name="Freeform 72"/>
          <p:cNvSpPr/>
          <p:nvPr/>
        </p:nvSpPr>
        <p:spPr>
          <a:xfrm>
            <a:off x="6505945" y="1531969"/>
            <a:ext cx="1005335" cy="1100933"/>
          </a:xfrm>
          <a:custGeom>
            <a:avLst/>
            <a:gdLst>
              <a:gd name="connsiteX0" fmla="*/ 574635 w 1149269"/>
              <a:gd name="connsiteY0" fmla="*/ 0 h 1258554"/>
              <a:gd name="connsiteX1" fmla="*/ 1149269 w 1149269"/>
              <a:gd name="connsiteY1" fmla="*/ 574634 h 1258554"/>
              <a:gd name="connsiteX2" fmla="*/ 574635 w 1149269"/>
              <a:gd name="connsiteY2" fmla="*/ 1149267 h 1258554"/>
              <a:gd name="connsiteX3" fmla="*/ 458826 w 1149269"/>
              <a:gd name="connsiteY3" fmla="*/ 1137593 h 1258554"/>
              <a:gd name="connsiteX4" fmla="*/ 414328 w 1149269"/>
              <a:gd name="connsiteY4" fmla="*/ 1123780 h 1258554"/>
              <a:gd name="connsiteX5" fmla="*/ 303519 w 1149269"/>
              <a:gd name="connsiteY5" fmla="*/ 1258554 h 1258554"/>
              <a:gd name="connsiteX6" fmla="*/ 315136 w 1149269"/>
              <a:gd name="connsiteY6" fmla="*/ 1084664 h 1258554"/>
              <a:gd name="connsiteX7" fmla="*/ 253351 w 1149269"/>
              <a:gd name="connsiteY7" fmla="*/ 1051129 h 1258554"/>
              <a:gd name="connsiteX8" fmla="*/ 0 w 1149269"/>
              <a:gd name="connsiteY8" fmla="*/ 574634 h 1258554"/>
              <a:gd name="connsiteX9" fmla="*/ 574635 w 1149269"/>
              <a:gd name="connsiteY9" fmla="*/ 0 h 125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9269" h="1258554">
                <a:moveTo>
                  <a:pt x="574635" y="0"/>
                </a:moveTo>
                <a:cubicBezTo>
                  <a:pt x="891996" y="0"/>
                  <a:pt x="1149269" y="257272"/>
                  <a:pt x="1149269" y="574634"/>
                </a:cubicBezTo>
                <a:cubicBezTo>
                  <a:pt x="1149269" y="891995"/>
                  <a:pt x="891996" y="1149267"/>
                  <a:pt x="574635" y="1149267"/>
                </a:cubicBezTo>
                <a:cubicBezTo>
                  <a:pt x="534965" y="1149267"/>
                  <a:pt x="496233" y="1145247"/>
                  <a:pt x="458826" y="1137593"/>
                </a:cubicBezTo>
                <a:lnTo>
                  <a:pt x="414328" y="1123780"/>
                </a:lnTo>
                <a:lnTo>
                  <a:pt x="303519" y="1258554"/>
                </a:lnTo>
                <a:lnTo>
                  <a:pt x="315136" y="1084664"/>
                </a:lnTo>
                <a:lnTo>
                  <a:pt x="253351" y="1051129"/>
                </a:lnTo>
                <a:cubicBezTo>
                  <a:pt x="100498" y="947863"/>
                  <a:pt x="0" y="772984"/>
                  <a:pt x="0" y="574634"/>
                </a:cubicBezTo>
                <a:cubicBezTo>
                  <a:pt x="0" y="257272"/>
                  <a:pt x="257273" y="0"/>
                  <a:pt x="574635" y="0"/>
                </a:cubicBezTo>
                <a:close/>
              </a:path>
            </a:pathLst>
          </a:custGeom>
          <a:solidFill>
            <a:schemeClr val="bg1"/>
          </a:solidFill>
          <a:ln w="19050">
            <a:solidFill>
              <a:srgbClr val="FFC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4" name="Freeform 73"/>
          <p:cNvSpPr/>
          <p:nvPr/>
        </p:nvSpPr>
        <p:spPr>
          <a:xfrm>
            <a:off x="7543811" y="2629695"/>
            <a:ext cx="1093405" cy="1005333"/>
          </a:xfrm>
          <a:custGeom>
            <a:avLst/>
            <a:gdLst>
              <a:gd name="connsiteX0" fmla="*/ 675314 w 1249948"/>
              <a:gd name="connsiteY0" fmla="*/ 0 h 1149267"/>
              <a:gd name="connsiteX1" fmla="*/ 1249948 w 1249948"/>
              <a:gd name="connsiteY1" fmla="*/ 574634 h 1149267"/>
              <a:gd name="connsiteX2" fmla="*/ 675314 w 1249948"/>
              <a:gd name="connsiteY2" fmla="*/ 1149267 h 1149267"/>
              <a:gd name="connsiteX3" fmla="*/ 198818 w 1249948"/>
              <a:gd name="connsiteY3" fmla="*/ 895917 h 1149267"/>
              <a:gd name="connsiteX4" fmla="*/ 173669 w 1249948"/>
              <a:gd name="connsiteY4" fmla="*/ 849583 h 1149267"/>
              <a:gd name="connsiteX5" fmla="*/ 0 w 1249948"/>
              <a:gd name="connsiteY5" fmla="*/ 866530 h 1149267"/>
              <a:gd name="connsiteX6" fmla="*/ 131348 w 1249948"/>
              <a:gd name="connsiteY6" fmla="*/ 751632 h 1149267"/>
              <a:gd name="connsiteX7" fmla="*/ 112354 w 1249948"/>
              <a:gd name="connsiteY7" fmla="*/ 690442 h 1149267"/>
              <a:gd name="connsiteX8" fmla="*/ 100679 w 1249948"/>
              <a:gd name="connsiteY8" fmla="*/ 574634 h 1149267"/>
              <a:gd name="connsiteX9" fmla="*/ 675314 w 1249948"/>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948" h="1149267">
                <a:moveTo>
                  <a:pt x="675314" y="0"/>
                </a:moveTo>
                <a:cubicBezTo>
                  <a:pt x="992675" y="0"/>
                  <a:pt x="1249948" y="257273"/>
                  <a:pt x="1249948" y="574634"/>
                </a:cubicBezTo>
                <a:cubicBezTo>
                  <a:pt x="1249948" y="891995"/>
                  <a:pt x="992675" y="1149267"/>
                  <a:pt x="675314" y="1149267"/>
                </a:cubicBezTo>
                <a:cubicBezTo>
                  <a:pt x="476963" y="1149267"/>
                  <a:pt x="302084" y="1048770"/>
                  <a:pt x="198818" y="895917"/>
                </a:cubicBezTo>
                <a:lnTo>
                  <a:pt x="173669" y="849583"/>
                </a:lnTo>
                <a:lnTo>
                  <a:pt x="0" y="866530"/>
                </a:lnTo>
                <a:lnTo>
                  <a:pt x="131348" y="751632"/>
                </a:lnTo>
                <a:lnTo>
                  <a:pt x="112354" y="690442"/>
                </a:lnTo>
                <a:cubicBezTo>
                  <a:pt x="104699" y="653035"/>
                  <a:pt x="100679" y="614304"/>
                  <a:pt x="100679" y="574634"/>
                </a:cubicBezTo>
                <a:cubicBezTo>
                  <a:pt x="100679" y="257273"/>
                  <a:pt x="357952" y="0"/>
                  <a:pt x="675314" y="0"/>
                </a:cubicBezTo>
                <a:close/>
              </a:path>
            </a:pathLst>
          </a:custGeom>
          <a:solidFill>
            <a:schemeClr val="bg1"/>
          </a:solidFill>
          <a:ln w="19050">
            <a:solidFill>
              <a:schemeClr val="accent2"/>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5" name="Freeform 74"/>
          <p:cNvSpPr/>
          <p:nvPr/>
        </p:nvSpPr>
        <p:spPr>
          <a:xfrm>
            <a:off x="7556227" y="4202059"/>
            <a:ext cx="1100936" cy="1005333"/>
          </a:xfrm>
          <a:custGeom>
            <a:avLst/>
            <a:gdLst>
              <a:gd name="connsiteX0" fmla="*/ 683923 w 1258557"/>
              <a:gd name="connsiteY0" fmla="*/ 0 h 1149267"/>
              <a:gd name="connsiteX1" fmla="*/ 1258557 w 1258557"/>
              <a:gd name="connsiteY1" fmla="*/ 574634 h 1149267"/>
              <a:gd name="connsiteX2" fmla="*/ 683923 w 1258557"/>
              <a:gd name="connsiteY2" fmla="*/ 1149267 h 1149267"/>
              <a:gd name="connsiteX3" fmla="*/ 109288 w 1258557"/>
              <a:gd name="connsiteY3" fmla="*/ 574634 h 1149267"/>
              <a:gd name="connsiteX4" fmla="*/ 120963 w 1258557"/>
              <a:gd name="connsiteY4" fmla="*/ 458825 h 1149267"/>
              <a:gd name="connsiteX5" fmla="*/ 134776 w 1258557"/>
              <a:gd name="connsiteY5" fmla="*/ 414326 h 1149267"/>
              <a:gd name="connsiteX6" fmla="*/ 0 w 1258557"/>
              <a:gd name="connsiteY6" fmla="*/ 303517 h 1149267"/>
              <a:gd name="connsiteX7" fmla="*/ 173892 w 1258557"/>
              <a:gd name="connsiteY7" fmla="*/ 315133 h 1149267"/>
              <a:gd name="connsiteX8" fmla="*/ 207427 w 1258557"/>
              <a:gd name="connsiteY8" fmla="*/ 253351 h 1149267"/>
              <a:gd name="connsiteX9" fmla="*/ 683923 w 1258557"/>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8557" h="1149267">
                <a:moveTo>
                  <a:pt x="683923" y="0"/>
                </a:moveTo>
                <a:cubicBezTo>
                  <a:pt x="1001284" y="0"/>
                  <a:pt x="1258557" y="257273"/>
                  <a:pt x="1258557" y="574634"/>
                </a:cubicBezTo>
                <a:cubicBezTo>
                  <a:pt x="1258557" y="891995"/>
                  <a:pt x="1001284" y="1149267"/>
                  <a:pt x="683923" y="1149267"/>
                </a:cubicBezTo>
                <a:cubicBezTo>
                  <a:pt x="366561" y="1149267"/>
                  <a:pt x="109288" y="891995"/>
                  <a:pt x="109288" y="574634"/>
                </a:cubicBezTo>
                <a:cubicBezTo>
                  <a:pt x="109288" y="534964"/>
                  <a:pt x="113308" y="496232"/>
                  <a:pt x="120963" y="458825"/>
                </a:cubicBezTo>
                <a:lnTo>
                  <a:pt x="134776" y="414326"/>
                </a:lnTo>
                <a:lnTo>
                  <a:pt x="0" y="303517"/>
                </a:lnTo>
                <a:lnTo>
                  <a:pt x="173892" y="315133"/>
                </a:lnTo>
                <a:lnTo>
                  <a:pt x="207427" y="253351"/>
                </a:lnTo>
                <a:cubicBezTo>
                  <a:pt x="310693" y="100497"/>
                  <a:pt x="485572" y="0"/>
                  <a:pt x="683923" y="0"/>
                </a:cubicBezTo>
                <a:close/>
              </a:path>
            </a:pathLst>
          </a:custGeom>
          <a:solidFill>
            <a:schemeClr val="bg1"/>
          </a:solidFill>
          <a:ln w="19050">
            <a:solidFill>
              <a:schemeClr val="accent6">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6" name="Freeform 75"/>
          <p:cNvSpPr/>
          <p:nvPr/>
        </p:nvSpPr>
        <p:spPr>
          <a:xfrm>
            <a:off x="6554103" y="5239922"/>
            <a:ext cx="1005335" cy="1093404"/>
          </a:xfrm>
          <a:custGeom>
            <a:avLst/>
            <a:gdLst>
              <a:gd name="connsiteX0" fmla="*/ 282739 w 1149269"/>
              <a:gd name="connsiteY0" fmla="*/ 0 h 1249947"/>
              <a:gd name="connsiteX1" fmla="*/ 397637 w 1149269"/>
              <a:gd name="connsiteY1" fmla="*/ 131349 h 1249947"/>
              <a:gd name="connsiteX2" fmla="*/ 458826 w 1149269"/>
              <a:gd name="connsiteY2" fmla="*/ 112355 h 1249947"/>
              <a:gd name="connsiteX3" fmla="*/ 574635 w 1149269"/>
              <a:gd name="connsiteY3" fmla="*/ 100680 h 1249947"/>
              <a:gd name="connsiteX4" fmla="*/ 1149269 w 1149269"/>
              <a:gd name="connsiteY4" fmla="*/ 675314 h 1249947"/>
              <a:gd name="connsiteX5" fmla="*/ 574635 w 1149269"/>
              <a:gd name="connsiteY5" fmla="*/ 1249947 h 1249947"/>
              <a:gd name="connsiteX6" fmla="*/ 0 w 1149269"/>
              <a:gd name="connsiteY6" fmla="*/ 675314 h 1249947"/>
              <a:gd name="connsiteX7" fmla="*/ 253351 w 1149269"/>
              <a:gd name="connsiteY7" fmla="*/ 198819 h 1249947"/>
              <a:gd name="connsiteX8" fmla="*/ 299687 w 1149269"/>
              <a:gd name="connsiteY8" fmla="*/ 173669 h 124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9269" h="1249947">
                <a:moveTo>
                  <a:pt x="282739" y="0"/>
                </a:moveTo>
                <a:lnTo>
                  <a:pt x="397637" y="131349"/>
                </a:lnTo>
                <a:lnTo>
                  <a:pt x="458826" y="112355"/>
                </a:lnTo>
                <a:cubicBezTo>
                  <a:pt x="496233" y="104700"/>
                  <a:pt x="534965" y="100680"/>
                  <a:pt x="574635" y="100680"/>
                </a:cubicBezTo>
                <a:cubicBezTo>
                  <a:pt x="891996" y="100680"/>
                  <a:pt x="1149269" y="357953"/>
                  <a:pt x="1149269" y="675314"/>
                </a:cubicBezTo>
                <a:cubicBezTo>
                  <a:pt x="1149269" y="992675"/>
                  <a:pt x="891996" y="1249947"/>
                  <a:pt x="574635" y="1249947"/>
                </a:cubicBezTo>
                <a:cubicBezTo>
                  <a:pt x="257273" y="1249947"/>
                  <a:pt x="0" y="992675"/>
                  <a:pt x="0" y="675314"/>
                </a:cubicBezTo>
                <a:cubicBezTo>
                  <a:pt x="0" y="476963"/>
                  <a:pt x="100498" y="302085"/>
                  <a:pt x="253351" y="198819"/>
                </a:cubicBezTo>
                <a:lnTo>
                  <a:pt x="299687" y="173669"/>
                </a:lnTo>
                <a:close/>
              </a:path>
            </a:pathLst>
          </a:custGeom>
          <a:solidFill>
            <a:schemeClr val="bg1"/>
          </a:solidFill>
          <a:ln w="19050">
            <a:solidFill>
              <a:schemeClr val="accent4">
                <a:lumMod val="75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7" name="Freeform 76"/>
          <p:cNvSpPr/>
          <p:nvPr/>
        </p:nvSpPr>
        <p:spPr>
          <a:xfrm>
            <a:off x="4981738" y="5252341"/>
            <a:ext cx="1005335" cy="1100935"/>
          </a:xfrm>
          <a:custGeom>
            <a:avLst/>
            <a:gdLst>
              <a:gd name="connsiteX0" fmla="*/ 845753 w 1149269"/>
              <a:gd name="connsiteY0" fmla="*/ 0 h 1258555"/>
              <a:gd name="connsiteX1" fmla="*/ 834136 w 1149269"/>
              <a:gd name="connsiteY1" fmla="*/ 173892 h 1258555"/>
              <a:gd name="connsiteX2" fmla="*/ 895918 w 1149269"/>
              <a:gd name="connsiteY2" fmla="*/ 207427 h 1258555"/>
              <a:gd name="connsiteX3" fmla="*/ 1149269 w 1149269"/>
              <a:gd name="connsiteY3" fmla="*/ 683922 h 1258555"/>
              <a:gd name="connsiteX4" fmla="*/ 574635 w 1149269"/>
              <a:gd name="connsiteY4" fmla="*/ 1258555 h 1258555"/>
              <a:gd name="connsiteX5" fmla="*/ 0 w 1149269"/>
              <a:gd name="connsiteY5" fmla="*/ 683922 h 1258555"/>
              <a:gd name="connsiteX6" fmla="*/ 574635 w 1149269"/>
              <a:gd name="connsiteY6" fmla="*/ 109288 h 1258555"/>
              <a:gd name="connsiteX7" fmla="*/ 690444 w 1149269"/>
              <a:gd name="connsiteY7" fmla="*/ 120963 h 1258555"/>
              <a:gd name="connsiteX8" fmla="*/ 734943 w 1149269"/>
              <a:gd name="connsiteY8" fmla="*/ 134776 h 1258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9269" h="1258555">
                <a:moveTo>
                  <a:pt x="845753" y="0"/>
                </a:moveTo>
                <a:lnTo>
                  <a:pt x="834136" y="173892"/>
                </a:lnTo>
                <a:lnTo>
                  <a:pt x="895918" y="207427"/>
                </a:lnTo>
                <a:cubicBezTo>
                  <a:pt x="1048772" y="310693"/>
                  <a:pt x="1149269" y="485571"/>
                  <a:pt x="1149269" y="683922"/>
                </a:cubicBezTo>
                <a:cubicBezTo>
                  <a:pt x="1149269" y="1001283"/>
                  <a:pt x="891996" y="1258555"/>
                  <a:pt x="574635" y="1258555"/>
                </a:cubicBezTo>
                <a:cubicBezTo>
                  <a:pt x="257273" y="1258555"/>
                  <a:pt x="0" y="1001283"/>
                  <a:pt x="0" y="683922"/>
                </a:cubicBezTo>
                <a:cubicBezTo>
                  <a:pt x="0" y="366561"/>
                  <a:pt x="257273" y="109288"/>
                  <a:pt x="574635" y="109288"/>
                </a:cubicBezTo>
                <a:cubicBezTo>
                  <a:pt x="614305" y="109288"/>
                  <a:pt x="653036" y="113308"/>
                  <a:pt x="690444" y="120963"/>
                </a:cubicBezTo>
                <a:lnTo>
                  <a:pt x="734943" y="134776"/>
                </a:lnTo>
                <a:close/>
              </a:path>
            </a:pathLst>
          </a:custGeom>
          <a:solidFill>
            <a:schemeClr val="bg1"/>
          </a:solidFill>
          <a:ln w="19050">
            <a:solidFill>
              <a:srgbClr val="FF0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8" name="Freeform 77"/>
          <p:cNvSpPr/>
          <p:nvPr/>
        </p:nvSpPr>
        <p:spPr>
          <a:xfrm>
            <a:off x="3855802" y="4250217"/>
            <a:ext cx="1093407" cy="1005333"/>
          </a:xfrm>
          <a:custGeom>
            <a:avLst/>
            <a:gdLst>
              <a:gd name="connsiteX0" fmla="*/ 574635 w 1249949"/>
              <a:gd name="connsiteY0" fmla="*/ 0 h 1149267"/>
              <a:gd name="connsiteX1" fmla="*/ 1051131 w 1249949"/>
              <a:gd name="connsiteY1" fmla="*/ 253351 h 1149267"/>
              <a:gd name="connsiteX2" fmla="*/ 1076280 w 1249949"/>
              <a:gd name="connsiteY2" fmla="*/ 299686 h 1149267"/>
              <a:gd name="connsiteX3" fmla="*/ 1249949 w 1249949"/>
              <a:gd name="connsiteY3" fmla="*/ 282738 h 1149267"/>
              <a:gd name="connsiteX4" fmla="*/ 1118601 w 1249949"/>
              <a:gd name="connsiteY4" fmla="*/ 397636 h 1149267"/>
              <a:gd name="connsiteX5" fmla="*/ 1137595 w 1249949"/>
              <a:gd name="connsiteY5" fmla="*/ 458825 h 1149267"/>
              <a:gd name="connsiteX6" fmla="*/ 1149269 w 1249949"/>
              <a:gd name="connsiteY6" fmla="*/ 574634 h 1149267"/>
              <a:gd name="connsiteX7" fmla="*/ 574635 w 1249949"/>
              <a:gd name="connsiteY7" fmla="*/ 1149267 h 1149267"/>
              <a:gd name="connsiteX8" fmla="*/ 0 w 1249949"/>
              <a:gd name="connsiteY8" fmla="*/ 574634 h 1149267"/>
              <a:gd name="connsiteX9" fmla="*/ 574635 w 1249949"/>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949" h="1149267">
                <a:moveTo>
                  <a:pt x="574635" y="0"/>
                </a:moveTo>
                <a:cubicBezTo>
                  <a:pt x="772986" y="0"/>
                  <a:pt x="947865" y="100497"/>
                  <a:pt x="1051131" y="253351"/>
                </a:cubicBezTo>
                <a:lnTo>
                  <a:pt x="1076280" y="299686"/>
                </a:lnTo>
                <a:lnTo>
                  <a:pt x="1249949" y="282738"/>
                </a:lnTo>
                <a:lnTo>
                  <a:pt x="1118601" y="397636"/>
                </a:lnTo>
                <a:lnTo>
                  <a:pt x="1137595" y="458825"/>
                </a:lnTo>
                <a:cubicBezTo>
                  <a:pt x="1145249" y="496232"/>
                  <a:pt x="1149269" y="534964"/>
                  <a:pt x="1149269" y="574634"/>
                </a:cubicBezTo>
                <a:cubicBezTo>
                  <a:pt x="1149269" y="891995"/>
                  <a:pt x="891996" y="1149267"/>
                  <a:pt x="574635" y="1149267"/>
                </a:cubicBezTo>
                <a:cubicBezTo>
                  <a:pt x="257273" y="1149267"/>
                  <a:pt x="0" y="891995"/>
                  <a:pt x="0" y="574634"/>
                </a:cubicBezTo>
                <a:cubicBezTo>
                  <a:pt x="0" y="257273"/>
                  <a:pt x="257273" y="0"/>
                  <a:pt x="574635" y="0"/>
                </a:cubicBezTo>
                <a:close/>
              </a:path>
            </a:pathLst>
          </a:custGeom>
          <a:solidFill>
            <a:schemeClr val="bg1"/>
          </a:solidFill>
          <a:ln w="19050">
            <a:solidFill>
              <a:schemeClr val="accent6"/>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2" name="Freeform 71"/>
          <p:cNvSpPr/>
          <p:nvPr/>
        </p:nvSpPr>
        <p:spPr>
          <a:xfrm>
            <a:off x="4933581" y="1551917"/>
            <a:ext cx="1005335" cy="1093404"/>
          </a:xfrm>
          <a:custGeom>
            <a:avLst/>
            <a:gdLst>
              <a:gd name="connsiteX0" fmla="*/ 574635 w 1149269"/>
              <a:gd name="connsiteY0" fmla="*/ 0 h 1249947"/>
              <a:gd name="connsiteX1" fmla="*/ 1149269 w 1149269"/>
              <a:gd name="connsiteY1" fmla="*/ 574634 h 1249947"/>
              <a:gd name="connsiteX2" fmla="*/ 895918 w 1149269"/>
              <a:gd name="connsiteY2" fmla="*/ 1051129 h 1249947"/>
              <a:gd name="connsiteX3" fmla="*/ 849583 w 1149269"/>
              <a:gd name="connsiteY3" fmla="*/ 1076279 h 1249947"/>
              <a:gd name="connsiteX4" fmla="*/ 866531 w 1149269"/>
              <a:gd name="connsiteY4" fmla="*/ 1249947 h 1249947"/>
              <a:gd name="connsiteX5" fmla="*/ 751632 w 1149269"/>
              <a:gd name="connsiteY5" fmla="*/ 1118598 h 1249947"/>
              <a:gd name="connsiteX6" fmla="*/ 690444 w 1149269"/>
              <a:gd name="connsiteY6" fmla="*/ 1137593 h 1249947"/>
              <a:gd name="connsiteX7" fmla="*/ 574635 w 1149269"/>
              <a:gd name="connsiteY7" fmla="*/ 1149267 h 1249947"/>
              <a:gd name="connsiteX8" fmla="*/ 0 w 1149269"/>
              <a:gd name="connsiteY8" fmla="*/ 574634 h 1249947"/>
              <a:gd name="connsiteX9" fmla="*/ 574635 w 1149269"/>
              <a:gd name="connsiteY9" fmla="*/ 0 h 124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9269" h="1249947">
                <a:moveTo>
                  <a:pt x="574635" y="0"/>
                </a:moveTo>
                <a:cubicBezTo>
                  <a:pt x="891996" y="0"/>
                  <a:pt x="1149269" y="257272"/>
                  <a:pt x="1149269" y="574634"/>
                </a:cubicBezTo>
                <a:cubicBezTo>
                  <a:pt x="1149269" y="772984"/>
                  <a:pt x="1048772" y="947863"/>
                  <a:pt x="895918" y="1051129"/>
                </a:cubicBezTo>
                <a:lnTo>
                  <a:pt x="849583" y="1076279"/>
                </a:lnTo>
                <a:lnTo>
                  <a:pt x="866531" y="1249947"/>
                </a:lnTo>
                <a:lnTo>
                  <a:pt x="751632" y="1118598"/>
                </a:lnTo>
                <a:lnTo>
                  <a:pt x="690444" y="1137593"/>
                </a:lnTo>
                <a:cubicBezTo>
                  <a:pt x="653036" y="1145247"/>
                  <a:pt x="614305" y="1149267"/>
                  <a:pt x="574635" y="1149267"/>
                </a:cubicBezTo>
                <a:cubicBezTo>
                  <a:pt x="257273" y="1149267"/>
                  <a:pt x="0" y="891995"/>
                  <a:pt x="0" y="574634"/>
                </a:cubicBezTo>
                <a:cubicBezTo>
                  <a:pt x="0" y="257272"/>
                  <a:pt x="257273" y="0"/>
                  <a:pt x="574635" y="0"/>
                </a:cubicBezTo>
                <a:close/>
              </a:path>
            </a:pathLst>
          </a:custGeom>
          <a:solidFill>
            <a:schemeClr val="bg1"/>
          </a:solidFill>
          <a:ln w="19050">
            <a:solidFill>
              <a:srgbClr val="92D05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9" name="Freeform 78"/>
          <p:cNvSpPr/>
          <p:nvPr/>
        </p:nvSpPr>
        <p:spPr>
          <a:xfrm>
            <a:off x="3835854" y="2677855"/>
            <a:ext cx="1100936" cy="1005333"/>
          </a:xfrm>
          <a:custGeom>
            <a:avLst/>
            <a:gdLst>
              <a:gd name="connsiteX0" fmla="*/ 574635 w 1258557"/>
              <a:gd name="connsiteY0" fmla="*/ 0 h 1149267"/>
              <a:gd name="connsiteX1" fmla="*/ 1149269 w 1258557"/>
              <a:gd name="connsiteY1" fmla="*/ 574634 h 1149267"/>
              <a:gd name="connsiteX2" fmla="*/ 1137595 w 1258557"/>
              <a:gd name="connsiteY2" fmla="*/ 690442 h 1149267"/>
              <a:gd name="connsiteX3" fmla="*/ 1123782 w 1258557"/>
              <a:gd name="connsiteY3" fmla="*/ 734940 h 1149267"/>
              <a:gd name="connsiteX4" fmla="*/ 1258557 w 1258557"/>
              <a:gd name="connsiteY4" fmla="*/ 845749 h 1149267"/>
              <a:gd name="connsiteX5" fmla="*/ 1084666 w 1258557"/>
              <a:gd name="connsiteY5" fmla="*/ 834132 h 1149267"/>
              <a:gd name="connsiteX6" fmla="*/ 1051131 w 1258557"/>
              <a:gd name="connsiteY6" fmla="*/ 895917 h 1149267"/>
              <a:gd name="connsiteX7" fmla="*/ 574635 w 1258557"/>
              <a:gd name="connsiteY7" fmla="*/ 1149267 h 1149267"/>
              <a:gd name="connsiteX8" fmla="*/ 0 w 1258557"/>
              <a:gd name="connsiteY8" fmla="*/ 574634 h 1149267"/>
              <a:gd name="connsiteX9" fmla="*/ 574635 w 1258557"/>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8557" h="1149267">
                <a:moveTo>
                  <a:pt x="574635" y="0"/>
                </a:moveTo>
                <a:cubicBezTo>
                  <a:pt x="891996" y="0"/>
                  <a:pt x="1149269" y="257273"/>
                  <a:pt x="1149269" y="574634"/>
                </a:cubicBezTo>
                <a:cubicBezTo>
                  <a:pt x="1149269" y="614304"/>
                  <a:pt x="1145249" y="653035"/>
                  <a:pt x="1137595" y="690442"/>
                </a:cubicBezTo>
                <a:lnTo>
                  <a:pt x="1123782" y="734940"/>
                </a:lnTo>
                <a:lnTo>
                  <a:pt x="1258557" y="845749"/>
                </a:lnTo>
                <a:lnTo>
                  <a:pt x="1084666" y="834132"/>
                </a:lnTo>
                <a:lnTo>
                  <a:pt x="1051131" y="895917"/>
                </a:lnTo>
                <a:cubicBezTo>
                  <a:pt x="947865" y="1048770"/>
                  <a:pt x="772986" y="1149267"/>
                  <a:pt x="574635" y="1149267"/>
                </a:cubicBezTo>
                <a:cubicBezTo>
                  <a:pt x="257273" y="1149267"/>
                  <a:pt x="0" y="891995"/>
                  <a:pt x="0" y="574634"/>
                </a:cubicBezTo>
                <a:cubicBezTo>
                  <a:pt x="0" y="257273"/>
                  <a:pt x="257273" y="0"/>
                  <a:pt x="574635" y="0"/>
                </a:cubicBezTo>
                <a:close/>
              </a:path>
            </a:pathLst>
          </a:custGeom>
          <a:solidFill>
            <a:schemeClr val="bg1"/>
          </a:solidFill>
          <a:ln w="19050">
            <a:solidFill>
              <a:srgbClr val="FFFF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89" name="Freeform 88"/>
          <p:cNvSpPr/>
          <p:nvPr/>
        </p:nvSpPr>
        <p:spPr>
          <a:xfrm>
            <a:off x="6623732" y="1649758"/>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1"/>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0" name="Freeform 89"/>
          <p:cNvSpPr/>
          <p:nvPr/>
        </p:nvSpPr>
        <p:spPr>
          <a:xfrm>
            <a:off x="7749666" y="2747481"/>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2"/>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1" name="Freeform 90"/>
          <p:cNvSpPr/>
          <p:nvPr/>
        </p:nvSpPr>
        <p:spPr>
          <a:xfrm>
            <a:off x="7769615" y="4319846"/>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3"/>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3" name="Freeform 92"/>
          <p:cNvSpPr/>
          <p:nvPr/>
        </p:nvSpPr>
        <p:spPr>
          <a:xfrm>
            <a:off x="5099523" y="5465728"/>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000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4" name="Freeform 93"/>
          <p:cNvSpPr/>
          <p:nvPr/>
        </p:nvSpPr>
        <p:spPr>
          <a:xfrm>
            <a:off x="3973589" y="4368003"/>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6"/>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5" name="Freeform 94"/>
          <p:cNvSpPr/>
          <p:nvPr/>
        </p:nvSpPr>
        <p:spPr>
          <a:xfrm>
            <a:off x="5051368" y="1669705"/>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92D05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6" name="Freeform 95"/>
          <p:cNvSpPr/>
          <p:nvPr/>
        </p:nvSpPr>
        <p:spPr>
          <a:xfrm>
            <a:off x="3953642" y="2795641"/>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FF0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8" name="Oval 97"/>
          <p:cNvSpPr/>
          <p:nvPr/>
        </p:nvSpPr>
        <p:spPr bwMode="auto">
          <a:xfrm>
            <a:off x="5209999" y="2906109"/>
            <a:ext cx="2105587" cy="2073023"/>
          </a:xfrm>
          <a:prstGeom prst="ellipse">
            <a:avLst/>
          </a:prstGeom>
          <a:noFill/>
          <a:ln w="12700">
            <a:solidFill>
              <a:schemeClr val="bg1"/>
            </a:solidFill>
            <a:prstDash val="dash"/>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100" name="Freeform 99"/>
          <p:cNvSpPr/>
          <p:nvPr/>
        </p:nvSpPr>
        <p:spPr>
          <a:xfrm>
            <a:off x="6563974" y="2909441"/>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1"/>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1</a:t>
            </a:r>
          </a:p>
        </p:txBody>
      </p:sp>
      <p:sp>
        <p:nvSpPr>
          <p:cNvPr id="101" name="Freeform 100"/>
          <p:cNvSpPr/>
          <p:nvPr/>
        </p:nvSpPr>
        <p:spPr>
          <a:xfrm>
            <a:off x="7133521" y="3464717"/>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2"/>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2</a:t>
            </a:r>
          </a:p>
        </p:txBody>
      </p:sp>
      <p:sp>
        <p:nvSpPr>
          <p:cNvPr id="102" name="Freeform 101"/>
          <p:cNvSpPr/>
          <p:nvPr/>
        </p:nvSpPr>
        <p:spPr>
          <a:xfrm>
            <a:off x="7143612" y="4260085"/>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3"/>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3</a:t>
            </a:r>
          </a:p>
        </p:txBody>
      </p:sp>
      <p:sp>
        <p:nvSpPr>
          <p:cNvPr id="103" name="Freeform 102"/>
          <p:cNvSpPr/>
          <p:nvPr/>
        </p:nvSpPr>
        <p:spPr>
          <a:xfrm>
            <a:off x="6588334" y="4829632"/>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4"/>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4</a:t>
            </a:r>
          </a:p>
        </p:txBody>
      </p:sp>
      <p:sp>
        <p:nvSpPr>
          <p:cNvPr id="104" name="Freeform 103"/>
          <p:cNvSpPr/>
          <p:nvPr/>
        </p:nvSpPr>
        <p:spPr>
          <a:xfrm>
            <a:off x="5792964" y="4839721"/>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000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5</a:t>
            </a:r>
          </a:p>
        </p:txBody>
      </p:sp>
      <p:sp>
        <p:nvSpPr>
          <p:cNvPr id="105" name="Freeform 104"/>
          <p:cNvSpPr/>
          <p:nvPr/>
        </p:nvSpPr>
        <p:spPr>
          <a:xfrm>
            <a:off x="5223417" y="4284445"/>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6"/>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6</a:t>
            </a:r>
          </a:p>
        </p:txBody>
      </p:sp>
      <p:sp>
        <p:nvSpPr>
          <p:cNvPr id="106" name="Freeform 105"/>
          <p:cNvSpPr/>
          <p:nvPr/>
        </p:nvSpPr>
        <p:spPr>
          <a:xfrm>
            <a:off x="5768603" y="2919530"/>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92D05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8</a:t>
            </a:r>
          </a:p>
        </p:txBody>
      </p:sp>
      <p:sp>
        <p:nvSpPr>
          <p:cNvPr id="107" name="Freeform 106"/>
          <p:cNvSpPr/>
          <p:nvPr/>
        </p:nvSpPr>
        <p:spPr>
          <a:xfrm>
            <a:off x="5213327" y="3489077"/>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FF0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7</a:t>
            </a:r>
          </a:p>
        </p:txBody>
      </p:sp>
      <p:grpSp>
        <p:nvGrpSpPr>
          <p:cNvPr id="183" name="Group 182"/>
          <p:cNvGrpSpPr/>
          <p:nvPr/>
        </p:nvGrpSpPr>
        <p:grpSpPr>
          <a:xfrm>
            <a:off x="6852927" y="5575925"/>
            <a:ext cx="407684" cy="509470"/>
            <a:chOff x="15943263" y="-7202488"/>
            <a:chExt cx="17021176" cy="21270913"/>
          </a:xfrm>
          <a:solidFill>
            <a:schemeClr val="bg1"/>
          </a:solidFill>
        </p:grpSpPr>
        <p:sp>
          <p:nvSpPr>
            <p:cNvPr id="184" name="Freeform 14"/>
            <p:cNvSpPr>
              <a:spLocks noEditPoints="1"/>
            </p:cNvSpPr>
            <p:nvPr/>
          </p:nvSpPr>
          <p:spPr bwMode="auto">
            <a:xfrm>
              <a:off x="19913601" y="-3233738"/>
              <a:ext cx="9080500" cy="9078913"/>
            </a:xfrm>
            <a:custGeom>
              <a:avLst/>
              <a:gdLst>
                <a:gd name="T0" fmla="*/ 2051 w 2420"/>
                <a:gd name="T1" fmla="*/ 944 h 2420"/>
                <a:gd name="T2" fmla="*/ 2170 w 2420"/>
                <a:gd name="T3" fmla="*/ 625 h 2420"/>
                <a:gd name="T4" fmla="*/ 2170 w 2420"/>
                <a:gd name="T5" fmla="*/ 459 h 2420"/>
                <a:gd name="T6" fmla="*/ 1795 w 2420"/>
                <a:gd name="T7" fmla="*/ 250 h 2420"/>
                <a:gd name="T8" fmla="*/ 1476 w 2420"/>
                <a:gd name="T9" fmla="*/ 369 h 2420"/>
                <a:gd name="T10" fmla="*/ 1358 w 2420"/>
                <a:gd name="T11" fmla="*/ 0 h 2420"/>
                <a:gd name="T12" fmla="*/ 944 w 2420"/>
                <a:gd name="T13" fmla="*/ 118 h 2420"/>
                <a:gd name="T14" fmla="*/ 803 w 2420"/>
                <a:gd name="T15" fmla="*/ 428 h 2420"/>
                <a:gd name="T16" fmla="*/ 459 w 2420"/>
                <a:gd name="T17" fmla="*/ 250 h 2420"/>
                <a:gd name="T18" fmla="*/ 215 w 2420"/>
                <a:gd name="T19" fmla="*/ 542 h 2420"/>
                <a:gd name="T20" fmla="*/ 427 w 2420"/>
                <a:gd name="T21" fmla="*/ 803 h 2420"/>
                <a:gd name="T22" fmla="*/ 117 w 2420"/>
                <a:gd name="T23" fmla="*/ 944 h 2420"/>
                <a:gd name="T24" fmla="*/ 0 w 2420"/>
                <a:gd name="T25" fmla="*/ 1358 h 2420"/>
                <a:gd name="T26" fmla="*/ 369 w 2420"/>
                <a:gd name="T27" fmla="*/ 1476 h 2420"/>
                <a:gd name="T28" fmla="*/ 250 w 2420"/>
                <a:gd name="T29" fmla="*/ 1795 h 2420"/>
                <a:gd name="T30" fmla="*/ 459 w 2420"/>
                <a:gd name="T31" fmla="*/ 2171 h 2420"/>
                <a:gd name="T32" fmla="*/ 803 w 2420"/>
                <a:gd name="T33" fmla="*/ 1993 h 2420"/>
                <a:gd name="T34" fmla="*/ 944 w 2420"/>
                <a:gd name="T35" fmla="*/ 2303 h 2420"/>
                <a:gd name="T36" fmla="*/ 1358 w 2420"/>
                <a:gd name="T37" fmla="*/ 2420 h 2420"/>
                <a:gd name="T38" fmla="*/ 1476 w 2420"/>
                <a:gd name="T39" fmla="*/ 2051 h 2420"/>
                <a:gd name="T40" fmla="*/ 1795 w 2420"/>
                <a:gd name="T41" fmla="*/ 2171 h 2420"/>
                <a:gd name="T42" fmla="*/ 2170 w 2420"/>
                <a:gd name="T43" fmla="*/ 1961 h 2420"/>
                <a:gd name="T44" fmla="*/ 2170 w 2420"/>
                <a:gd name="T45" fmla="*/ 1795 h 2420"/>
                <a:gd name="T46" fmla="*/ 2051 w 2420"/>
                <a:gd name="T47" fmla="*/ 1476 h 2420"/>
                <a:gd name="T48" fmla="*/ 2420 w 2420"/>
                <a:gd name="T49" fmla="*/ 1358 h 2420"/>
                <a:gd name="T50" fmla="*/ 2303 w 2420"/>
                <a:gd name="T51" fmla="*/ 944 h 2420"/>
                <a:gd name="T52" fmla="*/ 1988 w 2420"/>
                <a:gd name="T53" fmla="*/ 1310 h 2420"/>
                <a:gd name="T54" fmla="*/ 1819 w 2420"/>
                <a:gd name="T55" fmla="*/ 1587 h 2420"/>
                <a:gd name="T56" fmla="*/ 2019 w 2420"/>
                <a:gd name="T57" fmla="*/ 1878 h 2420"/>
                <a:gd name="T58" fmla="*/ 1690 w 2420"/>
                <a:gd name="T59" fmla="*/ 1831 h 2420"/>
                <a:gd name="T60" fmla="*/ 1374 w 2420"/>
                <a:gd name="T61" fmla="*/ 1907 h 2420"/>
                <a:gd name="T62" fmla="*/ 1310 w 2420"/>
                <a:gd name="T63" fmla="*/ 2254 h 2420"/>
                <a:gd name="T64" fmla="*/ 1110 w 2420"/>
                <a:gd name="T65" fmla="*/ 1988 h 2420"/>
                <a:gd name="T66" fmla="*/ 833 w 2420"/>
                <a:gd name="T67" fmla="*/ 1819 h 2420"/>
                <a:gd name="T68" fmla="*/ 542 w 2420"/>
                <a:gd name="T69" fmla="*/ 2019 h 2420"/>
                <a:gd name="T70" fmla="*/ 590 w 2420"/>
                <a:gd name="T71" fmla="*/ 1690 h 2420"/>
                <a:gd name="T72" fmla="*/ 513 w 2420"/>
                <a:gd name="T73" fmla="*/ 1374 h 2420"/>
                <a:gd name="T74" fmla="*/ 166 w 2420"/>
                <a:gd name="T75" fmla="*/ 1310 h 2420"/>
                <a:gd name="T76" fmla="*/ 432 w 2420"/>
                <a:gd name="T77" fmla="*/ 1111 h 2420"/>
                <a:gd name="T78" fmla="*/ 601 w 2420"/>
                <a:gd name="T79" fmla="*/ 833 h 2420"/>
                <a:gd name="T80" fmla="*/ 401 w 2420"/>
                <a:gd name="T81" fmla="*/ 542 h 2420"/>
                <a:gd name="T82" fmla="*/ 730 w 2420"/>
                <a:gd name="T83" fmla="*/ 590 h 2420"/>
                <a:gd name="T84" fmla="*/ 1046 w 2420"/>
                <a:gd name="T85" fmla="*/ 513 h 2420"/>
                <a:gd name="T86" fmla="*/ 1110 w 2420"/>
                <a:gd name="T87" fmla="*/ 166 h 2420"/>
                <a:gd name="T88" fmla="*/ 1310 w 2420"/>
                <a:gd name="T89" fmla="*/ 432 h 2420"/>
                <a:gd name="T90" fmla="*/ 1587 w 2420"/>
                <a:gd name="T91" fmla="*/ 602 h 2420"/>
                <a:gd name="T92" fmla="*/ 1878 w 2420"/>
                <a:gd name="T93" fmla="*/ 401 h 2420"/>
                <a:gd name="T94" fmla="*/ 1830 w 2420"/>
                <a:gd name="T95" fmla="*/ 731 h 2420"/>
                <a:gd name="T96" fmla="*/ 1907 w 2420"/>
                <a:gd name="T97" fmla="*/ 1046 h 2420"/>
                <a:gd name="T98" fmla="*/ 2254 w 2420"/>
                <a:gd name="T99" fmla="*/ 1111 h 2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420" h="2420">
                  <a:moveTo>
                    <a:pt x="2303" y="944"/>
                  </a:moveTo>
                  <a:cubicBezTo>
                    <a:pt x="2051" y="944"/>
                    <a:pt x="2051" y="944"/>
                    <a:pt x="2051" y="944"/>
                  </a:cubicBezTo>
                  <a:cubicBezTo>
                    <a:pt x="2036" y="896"/>
                    <a:pt x="2016" y="849"/>
                    <a:pt x="1993" y="803"/>
                  </a:cubicBezTo>
                  <a:cubicBezTo>
                    <a:pt x="2170" y="625"/>
                    <a:pt x="2170" y="625"/>
                    <a:pt x="2170" y="625"/>
                  </a:cubicBezTo>
                  <a:cubicBezTo>
                    <a:pt x="2193" y="603"/>
                    <a:pt x="2205" y="574"/>
                    <a:pt x="2205" y="542"/>
                  </a:cubicBezTo>
                  <a:cubicBezTo>
                    <a:pt x="2205" y="511"/>
                    <a:pt x="2193" y="481"/>
                    <a:pt x="2170" y="459"/>
                  </a:cubicBezTo>
                  <a:cubicBezTo>
                    <a:pt x="1961" y="250"/>
                    <a:pt x="1961" y="250"/>
                    <a:pt x="1961" y="250"/>
                  </a:cubicBezTo>
                  <a:cubicBezTo>
                    <a:pt x="1915" y="204"/>
                    <a:pt x="1841" y="204"/>
                    <a:pt x="1795" y="250"/>
                  </a:cubicBezTo>
                  <a:cubicBezTo>
                    <a:pt x="1617" y="428"/>
                    <a:pt x="1617" y="428"/>
                    <a:pt x="1617" y="428"/>
                  </a:cubicBezTo>
                  <a:cubicBezTo>
                    <a:pt x="1572" y="404"/>
                    <a:pt x="1524" y="384"/>
                    <a:pt x="1476" y="369"/>
                  </a:cubicBezTo>
                  <a:cubicBezTo>
                    <a:pt x="1476" y="118"/>
                    <a:pt x="1476" y="118"/>
                    <a:pt x="1476" y="118"/>
                  </a:cubicBezTo>
                  <a:cubicBezTo>
                    <a:pt x="1476" y="53"/>
                    <a:pt x="1423" y="0"/>
                    <a:pt x="1358" y="0"/>
                  </a:cubicBezTo>
                  <a:cubicBezTo>
                    <a:pt x="1062" y="0"/>
                    <a:pt x="1062" y="0"/>
                    <a:pt x="1062" y="0"/>
                  </a:cubicBezTo>
                  <a:cubicBezTo>
                    <a:pt x="997" y="0"/>
                    <a:pt x="944" y="53"/>
                    <a:pt x="944" y="118"/>
                  </a:cubicBezTo>
                  <a:cubicBezTo>
                    <a:pt x="944" y="369"/>
                    <a:pt x="944" y="369"/>
                    <a:pt x="944" y="369"/>
                  </a:cubicBezTo>
                  <a:cubicBezTo>
                    <a:pt x="896" y="384"/>
                    <a:pt x="848" y="404"/>
                    <a:pt x="803" y="428"/>
                  </a:cubicBezTo>
                  <a:cubicBezTo>
                    <a:pt x="625" y="250"/>
                    <a:pt x="625" y="250"/>
                    <a:pt x="625" y="250"/>
                  </a:cubicBezTo>
                  <a:cubicBezTo>
                    <a:pt x="579" y="204"/>
                    <a:pt x="505" y="204"/>
                    <a:pt x="459" y="250"/>
                  </a:cubicBezTo>
                  <a:cubicBezTo>
                    <a:pt x="250" y="459"/>
                    <a:pt x="250" y="459"/>
                    <a:pt x="250" y="459"/>
                  </a:cubicBezTo>
                  <a:cubicBezTo>
                    <a:pt x="227" y="481"/>
                    <a:pt x="215" y="511"/>
                    <a:pt x="215" y="542"/>
                  </a:cubicBezTo>
                  <a:cubicBezTo>
                    <a:pt x="215" y="574"/>
                    <a:pt x="227" y="603"/>
                    <a:pt x="250" y="625"/>
                  </a:cubicBezTo>
                  <a:cubicBezTo>
                    <a:pt x="427" y="803"/>
                    <a:pt x="427" y="803"/>
                    <a:pt x="427" y="803"/>
                  </a:cubicBezTo>
                  <a:cubicBezTo>
                    <a:pt x="404" y="849"/>
                    <a:pt x="384" y="896"/>
                    <a:pt x="369" y="944"/>
                  </a:cubicBezTo>
                  <a:cubicBezTo>
                    <a:pt x="117" y="944"/>
                    <a:pt x="117" y="944"/>
                    <a:pt x="117" y="944"/>
                  </a:cubicBezTo>
                  <a:cubicBezTo>
                    <a:pt x="53" y="944"/>
                    <a:pt x="0" y="997"/>
                    <a:pt x="0" y="1062"/>
                  </a:cubicBezTo>
                  <a:cubicBezTo>
                    <a:pt x="0" y="1358"/>
                    <a:pt x="0" y="1358"/>
                    <a:pt x="0" y="1358"/>
                  </a:cubicBezTo>
                  <a:cubicBezTo>
                    <a:pt x="0" y="1423"/>
                    <a:pt x="53" y="1476"/>
                    <a:pt x="117" y="1476"/>
                  </a:cubicBezTo>
                  <a:cubicBezTo>
                    <a:pt x="369" y="1476"/>
                    <a:pt x="369" y="1476"/>
                    <a:pt x="369" y="1476"/>
                  </a:cubicBezTo>
                  <a:cubicBezTo>
                    <a:pt x="384" y="1525"/>
                    <a:pt x="404" y="1572"/>
                    <a:pt x="427" y="1617"/>
                  </a:cubicBezTo>
                  <a:cubicBezTo>
                    <a:pt x="250" y="1795"/>
                    <a:pt x="250" y="1795"/>
                    <a:pt x="250" y="1795"/>
                  </a:cubicBezTo>
                  <a:cubicBezTo>
                    <a:pt x="204" y="1841"/>
                    <a:pt x="204" y="1915"/>
                    <a:pt x="250" y="1961"/>
                  </a:cubicBezTo>
                  <a:cubicBezTo>
                    <a:pt x="459" y="2171"/>
                    <a:pt x="459" y="2171"/>
                    <a:pt x="459" y="2171"/>
                  </a:cubicBezTo>
                  <a:cubicBezTo>
                    <a:pt x="505" y="2216"/>
                    <a:pt x="579" y="2216"/>
                    <a:pt x="625" y="2171"/>
                  </a:cubicBezTo>
                  <a:cubicBezTo>
                    <a:pt x="803" y="1993"/>
                    <a:pt x="803" y="1993"/>
                    <a:pt x="803" y="1993"/>
                  </a:cubicBezTo>
                  <a:cubicBezTo>
                    <a:pt x="848" y="2016"/>
                    <a:pt x="896" y="2036"/>
                    <a:pt x="944" y="2051"/>
                  </a:cubicBezTo>
                  <a:cubicBezTo>
                    <a:pt x="944" y="2303"/>
                    <a:pt x="944" y="2303"/>
                    <a:pt x="944" y="2303"/>
                  </a:cubicBezTo>
                  <a:cubicBezTo>
                    <a:pt x="944" y="2368"/>
                    <a:pt x="997" y="2420"/>
                    <a:pt x="1062" y="2420"/>
                  </a:cubicBezTo>
                  <a:cubicBezTo>
                    <a:pt x="1358" y="2420"/>
                    <a:pt x="1358" y="2420"/>
                    <a:pt x="1358" y="2420"/>
                  </a:cubicBezTo>
                  <a:cubicBezTo>
                    <a:pt x="1423" y="2420"/>
                    <a:pt x="1476" y="2368"/>
                    <a:pt x="1476" y="2303"/>
                  </a:cubicBezTo>
                  <a:cubicBezTo>
                    <a:pt x="1476" y="2051"/>
                    <a:pt x="1476" y="2051"/>
                    <a:pt x="1476" y="2051"/>
                  </a:cubicBezTo>
                  <a:cubicBezTo>
                    <a:pt x="1524" y="2036"/>
                    <a:pt x="1572" y="2016"/>
                    <a:pt x="1617" y="1993"/>
                  </a:cubicBezTo>
                  <a:cubicBezTo>
                    <a:pt x="1795" y="2171"/>
                    <a:pt x="1795" y="2171"/>
                    <a:pt x="1795" y="2171"/>
                  </a:cubicBezTo>
                  <a:cubicBezTo>
                    <a:pt x="1841" y="2216"/>
                    <a:pt x="1915" y="2216"/>
                    <a:pt x="1961" y="2171"/>
                  </a:cubicBezTo>
                  <a:cubicBezTo>
                    <a:pt x="2170" y="1961"/>
                    <a:pt x="2170" y="1961"/>
                    <a:pt x="2170" y="1961"/>
                  </a:cubicBezTo>
                  <a:cubicBezTo>
                    <a:pt x="2193" y="1939"/>
                    <a:pt x="2205" y="1910"/>
                    <a:pt x="2205" y="1878"/>
                  </a:cubicBezTo>
                  <a:cubicBezTo>
                    <a:pt x="2205" y="1847"/>
                    <a:pt x="2193" y="1817"/>
                    <a:pt x="2170" y="1795"/>
                  </a:cubicBezTo>
                  <a:cubicBezTo>
                    <a:pt x="1993" y="1617"/>
                    <a:pt x="1993" y="1617"/>
                    <a:pt x="1993" y="1617"/>
                  </a:cubicBezTo>
                  <a:cubicBezTo>
                    <a:pt x="2016" y="1572"/>
                    <a:pt x="2036" y="1525"/>
                    <a:pt x="2051" y="1476"/>
                  </a:cubicBezTo>
                  <a:cubicBezTo>
                    <a:pt x="2303" y="1476"/>
                    <a:pt x="2303" y="1476"/>
                    <a:pt x="2303" y="1476"/>
                  </a:cubicBezTo>
                  <a:cubicBezTo>
                    <a:pt x="2367" y="1476"/>
                    <a:pt x="2420" y="1423"/>
                    <a:pt x="2420" y="1358"/>
                  </a:cubicBezTo>
                  <a:cubicBezTo>
                    <a:pt x="2420" y="1062"/>
                    <a:pt x="2420" y="1062"/>
                    <a:pt x="2420" y="1062"/>
                  </a:cubicBezTo>
                  <a:cubicBezTo>
                    <a:pt x="2420" y="997"/>
                    <a:pt x="2367" y="944"/>
                    <a:pt x="2303" y="944"/>
                  </a:cubicBezTo>
                  <a:close/>
                  <a:moveTo>
                    <a:pt x="2254" y="1310"/>
                  </a:moveTo>
                  <a:cubicBezTo>
                    <a:pt x="1988" y="1310"/>
                    <a:pt x="1988" y="1310"/>
                    <a:pt x="1988" y="1310"/>
                  </a:cubicBezTo>
                  <a:cubicBezTo>
                    <a:pt x="1949" y="1310"/>
                    <a:pt x="1916" y="1336"/>
                    <a:pt x="1907" y="1374"/>
                  </a:cubicBezTo>
                  <a:cubicBezTo>
                    <a:pt x="1889" y="1450"/>
                    <a:pt x="1860" y="1521"/>
                    <a:pt x="1819" y="1587"/>
                  </a:cubicBezTo>
                  <a:cubicBezTo>
                    <a:pt x="1798" y="1620"/>
                    <a:pt x="1803" y="1662"/>
                    <a:pt x="1830" y="1690"/>
                  </a:cubicBezTo>
                  <a:cubicBezTo>
                    <a:pt x="2019" y="1878"/>
                    <a:pt x="2019" y="1878"/>
                    <a:pt x="2019" y="1878"/>
                  </a:cubicBezTo>
                  <a:cubicBezTo>
                    <a:pt x="1878" y="2019"/>
                    <a:pt x="1878" y="2019"/>
                    <a:pt x="1878" y="2019"/>
                  </a:cubicBezTo>
                  <a:cubicBezTo>
                    <a:pt x="1690" y="1831"/>
                    <a:pt x="1690" y="1831"/>
                    <a:pt x="1690" y="1831"/>
                  </a:cubicBezTo>
                  <a:cubicBezTo>
                    <a:pt x="1662" y="1803"/>
                    <a:pt x="1620" y="1798"/>
                    <a:pt x="1587" y="1819"/>
                  </a:cubicBezTo>
                  <a:cubicBezTo>
                    <a:pt x="1521" y="1860"/>
                    <a:pt x="1449" y="1889"/>
                    <a:pt x="1374" y="1907"/>
                  </a:cubicBezTo>
                  <a:cubicBezTo>
                    <a:pt x="1336" y="1916"/>
                    <a:pt x="1310" y="1949"/>
                    <a:pt x="1310" y="1988"/>
                  </a:cubicBezTo>
                  <a:cubicBezTo>
                    <a:pt x="1310" y="2254"/>
                    <a:pt x="1310" y="2254"/>
                    <a:pt x="1310" y="2254"/>
                  </a:cubicBezTo>
                  <a:cubicBezTo>
                    <a:pt x="1110" y="2254"/>
                    <a:pt x="1110" y="2254"/>
                    <a:pt x="1110" y="2254"/>
                  </a:cubicBezTo>
                  <a:cubicBezTo>
                    <a:pt x="1110" y="1988"/>
                    <a:pt x="1110" y="1988"/>
                    <a:pt x="1110" y="1988"/>
                  </a:cubicBezTo>
                  <a:cubicBezTo>
                    <a:pt x="1110" y="1949"/>
                    <a:pt x="1084" y="1916"/>
                    <a:pt x="1046" y="1907"/>
                  </a:cubicBezTo>
                  <a:cubicBezTo>
                    <a:pt x="971" y="1889"/>
                    <a:pt x="899" y="1860"/>
                    <a:pt x="833" y="1819"/>
                  </a:cubicBezTo>
                  <a:cubicBezTo>
                    <a:pt x="800" y="1798"/>
                    <a:pt x="758" y="1803"/>
                    <a:pt x="730" y="1831"/>
                  </a:cubicBezTo>
                  <a:cubicBezTo>
                    <a:pt x="542" y="2019"/>
                    <a:pt x="542" y="2019"/>
                    <a:pt x="542" y="2019"/>
                  </a:cubicBezTo>
                  <a:cubicBezTo>
                    <a:pt x="401" y="1878"/>
                    <a:pt x="401" y="1878"/>
                    <a:pt x="401" y="1878"/>
                  </a:cubicBezTo>
                  <a:cubicBezTo>
                    <a:pt x="590" y="1690"/>
                    <a:pt x="590" y="1690"/>
                    <a:pt x="590" y="1690"/>
                  </a:cubicBezTo>
                  <a:cubicBezTo>
                    <a:pt x="617" y="1662"/>
                    <a:pt x="622" y="1620"/>
                    <a:pt x="601" y="1587"/>
                  </a:cubicBezTo>
                  <a:cubicBezTo>
                    <a:pt x="561" y="1521"/>
                    <a:pt x="531" y="1450"/>
                    <a:pt x="513" y="1374"/>
                  </a:cubicBezTo>
                  <a:cubicBezTo>
                    <a:pt x="504" y="1336"/>
                    <a:pt x="471" y="1310"/>
                    <a:pt x="432" y="1310"/>
                  </a:cubicBezTo>
                  <a:cubicBezTo>
                    <a:pt x="166" y="1310"/>
                    <a:pt x="166" y="1310"/>
                    <a:pt x="166" y="1310"/>
                  </a:cubicBezTo>
                  <a:cubicBezTo>
                    <a:pt x="166" y="1111"/>
                    <a:pt x="166" y="1111"/>
                    <a:pt x="166" y="1111"/>
                  </a:cubicBezTo>
                  <a:cubicBezTo>
                    <a:pt x="432" y="1111"/>
                    <a:pt x="432" y="1111"/>
                    <a:pt x="432" y="1111"/>
                  </a:cubicBezTo>
                  <a:cubicBezTo>
                    <a:pt x="471" y="1111"/>
                    <a:pt x="504" y="1084"/>
                    <a:pt x="513" y="1046"/>
                  </a:cubicBezTo>
                  <a:cubicBezTo>
                    <a:pt x="531" y="971"/>
                    <a:pt x="561" y="899"/>
                    <a:pt x="601" y="833"/>
                  </a:cubicBezTo>
                  <a:cubicBezTo>
                    <a:pt x="622" y="800"/>
                    <a:pt x="617" y="758"/>
                    <a:pt x="590" y="731"/>
                  </a:cubicBezTo>
                  <a:cubicBezTo>
                    <a:pt x="401" y="542"/>
                    <a:pt x="401" y="542"/>
                    <a:pt x="401" y="542"/>
                  </a:cubicBezTo>
                  <a:cubicBezTo>
                    <a:pt x="542" y="401"/>
                    <a:pt x="542" y="401"/>
                    <a:pt x="542" y="401"/>
                  </a:cubicBezTo>
                  <a:cubicBezTo>
                    <a:pt x="730" y="590"/>
                    <a:pt x="730" y="590"/>
                    <a:pt x="730" y="590"/>
                  </a:cubicBezTo>
                  <a:cubicBezTo>
                    <a:pt x="758" y="617"/>
                    <a:pt x="800" y="622"/>
                    <a:pt x="833" y="602"/>
                  </a:cubicBezTo>
                  <a:cubicBezTo>
                    <a:pt x="899" y="561"/>
                    <a:pt x="971" y="531"/>
                    <a:pt x="1046" y="513"/>
                  </a:cubicBezTo>
                  <a:cubicBezTo>
                    <a:pt x="1084" y="504"/>
                    <a:pt x="1110" y="471"/>
                    <a:pt x="1110" y="432"/>
                  </a:cubicBezTo>
                  <a:cubicBezTo>
                    <a:pt x="1110" y="166"/>
                    <a:pt x="1110" y="166"/>
                    <a:pt x="1110" y="166"/>
                  </a:cubicBezTo>
                  <a:cubicBezTo>
                    <a:pt x="1310" y="166"/>
                    <a:pt x="1310" y="166"/>
                    <a:pt x="1310" y="166"/>
                  </a:cubicBezTo>
                  <a:cubicBezTo>
                    <a:pt x="1310" y="432"/>
                    <a:pt x="1310" y="432"/>
                    <a:pt x="1310" y="432"/>
                  </a:cubicBezTo>
                  <a:cubicBezTo>
                    <a:pt x="1310" y="471"/>
                    <a:pt x="1336" y="504"/>
                    <a:pt x="1374" y="513"/>
                  </a:cubicBezTo>
                  <a:cubicBezTo>
                    <a:pt x="1449" y="531"/>
                    <a:pt x="1521" y="561"/>
                    <a:pt x="1587" y="602"/>
                  </a:cubicBezTo>
                  <a:cubicBezTo>
                    <a:pt x="1620" y="622"/>
                    <a:pt x="1662" y="617"/>
                    <a:pt x="1690" y="590"/>
                  </a:cubicBezTo>
                  <a:cubicBezTo>
                    <a:pt x="1878" y="401"/>
                    <a:pt x="1878" y="401"/>
                    <a:pt x="1878" y="401"/>
                  </a:cubicBezTo>
                  <a:cubicBezTo>
                    <a:pt x="2019" y="542"/>
                    <a:pt x="2019" y="542"/>
                    <a:pt x="2019" y="542"/>
                  </a:cubicBezTo>
                  <a:cubicBezTo>
                    <a:pt x="1830" y="731"/>
                    <a:pt x="1830" y="731"/>
                    <a:pt x="1830" y="731"/>
                  </a:cubicBezTo>
                  <a:cubicBezTo>
                    <a:pt x="1803" y="758"/>
                    <a:pt x="1798" y="800"/>
                    <a:pt x="1819" y="833"/>
                  </a:cubicBezTo>
                  <a:cubicBezTo>
                    <a:pt x="1860" y="899"/>
                    <a:pt x="1889" y="971"/>
                    <a:pt x="1907" y="1046"/>
                  </a:cubicBezTo>
                  <a:cubicBezTo>
                    <a:pt x="1916" y="1084"/>
                    <a:pt x="1949" y="1111"/>
                    <a:pt x="1988" y="1111"/>
                  </a:cubicBezTo>
                  <a:cubicBezTo>
                    <a:pt x="2254" y="1111"/>
                    <a:pt x="2254" y="1111"/>
                    <a:pt x="2254" y="1111"/>
                  </a:cubicBezTo>
                  <a:lnTo>
                    <a:pt x="2254" y="131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5" name="Freeform 15"/>
            <p:cNvSpPr>
              <a:spLocks noEditPoints="1"/>
            </p:cNvSpPr>
            <p:nvPr/>
          </p:nvSpPr>
          <p:spPr bwMode="auto">
            <a:xfrm>
              <a:off x="22783801" y="-363538"/>
              <a:ext cx="3340100" cy="3338513"/>
            </a:xfrm>
            <a:custGeom>
              <a:avLst/>
              <a:gdLst>
                <a:gd name="T0" fmla="*/ 445 w 890"/>
                <a:gd name="T1" fmla="*/ 0 h 890"/>
                <a:gd name="T2" fmla="*/ 0 w 890"/>
                <a:gd name="T3" fmla="*/ 445 h 890"/>
                <a:gd name="T4" fmla="*/ 445 w 890"/>
                <a:gd name="T5" fmla="*/ 890 h 890"/>
                <a:gd name="T6" fmla="*/ 890 w 890"/>
                <a:gd name="T7" fmla="*/ 445 h 890"/>
                <a:gd name="T8" fmla="*/ 445 w 890"/>
                <a:gd name="T9" fmla="*/ 0 h 890"/>
                <a:gd name="T10" fmla="*/ 445 w 890"/>
                <a:gd name="T11" fmla="*/ 724 h 890"/>
                <a:gd name="T12" fmla="*/ 166 w 890"/>
                <a:gd name="T13" fmla="*/ 445 h 890"/>
                <a:gd name="T14" fmla="*/ 445 w 890"/>
                <a:gd name="T15" fmla="*/ 166 h 890"/>
                <a:gd name="T16" fmla="*/ 724 w 890"/>
                <a:gd name="T17" fmla="*/ 445 h 890"/>
                <a:gd name="T18" fmla="*/ 445 w 890"/>
                <a:gd name="T19" fmla="*/ 724 h 8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90" h="890">
                  <a:moveTo>
                    <a:pt x="445" y="0"/>
                  </a:moveTo>
                  <a:cubicBezTo>
                    <a:pt x="200" y="0"/>
                    <a:pt x="0" y="200"/>
                    <a:pt x="0" y="445"/>
                  </a:cubicBezTo>
                  <a:cubicBezTo>
                    <a:pt x="0" y="690"/>
                    <a:pt x="200" y="890"/>
                    <a:pt x="445" y="890"/>
                  </a:cubicBezTo>
                  <a:cubicBezTo>
                    <a:pt x="690" y="890"/>
                    <a:pt x="890" y="690"/>
                    <a:pt x="890" y="445"/>
                  </a:cubicBezTo>
                  <a:cubicBezTo>
                    <a:pt x="890" y="200"/>
                    <a:pt x="690" y="0"/>
                    <a:pt x="445" y="0"/>
                  </a:cubicBezTo>
                  <a:close/>
                  <a:moveTo>
                    <a:pt x="445" y="724"/>
                  </a:moveTo>
                  <a:cubicBezTo>
                    <a:pt x="291" y="724"/>
                    <a:pt x="166" y="599"/>
                    <a:pt x="166" y="445"/>
                  </a:cubicBezTo>
                  <a:cubicBezTo>
                    <a:pt x="166" y="291"/>
                    <a:pt x="291" y="166"/>
                    <a:pt x="445" y="166"/>
                  </a:cubicBezTo>
                  <a:cubicBezTo>
                    <a:pt x="599" y="166"/>
                    <a:pt x="724" y="291"/>
                    <a:pt x="724" y="445"/>
                  </a:cubicBezTo>
                  <a:cubicBezTo>
                    <a:pt x="724" y="599"/>
                    <a:pt x="599" y="724"/>
                    <a:pt x="445" y="72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6" name="Freeform 16"/>
            <p:cNvSpPr>
              <a:spLocks/>
            </p:cNvSpPr>
            <p:nvPr/>
          </p:nvSpPr>
          <p:spPr bwMode="auto">
            <a:xfrm>
              <a:off x="15943263" y="993775"/>
              <a:ext cx="1658938" cy="623888"/>
            </a:xfrm>
            <a:custGeom>
              <a:avLst/>
              <a:gdLst>
                <a:gd name="T0" fmla="*/ 359 w 442"/>
                <a:gd name="T1" fmla="*/ 0 h 166"/>
                <a:gd name="T2" fmla="*/ 83 w 442"/>
                <a:gd name="T3" fmla="*/ 0 h 166"/>
                <a:gd name="T4" fmla="*/ 0 w 442"/>
                <a:gd name="T5" fmla="*/ 83 h 166"/>
                <a:gd name="T6" fmla="*/ 83 w 442"/>
                <a:gd name="T7" fmla="*/ 166 h 166"/>
                <a:gd name="T8" fmla="*/ 359 w 442"/>
                <a:gd name="T9" fmla="*/ 166 h 166"/>
                <a:gd name="T10" fmla="*/ 442 w 442"/>
                <a:gd name="T11" fmla="*/ 83 h 166"/>
                <a:gd name="T12" fmla="*/ 359 w 442"/>
                <a:gd name="T13" fmla="*/ 0 h 166"/>
              </a:gdLst>
              <a:ahLst/>
              <a:cxnLst>
                <a:cxn ang="0">
                  <a:pos x="T0" y="T1"/>
                </a:cxn>
                <a:cxn ang="0">
                  <a:pos x="T2" y="T3"/>
                </a:cxn>
                <a:cxn ang="0">
                  <a:pos x="T4" y="T5"/>
                </a:cxn>
                <a:cxn ang="0">
                  <a:pos x="T6" y="T7"/>
                </a:cxn>
                <a:cxn ang="0">
                  <a:pos x="T8" y="T9"/>
                </a:cxn>
                <a:cxn ang="0">
                  <a:pos x="T10" y="T11"/>
                </a:cxn>
                <a:cxn ang="0">
                  <a:pos x="T12" y="T13"/>
                </a:cxn>
              </a:cxnLst>
              <a:rect l="0" t="0" r="r" b="b"/>
              <a:pathLst>
                <a:path w="442" h="166">
                  <a:moveTo>
                    <a:pt x="359" y="0"/>
                  </a:moveTo>
                  <a:cubicBezTo>
                    <a:pt x="83" y="0"/>
                    <a:pt x="83" y="0"/>
                    <a:pt x="83" y="0"/>
                  </a:cubicBezTo>
                  <a:cubicBezTo>
                    <a:pt x="37" y="0"/>
                    <a:pt x="0" y="37"/>
                    <a:pt x="0" y="83"/>
                  </a:cubicBezTo>
                  <a:cubicBezTo>
                    <a:pt x="0" y="129"/>
                    <a:pt x="37" y="166"/>
                    <a:pt x="83" y="166"/>
                  </a:cubicBezTo>
                  <a:cubicBezTo>
                    <a:pt x="359" y="166"/>
                    <a:pt x="359" y="166"/>
                    <a:pt x="359" y="166"/>
                  </a:cubicBezTo>
                  <a:cubicBezTo>
                    <a:pt x="405" y="166"/>
                    <a:pt x="442" y="129"/>
                    <a:pt x="442" y="83"/>
                  </a:cubicBezTo>
                  <a:cubicBezTo>
                    <a:pt x="442" y="37"/>
                    <a:pt x="405" y="0"/>
                    <a:pt x="359"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7" name="Freeform 17"/>
            <p:cNvSpPr>
              <a:spLocks/>
            </p:cNvSpPr>
            <p:nvPr/>
          </p:nvSpPr>
          <p:spPr bwMode="auto">
            <a:xfrm>
              <a:off x="31305501" y="993775"/>
              <a:ext cx="1658938" cy="623888"/>
            </a:xfrm>
            <a:custGeom>
              <a:avLst/>
              <a:gdLst>
                <a:gd name="T0" fmla="*/ 359 w 442"/>
                <a:gd name="T1" fmla="*/ 0 h 166"/>
                <a:gd name="T2" fmla="*/ 83 w 442"/>
                <a:gd name="T3" fmla="*/ 0 h 166"/>
                <a:gd name="T4" fmla="*/ 0 w 442"/>
                <a:gd name="T5" fmla="*/ 83 h 166"/>
                <a:gd name="T6" fmla="*/ 83 w 442"/>
                <a:gd name="T7" fmla="*/ 166 h 166"/>
                <a:gd name="T8" fmla="*/ 359 w 442"/>
                <a:gd name="T9" fmla="*/ 166 h 166"/>
                <a:gd name="T10" fmla="*/ 442 w 442"/>
                <a:gd name="T11" fmla="*/ 83 h 166"/>
                <a:gd name="T12" fmla="*/ 359 w 442"/>
                <a:gd name="T13" fmla="*/ 0 h 166"/>
              </a:gdLst>
              <a:ahLst/>
              <a:cxnLst>
                <a:cxn ang="0">
                  <a:pos x="T0" y="T1"/>
                </a:cxn>
                <a:cxn ang="0">
                  <a:pos x="T2" y="T3"/>
                </a:cxn>
                <a:cxn ang="0">
                  <a:pos x="T4" y="T5"/>
                </a:cxn>
                <a:cxn ang="0">
                  <a:pos x="T6" y="T7"/>
                </a:cxn>
                <a:cxn ang="0">
                  <a:pos x="T8" y="T9"/>
                </a:cxn>
                <a:cxn ang="0">
                  <a:pos x="T10" y="T11"/>
                </a:cxn>
                <a:cxn ang="0">
                  <a:pos x="T12" y="T13"/>
                </a:cxn>
              </a:cxnLst>
              <a:rect l="0" t="0" r="r" b="b"/>
              <a:pathLst>
                <a:path w="442" h="166">
                  <a:moveTo>
                    <a:pt x="359" y="0"/>
                  </a:moveTo>
                  <a:cubicBezTo>
                    <a:pt x="83" y="0"/>
                    <a:pt x="83" y="0"/>
                    <a:pt x="83" y="0"/>
                  </a:cubicBezTo>
                  <a:cubicBezTo>
                    <a:pt x="37" y="0"/>
                    <a:pt x="0" y="37"/>
                    <a:pt x="0" y="83"/>
                  </a:cubicBezTo>
                  <a:cubicBezTo>
                    <a:pt x="0" y="129"/>
                    <a:pt x="37" y="166"/>
                    <a:pt x="83" y="166"/>
                  </a:cubicBezTo>
                  <a:cubicBezTo>
                    <a:pt x="359" y="166"/>
                    <a:pt x="359" y="166"/>
                    <a:pt x="359" y="166"/>
                  </a:cubicBezTo>
                  <a:cubicBezTo>
                    <a:pt x="405" y="166"/>
                    <a:pt x="442" y="129"/>
                    <a:pt x="442" y="83"/>
                  </a:cubicBezTo>
                  <a:cubicBezTo>
                    <a:pt x="442" y="37"/>
                    <a:pt x="405" y="0"/>
                    <a:pt x="359"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8" name="Freeform 18"/>
            <p:cNvSpPr>
              <a:spLocks/>
            </p:cNvSpPr>
            <p:nvPr/>
          </p:nvSpPr>
          <p:spPr bwMode="auto">
            <a:xfrm>
              <a:off x="18314988" y="6029325"/>
              <a:ext cx="1414463" cy="1414463"/>
            </a:xfrm>
            <a:custGeom>
              <a:avLst/>
              <a:gdLst>
                <a:gd name="T0" fmla="*/ 345 w 377"/>
                <a:gd name="T1" fmla="*/ 32 h 377"/>
                <a:gd name="T2" fmla="*/ 227 w 377"/>
                <a:gd name="T3" fmla="*/ 32 h 377"/>
                <a:gd name="T4" fmla="*/ 32 w 377"/>
                <a:gd name="T5" fmla="*/ 227 h 377"/>
                <a:gd name="T6" fmla="*/ 32 w 377"/>
                <a:gd name="T7" fmla="*/ 345 h 377"/>
                <a:gd name="T8" fmla="*/ 150 w 377"/>
                <a:gd name="T9" fmla="*/ 345 h 377"/>
                <a:gd name="T10" fmla="*/ 345 w 377"/>
                <a:gd name="T11" fmla="*/ 150 h 377"/>
                <a:gd name="T12" fmla="*/ 345 w 377"/>
                <a:gd name="T13" fmla="*/ 32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32"/>
                  </a:moveTo>
                  <a:cubicBezTo>
                    <a:pt x="312" y="0"/>
                    <a:pt x="260" y="0"/>
                    <a:pt x="227" y="32"/>
                  </a:cubicBezTo>
                  <a:cubicBezTo>
                    <a:pt x="32" y="227"/>
                    <a:pt x="32" y="227"/>
                    <a:pt x="32" y="227"/>
                  </a:cubicBezTo>
                  <a:cubicBezTo>
                    <a:pt x="0" y="260"/>
                    <a:pt x="0" y="312"/>
                    <a:pt x="32" y="345"/>
                  </a:cubicBezTo>
                  <a:cubicBezTo>
                    <a:pt x="65" y="377"/>
                    <a:pt x="117" y="377"/>
                    <a:pt x="150" y="345"/>
                  </a:cubicBezTo>
                  <a:cubicBezTo>
                    <a:pt x="345" y="150"/>
                    <a:pt x="345" y="150"/>
                    <a:pt x="345" y="150"/>
                  </a:cubicBezTo>
                  <a:cubicBezTo>
                    <a:pt x="377" y="117"/>
                    <a:pt x="377" y="65"/>
                    <a:pt x="345" y="3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9" name="Freeform 19"/>
            <p:cNvSpPr>
              <a:spLocks/>
            </p:cNvSpPr>
            <p:nvPr/>
          </p:nvSpPr>
          <p:spPr bwMode="auto">
            <a:xfrm>
              <a:off x="29178251" y="-4832350"/>
              <a:ext cx="1414463" cy="1414463"/>
            </a:xfrm>
            <a:custGeom>
              <a:avLst/>
              <a:gdLst>
                <a:gd name="T0" fmla="*/ 345 w 377"/>
                <a:gd name="T1" fmla="*/ 33 h 377"/>
                <a:gd name="T2" fmla="*/ 227 w 377"/>
                <a:gd name="T3" fmla="*/ 33 h 377"/>
                <a:gd name="T4" fmla="*/ 32 w 377"/>
                <a:gd name="T5" fmla="*/ 227 h 377"/>
                <a:gd name="T6" fmla="*/ 32 w 377"/>
                <a:gd name="T7" fmla="*/ 345 h 377"/>
                <a:gd name="T8" fmla="*/ 150 w 377"/>
                <a:gd name="T9" fmla="*/ 345 h 377"/>
                <a:gd name="T10" fmla="*/ 345 w 377"/>
                <a:gd name="T11" fmla="*/ 150 h 377"/>
                <a:gd name="T12" fmla="*/ 345 w 377"/>
                <a:gd name="T13" fmla="*/ 33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33"/>
                  </a:moveTo>
                  <a:cubicBezTo>
                    <a:pt x="312" y="0"/>
                    <a:pt x="260" y="0"/>
                    <a:pt x="227" y="33"/>
                  </a:cubicBezTo>
                  <a:cubicBezTo>
                    <a:pt x="32" y="227"/>
                    <a:pt x="32" y="227"/>
                    <a:pt x="32" y="227"/>
                  </a:cubicBezTo>
                  <a:cubicBezTo>
                    <a:pt x="0" y="260"/>
                    <a:pt x="0" y="312"/>
                    <a:pt x="32" y="345"/>
                  </a:cubicBezTo>
                  <a:cubicBezTo>
                    <a:pt x="65" y="377"/>
                    <a:pt x="117" y="377"/>
                    <a:pt x="150" y="345"/>
                  </a:cubicBezTo>
                  <a:cubicBezTo>
                    <a:pt x="345" y="150"/>
                    <a:pt x="345" y="150"/>
                    <a:pt x="345" y="150"/>
                  </a:cubicBezTo>
                  <a:cubicBezTo>
                    <a:pt x="377" y="118"/>
                    <a:pt x="377" y="65"/>
                    <a:pt x="345" y="3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0" name="Freeform 20"/>
            <p:cNvSpPr>
              <a:spLocks/>
            </p:cNvSpPr>
            <p:nvPr/>
          </p:nvSpPr>
          <p:spPr bwMode="auto">
            <a:xfrm>
              <a:off x="24142701" y="-7202488"/>
              <a:ext cx="622300" cy="1657350"/>
            </a:xfrm>
            <a:custGeom>
              <a:avLst/>
              <a:gdLst>
                <a:gd name="T0" fmla="*/ 83 w 166"/>
                <a:gd name="T1" fmla="*/ 0 h 442"/>
                <a:gd name="T2" fmla="*/ 0 w 166"/>
                <a:gd name="T3" fmla="*/ 83 h 442"/>
                <a:gd name="T4" fmla="*/ 0 w 166"/>
                <a:gd name="T5" fmla="*/ 359 h 442"/>
                <a:gd name="T6" fmla="*/ 83 w 166"/>
                <a:gd name="T7" fmla="*/ 442 h 442"/>
                <a:gd name="T8" fmla="*/ 166 w 166"/>
                <a:gd name="T9" fmla="*/ 359 h 442"/>
                <a:gd name="T10" fmla="*/ 166 w 166"/>
                <a:gd name="T11" fmla="*/ 83 h 442"/>
                <a:gd name="T12" fmla="*/ 83 w 166"/>
                <a:gd name="T13" fmla="*/ 0 h 442"/>
              </a:gdLst>
              <a:ahLst/>
              <a:cxnLst>
                <a:cxn ang="0">
                  <a:pos x="T0" y="T1"/>
                </a:cxn>
                <a:cxn ang="0">
                  <a:pos x="T2" y="T3"/>
                </a:cxn>
                <a:cxn ang="0">
                  <a:pos x="T4" y="T5"/>
                </a:cxn>
                <a:cxn ang="0">
                  <a:pos x="T6" y="T7"/>
                </a:cxn>
                <a:cxn ang="0">
                  <a:pos x="T8" y="T9"/>
                </a:cxn>
                <a:cxn ang="0">
                  <a:pos x="T10" y="T11"/>
                </a:cxn>
                <a:cxn ang="0">
                  <a:pos x="T12" y="T13"/>
                </a:cxn>
              </a:cxnLst>
              <a:rect l="0" t="0" r="r" b="b"/>
              <a:pathLst>
                <a:path w="166" h="442">
                  <a:moveTo>
                    <a:pt x="83" y="0"/>
                  </a:moveTo>
                  <a:cubicBezTo>
                    <a:pt x="37" y="0"/>
                    <a:pt x="0" y="38"/>
                    <a:pt x="0" y="83"/>
                  </a:cubicBezTo>
                  <a:cubicBezTo>
                    <a:pt x="0" y="359"/>
                    <a:pt x="0" y="359"/>
                    <a:pt x="0" y="359"/>
                  </a:cubicBezTo>
                  <a:cubicBezTo>
                    <a:pt x="0" y="405"/>
                    <a:pt x="37" y="442"/>
                    <a:pt x="83" y="442"/>
                  </a:cubicBezTo>
                  <a:cubicBezTo>
                    <a:pt x="129" y="442"/>
                    <a:pt x="166" y="405"/>
                    <a:pt x="166" y="359"/>
                  </a:cubicBezTo>
                  <a:cubicBezTo>
                    <a:pt x="166" y="83"/>
                    <a:pt x="166" y="83"/>
                    <a:pt x="166" y="83"/>
                  </a:cubicBezTo>
                  <a:cubicBezTo>
                    <a:pt x="166" y="38"/>
                    <a:pt x="129" y="0"/>
                    <a:pt x="8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1" name="Freeform 21"/>
            <p:cNvSpPr>
              <a:spLocks/>
            </p:cNvSpPr>
            <p:nvPr/>
          </p:nvSpPr>
          <p:spPr bwMode="auto">
            <a:xfrm>
              <a:off x="29178251" y="6029325"/>
              <a:ext cx="1414463" cy="1414463"/>
            </a:xfrm>
            <a:custGeom>
              <a:avLst/>
              <a:gdLst>
                <a:gd name="T0" fmla="*/ 345 w 377"/>
                <a:gd name="T1" fmla="*/ 227 h 377"/>
                <a:gd name="T2" fmla="*/ 150 w 377"/>
                <a:gd name="T3" fmla="*/ 32 h 377"/>
                <a:gd name="T4" fmla="*/ 32 w 377"/>
                <a:gd name="T5" fmla="*/ 32 h 377"/>
                <a:gd name="T6" fmla="*/ 32 w 377"/>
                <a:gd name="T7" fmla="*/ 150 h 377"/>
                <a:gd name="T8" fmla="*/ 227 w 377"/>
                <a:gd name="T9" fmla="*/ 345 h 377"/>
                <a:gd name="T10" fmla="*/ 345 w 377"/>
                <a:gd name="T11" fmla="*/ 345 h 377"/>
                <a:gd name="T12" fmla="*/ 345 w 377"/>
                <a:gd name="T13" fmla="*/ 227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227"/>
                  </a:moveTo>
                  <a:cubicBezTo>
                    <a:pt x="150" y="32"/>
                    <a:pt x="150" y="32"/>
                    <a:pt x="150" y="32"/>
                  </a:cubicBezTo>
                  <a:cubicBezTo>
                    <a:pt x="117" y="0"/>
                    <a:pt x="65" y="0"/>
                    <a:pt x="32" y="32"/>
                  </a:cubicBezTo>
                  <a:cubicBezTo>
                    <a:pt x="0" y="65"/>
                    <a:pt x="0" y="118"/>
                    <a:pt x="32" y="150"/>
                  </a:cubicBezTo>
                  <a:cubicBezTo>
                    <a:pt x="227" y="345"/>
                    <a:pt x="227" y="345"/>
                    <a:pt x="227" y="345"/>
                  </a:cubicBezTo>
                  <a:cubicBezTo>
                    <a:pt x="260" y="377"/>
                    <a:pt x="312" y="377"/>
                    <a:pt x="345" y="345"/>
                  </a:cubicBezTo>
                  <a:cubicBezTo>
                    <a:pt x="377" y="312"/>
                    <a:pt x="377" y="260"/>
                    <a:pt x="345" y="2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2" name="Freeform 22"/>
            <p:cNvSpPr>
              <a:spLocks/>
            </p:cNvSpPr>
            <p:nvPr/>
          </p:nvSpPr>
          <p:spPr bwMode="auto">
            <a:xfrm>
              <a:off x="18314988" y="-4832350"/>
              <a:ext cx="1414463" cy="1414463"/>
            </a:xfrm>
            <a:custGeom>
              <a:avLst/>
              <a:gdLst>
                <a:gd name="T0" fmla="*/ 345 w 377"/>
                <a:gd name="T1" fmla="*/ 227 h 377"/>
                <a:gd name="T2" fmla="*/ 150 w 377"/>
                <a:gd name="T3" fmla="*/ 33 h 377"/>
                <a:gd name="T4" fmla="*/ 32 w 377"/>
                <a:gd name="T5" fmla="*/ 33 h 377"/>
                <a:gd name="T6" fmla="*/ 32 w 377"/>
                <a:gd name="T7" fmla="*/ 150 h 377"/>
                <a:gd name="T8" fmla="*/ 227 w 377"/>
                <a:gd name="T9" fmla="*/ 345 h 377"/>
                <a:gd name="T10" fmla="*/ 345 w 377"/>
                <a:gd name="T11" fmla="*/ 345 h 377"/>
                <a:gd name="T12" fmla="*/ 345 w 377"/>
                <a:gd name="T13" fmla="*/ 227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227"/>
                  </a:moveTo>
                  <a:cubicBezTo>
                    <a:pt x="150" y="33"/>
                    <a:pt x="150" y="33"/>
                    <a:pt x="150" y="33"/>
                  </a:cubicBezTo>
                  <a:cubicBezTo>
                    <a:pt x="117" y="0"/>
                    <a:pt x="65" y="0"/>
                    <a:pt x="32" y="33"/>
                  </a:cubicBezTo>
                  <a:cubicBezTo>
                    <a:pt x="0" y="65"/>
                    <a:pt x="0" y="118"/>
                    <a:pt x="32" y="150"/>
                  </a:cubicBezTo>
                  <a:cubicBezTo>
                    <a:pt x="227" y="345"/>
                    <a:pt x="227" y="345"/>
                    <a:pt x="227" y="345"/>
                  </a:cubicBezTo>
                  <a:cubicBezTo>
                    <a:pt x="260" y="377"/>
                    <a:pt x="312" y="377"/>
                    <a:pt x="345" y="345"/>
                  </a:cubicBezTo>
                  <a:cubicBezTo>
                    <a:pt x="377" y="312"/>
                    <a:pt x="377" y="260"/>
                    <a:pt x="345" y="2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3" name="Freeform 23"/>
            <p:cNvSpPr>
              <a:spLocks/>
            </p:cNvSpPr>
            <p:nvPr/>
          </p:nvSpPr>
          <p:spPr bwMode="auto">
            <a:xfrm>
              <a:off x="24850726" y="-4956175"/>
              <a:ext cx="5838825" cy="5845175"/>
            </a:xfrm>
            <a:custGeom>
              <a:avLst/>
              <a:gdLst>
                <a:gd name="T0" fmla="*/ 1551 w 1556"/>
                <a:gd name="T1" fmla="*/ 1466 h 1558"/>
                <a:gd name="T2" fmla="*/ 98 w 1556"/>
                <a:gd name="T3" fmla="*/ 6 h 1558"/>
                <a:gd name="T4" fmla="*/ 5 w 1556"/>
                <a:gd name="T5" fmla="*/ 78 h 1558"/>
                <a:gd name="T6" fmla="*/ 78 w 1556"/>
                <a:gd name="T7" fmla="*/ 171 h 1558"/>
                <a:gd name="T8" fmla="*/ 1386 w 1556"/>
                <a:gd name="T9" fmla="*/ 1485 h 1558"/>
                <a:gd name="T10" fmla="*/ 1468 w 1556"/>
                <a:gd name="T11" fmla="*/ 1558 h 1558"/>
                <a:gd name="T12" fmla="*/ 1478 w 1556"/>
                <a:gd name="T13" fmla="*/ 1558 h 1558"/>
                <a:gd name="T14" fmla="*/ 1551 w 1556"/>
                <a:gd name="T15" fmla="*/ 1466 h 15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56" h="1558">
                  <a:moveTo>
                    <a:pt x="1551" y="1466"/>
                  </a:moveTo>
                  <a:cubicBezTo>
                    <a:pt x="1461" y="703"/>
                    <a:pt x="857" y="98"/>
                    <a:pt x="98" y="6"/>
                  </a:cubicBezTo>
                  <a:cubicBezTo>
                    <a:pt x="52" y="0"/>
                    <a:pt x="11" y="33"/>
                    <a:pt x="5" y="78"/>
                  </a:cubicBezTo>
                  <a:cubicBezTo>
                    <a:pt x="0" y="124"/>
                    <a:pt x="32" y="165"/>
                    <a:pt x="78" y="171"/>
                  </a:cubicBezTo>
                  <a:cubicBezTo>
                    <a:pt x="767" y="255"/>
                    <a:pt x="1305" y="795"/>
                    <a:pt x="1386" y="1485"/>
                  </a:cubicBezTo>
                  <a:cubicBezTo>
                    <a:pt x="1391" y="1527"/>
                    <a:pt x="1427" y="1558"/>
                    <a:pt x="1468" y="1558"/>
                  </a:cubicBezTo>
                  <a:cubicBezTo>
                    <a:pt x="1471" y="1558"/>
                    <a:pt x="1475" y="1558"/>
                    <a:pt x="1478" y="1558"/>
                  </a:cubicBezTo>
                  <a:cubicBezTo>
                    <a:pt x="1524" y="1553"/>
                    <a:pt x="1556" y="1511"/>
                    <a:pt x="1551" y="146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4" name="Freeform 24"/>
            <p:cNvSpPr>
              <a:spLocks noEditPoints="1"/>
            </p:cNvSpPr>
            <p:nvPr/>
          </p:nvSpPr>
          <p:spPr bwMode="auto">
            <a:xfrm>
              <a:off x="18194338" y="-4956175"/>
              <a:ext cx="12492038" cy="19024600"/>
            </a:xfrm>
            <a:custGeom>
              <a:avLst/>
              <a:gdLst>
                <a:gd name="T0" fmla="*/ 3158 w 3329"/>
                <a:gd name="T1" fmla="*/ 1853 h 5071"/>
                <a:gd name="T2" fmla="*/ 2202 w 3329"/>
                <a:gd name="T3" fmla="*/ 3410 h 5071"/>
                <a:gd name="T4" fmla="*/ 1134 w 3329"/>
                <a:gd name="T5" fmla="*/ 3752 h 5071"/>
                <a:gd name="T6" fmla="*/ 879 w 3329"/>
                <a:gd name="T7" fmla="*/ 2940 h 5071"/>
                <a:gd name="T8" fmla="*/ 1484 w 3329"/>
                <a:gd name="T9" fmla="*/ 171 h 5071"/>
                <a:gd name="T10" fmla="*/ 1464 w 3329"/>
                <a:gd name="T11" fmla="*/ 6 h 5071"/>
                <a:gd name="T12" fmla="*/ 217 w 3329"/>
                <a:gd name="T13" fmla="*/ 2486 h 5071"/>
                <a:gd name="T14" fmla="*/ 968 w 3329"/>
                <a:gd name="T15" fmla="*/ 3403 h 5071"/>
                <a:gd name="T16" fmla="*/ 823 w 3329"/>
                <a:gd name="T17" fmla="*/ 3968 h 5071"/>
                <a:gd name="T18" fmla="*/ 869 w 3329"/>
                <a:gd name="T19" fmla="*/ 4219 h 5071"/>
                <a:gd name="T20" fmla="*/ 823 w 3329"/>
                <a:gd name="T21" fmla="*/ 4471 h 5071"/>
                <a:gd name="T22" fmla="*/ 1300 w 3329"/>
                <a:gd name="T23" fmla="*/ 4686 h 5071"/>
                <a:gd name="T24" fmla="*/ 1496 w 3329"/>
                <a:gd name="T25" fmla="*/ 5071 h 5071"/>
                <a:gd name="T26" fmla="*/ 2036 w 3329"/>
                <a:gd name="T27" fmla="*/ 4874 h 5071"/>
                <a:gd name="T28" fmla="*/ 2297 w 3329"/>
                <a:gd name="T29" fmla="*/ 4686 h 5071"/>
                <a:gd name="T30" fmla="*/ 2513 w 3329"/>
                <a:gd name="T31" fmla="*/ 4352 h 5071"/>
                <a:gd name="T32" fmla="*/ 2513 w 3329"/>
                <a:gd name="T33" fmla="*/ 4086 h 5071"/>
                <a:gd name="T34" fmla="*/ 2368 w 3329"/>
                <a:gd name="T35" fmla="*/ 3764 h 5071"/>
                <a:gd name="T36" fmla="*/ 2554 w 3329"/>
                <a:gd name="T37" fmla="*/ 3076 h 5071"/>
                <a:gd name="T38" fmla="*/ 3251 w 3329"/>
                <a:gd name="T39" fmla="*/ 1781 h 5071"/>
                <a:gd name="T40" fmla="*/ 1840 w 3329"/>
                <a:gd name="T41" fmla="*/ 4905 h 5071"/>
                <a:gd name="T42" fmla="*/ 1466 w 3329"/>
                <a:gd name="T43" fmla="*/ 4874 h 5071"/>
                <a:gd name="T44" fmla="*/ 1870 w 3329"/>
                <a:gd name="T45" fmla="*/ 4686 h 5071"/>
                <a:gd name="T46" fmla="*/ 2347 w 3329"/>
                <a:gd name="T47" fmla="*/ 4471 h 5071"/>
                <a:gd name="T48" fmla="*/ 1039 w 3329"/>
                <a:gd name="T49" fmla="*/ 4520 h 5071"/>
                <a:gd name="T50" fmla="*/ 989 w 3329"/>
                <a:gd name="T51" fmla="*/ 4352 h 5071"/>
                <a:gd name="T52" fmla="*/ 2297 w 3329"/>
                <a:gd name="T53" fmla="*/ 4302 h 5071"/>
                <a:gd name="T54" fmla="*/ 2347 w 3329"/>
                <a:gd name="T55" fmla="*/ 4471 h 5071"/>
                <a:gd name="T56" fmla="*/ 2297 w 3329"/>
                <a:gd name="T57" fmla="*/ 4136 h 5071"/>
                <a:gd name="T58" fmla="*/ 989 w 3329"/>
                <a:gd name="T59" fmla="*/ 4086 h 5071"/>
                <a:gd name="T60" fmla="*/ 1039 w 3329"/>
                <a:gd name="T61" fmla="*/ 3918 h 5071"/>
                <a:gd name="T62" fmla="*/ 2347 w 3329"/>
                <a:gd name="T63" fmla="*/ 3968 h 50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329" h="5071">
                  <a:moveTo>
                    <a:pt x="3251" y="1781"/>
                  </a:moveTo>
                  <a:cubicBezTo>
                    <a:pt x="3205" y="1775"/>
                    <a:pt x="3164" y="1807"/>
                    <a:pt x="3158" y="1853"/>
                  </a:cubicBezTo>
                  <a:cubicBezTo>
                    <a:pt x="3102" y="2300"/>
                    <a:pt x="2849" y="2694"/>
                    <a:pt x="2466" y="2935"/>
                  </a:cubicBezTo>
                  <a:cubicBezTo>
                    <a:pt x="2300" y="3039"/>
                    <a:pt x="2202" y="3217"/>
                    <a:pt x="2202" y="3410"/>
                  </a:cubicBezTo>
                  <a:cubicBezTo>
                    <a:pt x="2202" y="3752"/>
                    <a:pt x="2202" y="3752"/>
                    <a:pt x="2202" y="3752"/>
                  </a:cubicBezTo>
                  <a:cubicBezTo>
                    <a:pt x="1134" y="3752"/>
                    <a:pt x="1134" y="3752"/>
                    <a:pt x="1134" y="3752"/>
                  </a:cubicBezTo>
                  <a:cubicBezTo>
                    <a:pt x="1134" y="3403"/>
                    <a:pt x="1134" y="3403"/>
                    <a:pt x="1134" y="3403"/>
                  </a:cubicBezTo>
                  <a:cubicBezTo>
                    <a:pt x="1134" y="3215"/>
                    <a:pt x="1036" y="3038"/>
                    <a:pt x="879" y="2940"/>
                  </a:cubicBezTo>
                  <a:cubicBezTo>
                    <a:pt x="432" y="2664"/>
                    <a:pt x="166" y="2186"/>
                    <a:pt x="166" y="1662"/>
                  </a:cubicBezTo>
                  <a:cubicBezTo>
                    <a:pt x="166" y="905"/>
                    <a:pt x="733" y="264"/>
                    <a:pt x="1484" y="171"/>
                  </a:cubicBezTo>
                  <a:cubicBezTo>
                    <a:pt x="1530" y="165"/>
                    <a:pt x="1562" y="124"/>
                    <a:pt x="1557" y="78"/>
                  </a:cubicBezTo>
                  <a:cubicBezTo>
                    <a:pt x="1551" y="33"/>
                    <a:pt x="1510" y="0"/>
                    <a:pt x="1464" y="6"/>
                  </a:cubicBezTo>
                  <a:cubicBezTo>
                    <a:pt x="633" y="109"/>
                    <a:pt x="0" y="823"/>
                    <a:pt x="0" y="1662"/>
                  </a:cubicBezTo>
                  <a:cubicBezTo>
                    <a:pt x="0" y="1951"/>
                    <a:pt x="75" y="2236"/>
                    <a:pt x="217" y="2486"/>
                  </a:cubicBezTo>
                  <a:cubicBezTo>
                    <a:pt x="355" y="2729"/>
                    <a:pt x="554" y="2934"/>
                    <a:pt x="791" y="3081"/>
                  </a:cubicBezTo>
                  <a:cubicBezTo>
                    <a:pt x="900" y="3149"/>
                    <a:pt x="968" y="3272"/>
                    <a:pt x="968" y="3403"/>
                  </a:cubicBezTo>
                  <a:cubicBezTo>
                    <a:pt x="968" y="3764"/>
                    <a:pt x="968" y="3764"/>
                    <a:pt x="968" y="3764"/>
                  </a:cubicBezTo>
                  <a:cubicBezTo>
                    <a:pt x="884" y="3794"/>
                    <a:pt x="823" y="3874"/>
                    <a:pt x="823" y="3968"/>
                  </a:cubicBezTo>
                  <a:cubicBezTo>
                    <a:pt x="823" y="4086"/>
                    <a:pt x="823" y="4086"/>
                    <a:pt x="823" y="4086"/>
                  </a:cubicBezTo>
                  <a:cubicBezTo>
                    <a:pt x="823" y="4137"/>
                    <a:pt x="840" y="4183"/>
                    <a:pt x="869" y="4219"/>
                  </a:cubicBezTo>
                  <a:cubicBezTo>
                    <a:pt x="840" y="4256"/>
                    <a:pt x="823" y="4302"/>
                    <a:pt x="823" y="4352"/>
                  </a:cubicBezTo>
                  <a:cubicBezTo>
                    <a:pt x="823" y="4471"/>
                    <a:pt x="823" y="4471"/>
                    <a:pt x="823" y="4471"/>
                  </a:cubicBezTo>
                  <a:cubicBezTo>
                    <a:pt x="823" y="4590"/>
                    <a:pt x="920" y="4686"/>
                    <a:pt x="1039" y="4686"/>
                  </a:cubicBezTo>
                  <a:cubicBezTo>
                    <a:pt x="1300" y="4686"/>
                    <a:pt x="1300" y="4686"/>
                    <a:pt x="1300" y="4686"/>
                  </a:cubicBezTo>
                  <a:cubicBezTo>
                    <a:pt x="1300" y="4874"/>
                    <a:pt x="1300" y="4874"/>
                    <a:pt x="1300" y="4874"/>
                  </a:cubicBezTo>
                  <a:cubicBezTo>
                    <a:pt x="1300" y="4983"/>
                    <a:pt x="1388" y="5071"/>
                    <a:pt x="1496" y="5071"/>
                  </a:cubicBezTo>
                  <a:cubicBezTo>
                    <a:pt x="1840" y="5071"/>
                    <a:pt x="1840" y="5071"/>
                    <a:pt x="1840" y="5071"/>
                  </a:cubicBezTo>
                  <a:cubicBezTo>
                    <a:pt x="1948" y="5071"/>
                    <a:pt x="2036" y="4983"/>
                    <a:pt x="2036" y="4874"/>
                  </a:cubicBezTo>
                  <a:cubicBezTo>
                    <a:pt x="2036" y="4686"/>
                    <a:pt x="2036" y="4686"/>
                    <a:pt x="2036" y="4686"/>
                  </a:cubicBezTo>
                  <a:cubicBezTo>
                    <a:pt x="2297" y="4686"/>
                    <a:pt x="2297" y="4686"/>
                    <a:pt x="2297" y="4686"/>
                  </a:cubicBezTo>
                  <a:cubicBezTo>
                    <a:pt x="2416" y="4686"/>
                    <a:pt x="2513" y="4590"/>
                    <a:pt x="2513" y="4471"/>
                  </a:cubicBezTo>
                  <a:cubicBezTo>
                    <a:pt x="2513" y="4352"/>
                    <a:pt x="2513" y="4352"/>
                    <a:pt x="2513" y="4352"/>
                  </a:cubicBezTo>
                  <a:cubicBezTo>
                    <a:pt x="2513" y="4302"/>
                    <a:pt x="2496" y="4256"/>
                    <a:pt x="2467" y="4219"/>
                  </a:cubicBezTo>
                  <a:cubicBezTo>
                    <a:pt x="2496" y="4183"/>
                    <a:pt x="2513" y="4137"/>
                    <a:pt x="2513" y="4086"/>
                  </a:cubicBezTo>
                  <a:cubicBezTo>
                    <a:pt x="2513" y="3968"/>
                    <a:pt x="2513" y="3968"/>
                    <a:pt x="2513" y="3968"/>
                  </a:cubicBezTo>
                  <a:cubicBezTo>
                    <a:pt x="2513" y="3874"/>
                    <a:pt x="2452" y="3794"/>
                    <a:pt x="2368" y="3764"/>
                  </a:cubicBezTo>
                  <a:cubicBezTo>
                    <a:pt x="2368" y="3410"/>
                    <a:pt x="2368" y="3410"/>
                    <a:pt x="2368" y="3410"/>
                  </a:cubicBezTo>
                  <a:cubicBezTo>
                    <a:pt x="2368" y="3274"/>
                    <a:pt x="2437" y="3149"/>
                    <a:pt x="2554" y="3076"/>
                  </a:cubicBezTo>
                  <a:cubicBezTo>
                    <a:pt x="2980" y="2808"/>
                    <a:pt x="3260" y="2370"/>
                    <a:pt x="3323" y="1873"/>
                  </a:cubicBezTo>
                  <a:cubicBezTo>
                    <a:pt x="3329" y="1828"/>
                    <a:pt x="3296" y="1786"/>
                    <a:pt x="3251" y="1781"/>
                  </a:cubicBezTo>
                  <a:close/>
                  <a:moveTo>
                    <a:pt x="1870" y="4874"/>
                  </a:moveTo>
                  <a:cubicBezTo>
                    <a:pt x="1870" y="4891"/>
                    <a:pt x="1856" y="4905"/>
                    <a:pt x="1840" y="4905"/>
                  </a:cubicBezTo>
                  <a:cubicBezTo>
                    <a:pt x="1496" y="4905"/>
                    <a:pt x="1496" y="4905"/>
                    <a:pt x="1496" y="4905"/>
                  </a:cubicBezTo>
                  <a:cubicBezTo>
                    <a:pt x="1480" y="4905"/>
                    <a:pt x="1466" y="4891"/>
                    <a:pt x="1466" y="4874"/>
                  </a:cubicBezTo>
                  <a:cubicBezTo>
                    <a:pt x="1466" y="4686"/>
                    <a:pt x="1466" y="4686"/>
                    <a:pt x="1466" y="4686"/>
                  </a:cubicBezTo>
                  <a:cubicBezTo>
                    <a:pt x="1870" y="4686"/>
                    <a:pt x="1870" y="4686"/>
                    <a:pt x="1870" y="4686"/>
                  </a:cubicBezTo>
                  <a:lnTo>
                    <a:pt x="1870" y="4874"/>
                  </a:lnTo>
                  <a:close/>
                  <a:moveTo>
                    <a:pt x="2347" y="4471"/>
                  </a:moveTo>
                  <a:cubicBezTo>
                    <a:pt x="2347" y="4498"/>
                    <a:pt x="2324" y="4520"/>
                    <a:pt x="2297" y="4520"/>
                  </a:cubicBezTo>
                  <a:cubicBezTo>
                    <a:pt x="2151" y="4520"/>
                    <a:pt x="1177" y="4520"/>
                    <a:pt x="1039" y="4520"/>
                  </a:cubicBezTo>
                  <a:cubicBezTo>
                    <a:pt x="1012" y="4520"/>
                    <a:pt x="989" y="4498"/>
                    <a:pt x="989" y="4471"/>
                  </a:cubicBezTo>
                  <a:cubicBezTo>
                    <a:pt x="989" y="4352"/>
                    <a:pt x="989" y="4352"/>
                    <a:pt x="989" y="4352"/>
                  </a:cubicBezTo>
                  <a:cubicBezTo>
                    <a:pt x="989" y="4325"/>
                    <a:pt x="1012" y="4302"/>
                    <a:pt x="1039" y="4302"/>
                  </a:cubicBezTo>
                  <a:cubicBezTo>
                    <a:pt x="2297" y="4302"/>
                    <a:pt x="2297" y="4302"/>
                    <a:pt x="2297" y="4302"/>
                  </a:cubicBezTo>
                  <a:cubicBezTo>
                    <a:pt x="2324" y="4302"/>
                    <a:pt x="2347" y="4325"/>
                    <a:pt x="2347" y="4352"/>
                  </a:cubicBezTo>
                  <a:lnTo>
                    <a:pt x="2347" y="4471"/>
                  </a:lnTo>
                  <a:close/>
                  <a:moveTo>
                    <a:pt x="2347" y="4086"/>
                  </a:moveTo>
                  <a:cubicBezTo>
                    <a:pt x="2347" y="4113"/>
                    <a:pt x="2324" y="4136"/>
                    <a:pt x="2297" y="4136"/>
                  </a:cubicBezTo>
                  <a:cubicBezTo>
                    <a:pt x="1039" y="4136"/>
                    <a:pt x="1039" y="4136"/>
                    <a:pt x="1039" y="4136"/>
                  </a:cubicBezTo>
                  <a:cubicBezTo>
                    <a:pt x="1012" y="4136"/>
                    <a:pt x="989" y="4113"/>
                    <a:pt x="989" y="4086"/>
                  </a:cubicBezTo>
                  <a:cubicBezTo>
                    <a:pt x="989" y="3968"/>
                    <a:pt x="989" y="3968"/>
                    <a:pt x="989" y="3968"/>
                  </a:cubicBezTo>
                  <a:cubicBezTo>
                    <a:pt x="989" y="3941"/>
                    <a:pt x="1012" y="3918"/>
                    <a:pt x="1039" y="3918"/>
                  </a:cubicBezTo>
                  <a:cubicBezTo>
                    <a:pt x="2297" y="3918"/>
                    <a:pt x="2297" y="3918"/>
                    <a:pt x="2297" y="3918"/>
                  </a:cubicBezTo>
                  <a:cubicBezTo>
                    <a:pt x="2324" y="3918"/>
                    <a:pt x="2347" y="3941"/>
                    <a:pt x="2347" y="3968"/>
                  </a:cubicBezTo>
                  <a:cubicBezTo>
                    <a:pt x="2347" y="4086"/>
                    <a:pt x="2347" y="4086"/>
                    <a:pt x="2347" y="408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grpSp>
      <p:sp>
        <p:nvSpPr>
          <p:cNvPr id="195" name="Rectangle 194"/>
          <p:cNvSpPr/>
          <p:nvPr/>
        </p:nvSpPr>
        <p:spPr>
          <a:xfrm rot="21561029">
            <a:off x="5394806" y="3341928"/>
            <a:ext cx="1712513" cy="692497"/>
          </a:xfrm>
          <a:prstGeom prst="rect">
            <a:avLst/>
          </a:prstGeom>
        </p:spPr>
        <p:txBody>
          <a:bodyPr wrap="square" lIns="0" tIns="0" rIns="0" bIns="0" anchor="ctr">
            <a:spAutoFit/>
          </a:bodyPr>
          <a:lstStyle/>
          <a:p>
            <a:pPr algn="ctr"/>
            <a:r>
              <a:rPr lang="en-US" sz="1200" dirty="0">
                <a:solidFill>
                  <a:schemeClr val="bg1"/>
                </a:solidFill>
                <a:latin typeface="Roboto (Body)"/>
              </a:rPr>
              <a:t>YOUR GUIDE TO </a:t>
            </a:r>
            <a:endParaRPr lang="en-US" sz="1200">
              <a:solidFill>
                <a:schemeClr val="bg1"/>
              </a:solidFill>
              <a:latin typeface="Roboto (Body)"/>
            </a:endParaRPr>
          </a:p>
          <a:p>
            <a:pPr algn="ctr"/>
            <a:r>
              <a:rPr lang="en-US" sz="1900" b="1" dirty="0">
                <a:solidFill>
                  <a:schemeClr val="bg1"/>
                </a:solidFill>
                <a:latin typeface="Roboto (Body)"/>
              </a:rPr>
              <a:t>COMPLETING</a:t>
            </a:r>
          </a:p>
          <a:p>
            <a:pPr algn="ctr"/>
            <a:r>
              <a:rPr lang="en-US" sz="1400" b="1" u="sng" dirty="0">
                <a:solidFill>
                  <a:schemeClr val="bg1"/>
                </a:solidFill>
                <a:latin typeface="Roboto (Body)"/>
              </a:rPr>
              <a:t>THE PLP </a:t>
            </a:r>
          </a:p>
        </p:txBody>
      </p:sp>
      <p:grpSp>
        <p:nvGrpSpPr>
          <p:cNvPr id="196" name="Group 195"/>
          <p:cNvGrpSpPr/>
          <p:nvPr/>
        </p:nvGrpSpPr>
        <p:grpSpPr>
          <a:xfrm rot="21561029">
            <a:off x="6129044" y="4173899"/>
            <a:ext cx="240215" cy="46441"/>
            <a:chOff x="5944506" y="3680623"/>
            <a:chExt cx="297829" cy="57580"/>
          </a:xfrm>
        </p:grpSpPr>
        <p:sp>
          <p:nvSpPr>
            <p:cNvPr id="197" name="Oval 196"/>
            <p:cNvSpPr/>
            <p:nvPr/>
          </p:nvSpPr>
          <p:spPr bwMode="auto">
            <a:xfrm>
              <a:off x="5944506" y="3680623"/>
              <a:ext cx="57580" cy="57580"/>
            </a:xfrm>
            <a:prstGeom prst="ellipse">
              <a:avLst/>
            </a:prstGeom>
            <a:solidFill>
              <a:schemeClr val="accent1"/>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198" name="Oval 197"/>
            <p:cNvSpPr/>
            <p:nvPr/>
          </p:nvSpPr>
          <p:spPr bwMode="auto">
            <a:xfrm>
              <a:off x="6024589" y="3680623"/>
              <a:ext cx="57580" cy="57580"/>
            </a:xfrm>
            <a:prstGeom prst="ellipse">
              <a:avLst/>
            </a:prstGeom>
            <a:solidFill>
              <a:schemeClr val="accent2"/>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199" name="Oval 198"/>
            <p:cNvSpPr/>
            <p:nvPr/>
          </p:nvSpPr>
          <p:spPr bwMode="auto">
            <a:xfrm>
              <a:off x="6104672" y="3680623"/>
              <a:ext cx="57580" cy="57580"/>
            </a:xfrm>
            <a:prstGeom prst="ellipse">
              <a:avLst/>
            </a:prstGeom>
            <a:solidFill>
              <a:schemeClr val="accent3"/>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200" name="Oval 199"/>
            <p:cNvSpPr/>
            <p:nvPr/>
          </p:nvSpPr>
          <p:spPr bwMode="auto">
            <a:xfrm>
              <a:off x="6184755" y="3680623"/>
              <a:ext cx="57580" cy="57580"/>
            </a:xfrm>
            <a:prstGeom prst="ellipse">
              <a:avLst/>
            </a:prstGeom>
            <a:solidFill>
              <a:schemeClr val="accent4"/>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grpSp>
      <p:sp>
        <p:nvSpPr>
          <p:cNvPr id="4" name="Rectangle 3">
            <a:extLst>
              <a:ext uri="{FF2B5EF4-FFF2-40B4-BE49-F238E27FC236}">
                <a16:creationId xmlns:a16="http://schemas.microsoft.com/office/drawing/2014/main" id="{7CD180BF-E63A-E01F-177B-45F84BF2BC04}"/>
              </a:ext>
            </a:extLst>
          </p:cNvPr>
          <p:cNvSpPr/>
          <p:nvPr/>
        </p:nvSpPr>
        <p:spPr>
          <a:xfrm>
            <a:off x="1671546" y="35420"/>
            <a:ext cx="8775946" cy="1267142"/>
          </a:xfrm>
          <a:prstGeom prst="rect">
            <a:avLst/>
          </a:prstGeom>
          <a:ln>
            <a:noFill/>
          </a:ln>
        </p:spPr>
        <p:txBody>
          <a:bodyPr wrap="square" lIns="0" rIns="0" anchor="ctr">
            <a:spAutoFit/>
          </a:bodyPr>
          <a:lstStyle/>
          <a:p>
            <a:pPr algn="ctr">
              <a:lnSpc>
                <a:spcPct val="150000"/>
              </a:lnSpc>
            </a:pPr>
            <a:r>
              <a:rPr lang="en-US" sz="1200" b="1" u="sng" spc="225">
                <a:solidFill>
                  <a:srgbClr val="0070C0"/>
                </a:solidFill>
                <a:effectLst>
                  <a:outerShdw blurRad="63500" sx="102000" sy="102000" algn="ctr" rotWithShape="0">
                    <a:prstClr val="black">
                      <a:alpha val="40000"/>
                    </a:prstClr>
                  </a:outerShdw>
                </a:effectLst>
                <a:latin typeface="+mj-lt"/>
              </a:rPr>
              <a:t>PLP HELP AND GUIDANCE</a:t>
            </a:r>
          </a:p>
          <a:p>
            <a:pPr algn="just">
              <a:lnSpc>
                <a:spcPct val="150000"/>
              </a:lnSpc>
            </a:pPr>
            <a:r>
              <a:rPr lang="en-GB" sz="1000">
                <a:solidFill>
                  <a:schemeClr val="bg1"/>
                </a:solidFill>
                <a:latin typeface="Comic Sans MS" panose="030F0702030302020204" pitchFamily="66" charset="0"/>
              </a:rPr>
              <a:t>This flow chart serves as a visual guide to assist you in completing your Professional Learning Passport (PLP). It provides you links to follow that provide access to detailed instructions in Sway documents and informative videos for each section of the PLP. By following this organized pathway, you can effectively navigate through the PLP requirements and gather the necessary information and resources to successfully complete your Professional Learning Passport.</a:t>
            </a:r>
            <a:endParaRPr lang="en-US" sz="1000">
              <a:solidFill>
                <a:schemeClr val="bg1"/>
              </a:solidFill>
              <a:latin typeface="Comic Sans MS" panose="030F0702030302020204" pitchFamily="66" charset="0"/>
            </a:endParaRPr>
          </a:p>
        </p:txBody>
      </p:sp>
      <p:pic>
        <p:nvPicPr>
          <p:cNvPr id="5" name="Picture 4" descr="A qr code with dots&#10;&#10;Description automatically generated">
            <a:extLst>
              <a:ext uri="{FF2B5EF4-FFF2-40B4-BE49-F238E27FC236}">
                <a16:creationId xmlns:a16="http://schemas.microsoft.com/office/drawing/2014/main" id="{2C6127BC-2C70-2851-2EC8-372593F5F415}"/>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a:fillRect/>
          </a:stretch>
        </p:blipFill>
        <p:spPr bwMode="auto">
          <a:xfrm flipV="1">
            <a:off x="6700056" y="1752599"/>
            <a:ext cx="615144" cy="570544"/>
          </a:xfrm>
          <a:prstGeom prst="rect">
            <a:avLst/>
          </a:prstGeom>
          <a:noFill/>
          <a:ln w="12700">
            <a:solidFill>
              <a:schemeClr val="tx1"/>
            </a:solidFill>
          </a:ln>
        </p:spPr>
      </p:pic>
      <p:sp>
        <p:nvSpPr>
          <p:cNvPr id="8" name="Freeform 92">
            <a:extLst>
              <a:ext uri="{FF2B5EF4-FFF2-40B4-BE49-F238E27FC236}">
                <a16:creationId xmlns:a16="http://schemas.microsoft.com/office/drawing/2014/main" id="{15AAA3F2-F54C-1F88-6C66-B59E9FC3CBE6}"/>
              </a:ext>
            </a:extLst>
          </p:cNvPr>
          <p:cNvSpPr/>
          <p:nvPr/>
        </p:nvSpPr>
        <p:spPr>
          <a:xfrm>
            <a:off x="6678812" y="5464380"/>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4"/>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pic>
        <p:nvPicPr>
          <p:cNvPr id="1026" name="Picture 2" descr="🎓Congratulations to Daniel... - STEM Degrees at UWTSD Swansea | Facebook">
            <a:hlinkClick r:id="rId12"/>
            <a:extLst>
              <a:ext uri="{FF2B5EF4-FFF2-40B4-BE49-F238E27FC236}">
                <a16:creationId xmlns:a16="http://schemas.microsoft.com/office/drawing/2014/main" id="{010C9ABB-65A2-3190-2A00-A33119A5E955}"/>
              </a:ext>
            </a:extLst>
          </p:cNvPr>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l="9374" t="35809" r="9494" b="35297"/>
          <a:stretch/>
        </p:blipFill>
        <p:spPr bwMode="auto">
          <a:xfrm>
            <a:off x="5687763" y="4281095"/>
            <a:ext cx="1126596" cy="401220"/>
          </a:xfrm>
          <a:prstGeom prst="rect">
            <a:avLst/>
          </a:prstGeom>
          <a:noFill/>
          <a:ln w="28575">
            <a:solidFill>
              <a:schemeClr val="bg1"/>
            </a:solidFill>
          </a:ln>
          <a:extLst>
            <a:ext uri="{909E8E84-426E-40DD-AFC4-6F175D3DCCD1}">
              <a14:hiddenFill xmlns:a14="http://schemas.microsoft.com/office/drawing/2010/main">
                <a:solidFill>
                  <a:srgbClr val="FFFFFF"/>
                </a:solidFill>
              </a14:hiddenFill>
            </a:ext>
          </a:extLst>
        </p:spPr>
      </p:pic>
      <p:pic>
        <p:nvPicPr>
          <p:cNvPr id="19" name="Picture 18" descr="A qr code with green circles&#10;&#10;Description automatically generated">
            <a:extLst>
              <a:ext uri="{FF2B5EF4-FFF2-40B4-BE49-F238E27FC236}">
                <a16:creationId xmlns:a16="http://schemas.microsoft.com/office/drawing/2014/main" id="{2DC5B349-613D-2E44-B773-D4D8FB1042A8}"/>
              </a:ext>
            </a:extLst>
          </p:cNvPr>
          <p:cNvPicPr>
            <a:picLocks noChangeAspect="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7861767" y="4420478"/>
            <a:ext cx="611391" cy="592369"/>
          </a:xfrm>
          <a:prstGeom prst="rect">
            <a:avLst/>
          </a:prstGeom>
          <a:noFill/>
          <a:ln w="12700">
            <a:solidFill>
              <a:schemeClr val="tx1"/>
            </a:solidFill>
          </a:ln>
        </p:spPr>
      </p:pic>
      <p:pic>
        <p:nvPicPr>
          <p:cNvPr id="20" name="Picture 19" descr="A qr code with red circles&#10;&#10;Description automatically generated">
            <a:extLst>
              <a:ext uri="{FF2B5EF4-FFF2-40B4-BE49-F238E27FC236}">
                <a16:creationId xmlns:a16="http://schemas.microsoft.com/office/drawing/2014/main" id="{4B7692A0-81C6-E717-1425-28A351E4AA5B}"/>
              </a:ext>
            </a:extLst>
          </p:cNvPr>
          <p:cNvPicPr>
            <a:picLocks noChangeAspect="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7810501" y="2832163"/>
            <a:ext cx="652187" cy="590754"/>
          </a:xfrm>
          <a:prstGeom prst="rect">
            <a:avLst/>
          </a:prstGeom>
          <a:noFill/>
          <a:ln w="12700">
            <a:solidFill>
              <a:schemeClr val="tx1"/>
            </a:solidFill>
          </a:ln>
        </p:spPr>
      </p:pic>
      <p:pic>
        <p:nvPicPr>
          <p:cNvPr id="21" name="Picture 20" descr="A qr code with red dots&#10;&#10;Description automatically generated">
            <a:extLst>
              <a:ext uri="{FF2B5EF4-FFF2-40B4-BE49-F238E27FC236}">
                <a16:creationId xmlns:a16="http://schemas.microsoft.com/office/drawing/2014/main" id="{6CDA9559-70D4-CC38-06F7-8F72812BAE72}"/>
              </a:ext>
            </a:extLst>
          </p:cNvPr>
          <p:cNvPicPr>
            <a:picLocks noChangeAspect="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6739509" y="5544658"/>
            <a:ext cx="648368" cy="597849"/>
          </a:xfrm>
          <a:prstGeom prst="rect">
            <a:avLst/>
          </a:prstGeom>
          <a:noFill/>
          <a:ln w="12700">
            <a:solidFill>
              <a:schemeClr val="tx1"/>
            </a:solidFill>
          </a:ln>
        </p:spPr>
      </p:pic>
      <p:pic>
        <p:nvPicPr>
          <p:cNvPr id="23" name="Picture 22" descr="A qr code with circles and circles&#10;&#10;Description automatically generated">
            <a:extLst>
              <a:ext uri="{FF2B5EF4-FFF2-40B4-BE49-F238E27FC236}">
                <a16:creationId xmlns:a16="http://schemas.microsoft.com/office/drawing/2014/main" id="{59B52370-1D42-0E0F-2667-A32F14DCC159}"/>
              </a:ext>
            </a:extLst>
          </p:cNvPr>
          <p:cNvPicPr>
            <a:picLocks noChangeAspect="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5173780" y="5554520"/>
            <a:ext cx="638728" cy="587986"/>
          </a:xfrm>
          <a:prstGeom prst="rect">
            <a:avLst/>
          </a:prstGeom>
          <a:noFill/>
          <a:ln w="12700">
            <a:solidFill>
              <a:schemeClr val="tx1"/>
            </a:solidFill>
          </a:ln>
        </p:spPr>
      </p:pic>
      <p:pic>
        <p:nvPicPr>
          <p:cNvPr id="24" name="Picture 23" descr="A qr code with circles and dots&#10;&#10;Description automatically generated">
            <a:extLst>
              <a:ext uri="{FF2B5EF4-FFF2-40B4-BE49-F238E27FC236}">
                <a16:creationId xmlns:a16="http://schemas.microsoft.com/office/drawing/2014/main" id="{960643F4-F317-619D-7ECF-97853DB4D38F}"/>
              </a:ext>
            </a:extLst>
          </p:cNvPr>
          <p:cNvPicPr>
            <a:picLocks noChangeAspect="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4030293" y="4452976"/>
            <a:ext cx="647389" cy="601661"/>
          </a:xfrm>
          <a:prstGeom prst="rect">
            <a:avLst/>
          </a:prstGeom>
          <a:noFill/>
          <a:ln w="12700">
            <a:solidFill>
              <a:schemeClr val="tx1"/>
            </a:solidFill>
          </a:ln>
        </p:spPr>
      </p:pic>
      <p:pic>
        <p:nvPicPr>
          <p:cNvPr id="25" name="Picture 24" descr="A qr code with dots&#10;&#10;Description automatically generated">
            <a:extLst>
              <a:ext uri="{FF2B5EF4-FFF2-40B4-BE49-F238E27FC236}">
                <a16:creationId xmlns:a16="http://schemas.microsoft.com/office/drawing/2014/main" id="{A1617718-D549-A1F9-CF6E-4222E9AAE36C}"/>
              </a:ext>
            </a:extLst>
          </p:cNvPr>
          <p:cNvPicPr>
            <a:picLocks noChangeAspect="1"/>
          </p:cNvPicPr>
          <p:nvPr/>
        </p:nvPicPr>
        <p:blipFill>
          <a:blip r:embed="rId19" cstate="print">
            <a:extLst>
              <a:ext uri="{28A0092B-C50C-407E-A947-70E740481C1C}">
                <a14:useLocalDpi xmlns:a14="http://schemas.microsoft.com/office/drawing/2010/main" val="0"/>
              </a:ext>
            </a:extLst>
          </a:blip>
          <a:srcRect/>
          <a:stretch>
            <a:fillRect/>
          </a:stretch>
        </p:blipFill>
        <p:spPr bwMode="auto">
          <a:xfrm>
            <a:off x="4015963" y="2867290"/>
            <a:ext cx="632106" cy="632106"/>
          </a:xfrm>
          <a:prstGeom prst="rect">
            <a:avLst/>
          </a:prstGeom>
          <a:noFill/>
          <a:ln w="12700">
            <a:solidFill>
              <a:schemeClr val="tx1"/>
            </a:solidFill>
          </a:ln>
        </p:spPr>
      </p:pic>
      <p:sp>
        <p:nvSpPr>
          <p:cNvPr id="28" name="Rectangle 27">
            <a:extLst>
              <a:ext uri="{FF2B5EF4-FFF2-40B4-BE49-F238E27FC236}">
                <a16:creationId xmlns:a16="http://schemas.microsoft.com/office/drawing/2014/main" id="{89A86037-4B01-74E8-1EF2-277B6CEC7679}"/>
              </a:ext>
            </a:extLst>
          </p:cNvPr>
          <p:cNvSpPr/>
          <p:nvPr/>
        </p:nvSpPr>
        <p:spPr>
          <a:xfrm>
            <a:off x="9118667" y="6586687"/>
            <a:ext cx="1391852" cy="184666"/>
          </a:xfrm>
          <a:prstGeom prst="rect">
            <a:avLst/>
          </a:prstGeom>
        </p:spPr>
        <p:txBody>
          <a:bodyPr wrap="square" lIns="0" rIns="0" anchor="ctr">
            <a:spAutoFit/>
          </a:bodyPr>
          <a:lstStyle/>
          <a:p>
            <a:pPr algn="r"/>
            <a:r>
              <a:rPr lang="en-US" sz="600" b="1" u="sng">
                <a:solidFill>
                  <a:srgbClr val="FFFF00"/>
                </a:solidFill>
                <a:latin typeface="ADLaM Display" panose="02010000000000000000" pitchFamily="2" charset="0"/>
                <a:ea typeface="ADLaM Display" panose="02010000000000000000" pitchFamily="2" charset="0"/>
                <a:cs typeface="ADLaM Display" panose="02010000000000000000" pitchFamily="2" charset="0"/>
              </a:rPr>
              <a:t>UWTSD – QTS TEAM 2023-2024</a:t>
            </a:r>
          </a:p>
        </p:txBody>
      </p:sp>
      <p:grpSp>
        <p:nvGrpSpPr>
          <p:cNvPr id="34" name="Group 785">
            <a:extLst>
              <a:ext uri="{FF2B5EF4-FFF2-40B4-BE49-F238E27FC236}">
                <a16:creationId xmlns:a16="http://schemas.microsoft.com/office/drawing/2014/main" id="{EA833A53-9768-036B-7C78-79DD7B25B1BE}"/>
              </a:ext>
            </a:extLst>
          </p:cNvPr>
          <p:cNvGrpSpPr>
            <a:grpSpLocks noChangeAspect="1"/>
          </p:cNvGrpSpPr>
          <p:nvPr/>
        </p:nvGrpSpPr>
        <p:grpSpPr bwMode="auto">
          <a:xfrm>
            <a:off x="6184186" y="3016410"/>
            <a:ext cx="206263" cy="219521"/>
            <a:chOff x="2528" y="2251"/>
            <a:chExt cx="1789" cy="1904"/>
          </a:xfrm>
          <a:solidFill>
            <a:srgbClr val="00B0F0"/>
          </a:solidFill>
        </p:grpSpPr>
        <p:sp>
          <p:nvSpPr>
            <p:cNvPr id="35" name="Freeform 787">
              <a:extLst>
                <a:ext uri="{FF2B5EF4-FFF2-40B4-BE49-F238E27FC236}">
                  <a16:creationId xmlns:a16="http://schemas.microsoft.com/office/drawing/2014/main" id="{3C9FC40B-0B9B-36D4-34B2-EC87EC1F0523}"/>
                </a:ext>
              </a:extLst>
            </p:cNvPr>
            <p:cNvSpPr>
              <a:spLocks/>
            </p:cNvSpPr>
            <p:nvPr/>
          </p:nvSpPr>
          <p:spPr bwMode="auto">
            <a:xfrm>
              <a:off x="2744" y="2356"/>
              <a:ext cx="296" cy="296"/>
            </a:xfrm>
            <a:custGeom>
              <a:avLst/>
              <a:gdLst>
                <a:gd name="T0" fmla="*/ 296 w 593"/>
                <a:gd name="T1" fmla="*/ 0 h 592"/>
                <a:gd name="T2" fmla="*/ 340 w 593"/>
                <a:gd name="T3" fmla="*/ 4 h 592"/>
                <a:gd name="T4" fmla="*/ 382 w 593"/>
                <a:gd name="T5" fmla="*/ 13 h 592"/>
                <a:gd name="T6" fmla="*/ 421 w 593"/>
                <a:gd name="T7" fmla="*/ 28 h 592"/>
                <a:gd name="T8" fmla="*/ 457 w 593"/>
                <a:gd name="T9" fmla="*/ 48 h 592"/>
                <a:gd name="T10" fmla="*/ 491 w 593"/>
                <a:gd name="T11" fmla="*/ 73 h 592"/>
                <a:gd name="T12" fmla="*/ 520 w 593"/>
                <a:gd name="T13" fmla="*/ 102 h 592"/>
                <a:gd name="T14" fmla="*/ 545 w 593"/>
                <a:gd name="T15" fmla="*/ 135 h 592"/>
                <a:gd name="T16" fmla="*/ 565 w 593"/>
                <a:gd name="T17" fmla="*/ 172 h 592"/>
                <a:gd name="T18" fmla="*/ 580 w 593"/>
                <a:gd name="T19" fmla="*/ 212 h 592"/>
                <a:gd name="T20" fmla="*/ 590 w 593"/>
                <a:gd name="T21" fmla="*/ 253 h 592"/>
                <a:gd name="T22" fmla="*/ 593 w 593"/>
                <a:gd name="T23" fmla="*/ 296 h 592"/>
                <a:gd name="T24" fmla="*/ 590 w 593"/>
                <a:gd name="T25" fmla="*/ 340 h 592"/>
                <a:gd name="T26" fmla="*/ 580 w 593"/>
                <a:gd name="T27" fmla="*/ 382 h 592"/>
                <a:gd name="T28" fmla="*/ 565 w 593"/>
                <a:gd name="T29" fmla="*/ 421 h 592"/>
                <a:gd name="T30" fmla="*/ 545 w 593"/>
                <a:gd name="T31" fmla="*/ 457 h 592"/>
                <a:gd name="T32" fmla="*/ 520 w 593"/>
                <a:gd name="T33" fmla="*/ 491 h 592"/>
                <a:gd name="T34" fmla="*/ 491 w 593"/>
                <a:gd name="T35" fmla="*/ 520 h 592"/>
                <a:gd name="T36" fmla="*/ 457 w 593"/>
                <a:gd name="T37" fmla="*/ 544 h 592"/>
                <a:gd name="T38" fmla="*/ 421 w 593"/>
                <a:gd name="T39" fmla="*/ 565 h 592"/>
                <a:gd name="T40" fmla="*/ 382 w 593"/>
                <a:gd name="T41" fmla="*/ 580 h 592"/>
                <a:gd name="T42" fmla="*/ 340 w 593"/>
                <a:gd name="T43" fmla="*/ 590 h 592"/>
                <a:gd name="T44" fmla="*/ 296 w 593"/>
                <a:gd name="T45" fmla="*/ 592 h 592"/>
                <a:gd name="T46" fmla="*/ 253 w 593"/>
                <a:gd name="T47" fmla="*/ 590 h 592"/>
                <a:gd name="T48" fmla="*/ 211 w 593"/>
                <a:gd name="T49" fmla="*/ 580 h 592"/>
                <a:gd name="T50" fmla="*/ 172 w 593"/>
                <a:gd name="T51" fmla="*/ 565 h 592"/>
                <a:gd name="T52" fmla="*/ 135 w 593"/>
                <a:gd name="T53" fmla="*/ 544 h 592"/>
                <a:gd name="T54" fmla="*/ 102 w 593"/>
                <a:gd name="T55" fmla="*/ 520 h 592"/>
                <a:gd name="T56" fmla="*/ 73 w 593"/>
                <a:gd name="T57" fmla="*/ 491 h 592"/>
                <a:gd name="T58" fmla="*/ 48 w 593"/>
                <a:gd name="T59" fmla="*/ 457 h 592"/>
                <a:gd name="T60" fmla="*/ 28 w 593"/>
                <a:gd name="T61" fmla="*/ 421 h 592"/>
                <a:gd name="T62" fmla="*/ 13 w 593"/>
                <a:gd name="T63" fmla="*/ 382 h 592"/>
                <a:gd name="T64" fmla="*/ 4 w 593"/>
                <a:gd name="T65" fmla="*/ 340 h 592"/>
                <a:gd name="T66" fmla="*/ 0 w 593"/>
                <a:gd name="T67" fmla="*/ 296 h 592"/>
                <a:gd name="T68" fmla="*/ 4 w 593"/>
                <a:gd name="T69" fmla="*/ 253 h 592"/>
                <a:gd name="T70" fmla="*/ 13 w 593"/>
                <a:gd name="T71" fmla="*/ 212 h 592"/>
                <a:gd name="T72" fmla="*/ 28 w 593"/>
                <a:gd name="T73" fmla="*/ 172 h 592"/>
                <a:gd name="T74" fmla="*/ 48 w 593"/>
                <a:gd name="T75" fmla="*/ 135 h 592"/>
                <a:gd name="T76" fmla="*/ 73 w 593"/>
                <a:gd name="T77" fmla="*/ 102 h 592"/>
                <a:gd name="T78" fmla="*/ 102 w 593"/>
                <a:gd name="T79" fmla="*/ 73 h 592"/>
                <a:gd name="T80" fmla="*/ 135 w 593"/>
                <a:gd name="T81" fmla="*/ 48 h 592"/>
                <a:gd name="T82" fmla="*/ 172 w 593"/>
                <a:gd name="T83" fmla="*/ 28 h 592"/>
                <a:gd name="T84" fmla="*/ 211 w 593"/>
                <a:gd name="T85" fmla="*/ 13 h 592"/>
                <a:gd name="T86" fmla="*/ 253 w 593"/>
                <a:gd name="T87" fmla="*/ 4 h 592"/>
                <a:gd name="T88" fmla="*/ 296 w 593"/>
                <a:gd name="T89" fmla="*/ 0 h 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93" h="592">
                  <a:moveTo>
                    <a:pt x="296" y="0"/>
                  </a:moveTo>
                  <a:lnTo>
                    <a:pt x="340" y="4"/>
                  </a:lnTo>
                  <a:lnTo>
                    <a:pt x="382" y="13"/>
                  </a:lnTo>
                  <a:lnTo>
                    <a:pt x="421" y="28"/>
                  </a:lnTo>
                  <a:lnTo>
                    <a:pt x="457" y="48"/>
                  </a:lnTo>
                  <a:lnTo>
                    <a:pt x="491" y="73"/>
                  </a:lnTo>
                  <a:lnTo>
                    <a:pt x="520" y="102"/>
                  </a:lnTo>
                  <a:lnTo>
                    <a:pt x="545" y="135"/>
                  </a:lnTo>
                  <a:lnTo>
                    <a:pt x="565" y="172"/>
                  </a:lnTo>
                  <a:lnTo>
                    <a:pt x="580" y="212"/>
                  </a:lnTo>
                  <a:lnTo>
                    <a:pt x="590" y="253"/>
                  </a:lnTo>
                  <a:lnTo>
                    <a:pt x="593" y="296"/>
                  </a:lnTo>
                  <a:lnTo>
                    <a:pt x="590" y="340"/>
                  </a:lnTo>
                  <a:lnTo>
                    <a:pt x="580" y="382"/>
                  </a:lnTo>
                  <a:lnTo>
                    <a:pt x="565" y="421"/>
                  </a:lnTo>
                  <a:lnTo>
                    <a:pt x="545" y="457"/>
                  </a:lnTo>
                  <a:lnTo>
                    <a:pt x="520" y="491"/>
                  </a:lnTo>
                  <a:lnTo>
                    <a:pt x="491" y="520"/>
                  </a:lnTo>
                  <a:lnTo>
                    <a:pt x="457" y="544"/>
                  </a:lnTo>
                  <a:lnTo>
                    <a:pt x="421" y="565"/>
                  </a:lnTo>
                  <a:lnTo>
                    <a:pt x="382" y="580"/>
                  </a:lnTo>
                  <a:lnTo>
                    <a:pt x="340" y="590"/>
                  </a:lnTo>
                  <a:lnTo>
                    <a:pt x="296" y="592"/>
                  </a:lnTo>
                  <a:lnTo>
                    <a:pt x="253" y="590"/>
                  </a:lnTo>
                  <a:lnTo>
                    <a:pt x="211" y="580"/>
                  </a:lnTo>
                  <a:lnTo>
                    <a:pt x="172" y="565"/>
                  </a:lnTo>
                  <a:lnTo>
                    <a:pt x="135" y="544"/>
                  </a:lnTo>
                  <a:lnTo>
                    <a:pt x="102" y="520"/>
                  </a:lnTo>
                  <a:lnTo>
                    <a:pt x="73" y="491"/>
                  </a:lnTo>
                  <a:lnTo>
                    <a:pt x="48" y="457"/>
                  </a:lnTo>
                  <a:lnTo>
                    <a:pt x="28" y="421"/>
                  </a:lnTo>
                  <a:lnTo>
                    <a:pt x="13" y="382"/>
                  </a:lnTo>
                  <a:lnTo>
                    <a:pt x="4" y="340"/>
                  </a:lnTo>
                  <a:lnTo>
                    <a:pt x="0" y="296"/>
                  </a:lnTo>
                  <a:lnTo>
                    <a:pt x="4" y="253"/>
                  </a:lnTo>
                  <a:lnTo>
                    <a:pt x="13" y="212"/>
                  </a:lnTo>
                  <a:lnTo>
                    <a:pt x="28" y="172"/>
                  </a:lnTo>
                  <a:lnTo>
                    <a:pt x="48" y="135"/>
                  </a:lnTo>
                  <a:lnTo>
                    <a:pt x="73" y="102"/>
                  </a:lnTo>
                  <a:lnTo>
                    <a:pt x="102" y="73"/>
                  </a:lnTo>
                  <a:lnTo>
                    <a:pt x="135" y="48"/>
                  </a:lnTo>
                  <a:lnTo>
                    <a:pt x="172" y="28"/>
                  </a:lnTo>
                  <a:lnTo>
                    <a:pt x="211" y="13"/>
                  </a:lnTo>
                  <a:lnTo>
                    <a:pt x="253" y="4"/>
                  </a:lnTo>
                  <a:lnTo>
                    <a:pt x="29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37" name="Freeform 788">
              <a:extLst>
                <a:ext uri="{FF2B5EF4-FFF2-40B4-BE49-F238E27FC236}">
                  <a16:creationId xmlns:a16="http://schemas.microsoft.com/office/drawing/2014/main" id="{C0B66EDC-9F42-3BA5-A0FD-CF5179241F8A}"/>
                </a:ext>
              </a:extLst>
            </p:cNvPr>
            <p:cNvSpPr>
              <a:spLocks/>
            </p:cNvSpPr>
            <p:nvPr/>
          </p:nvSpPr>
          <p:spPr bwMode="auto">
            <a:xfrm>
              <a:off x="2528" y="2698"/>
              <a:ext cx="727" cy="1457"/>
            </a:xfrm>
            <a:custGeom>
              <a:avLst/>
              <a:gdLst>
                <a:gd name="T0" fmla="*/ 802 w 1453"/>
                <a:gd name="T1" fmla="*/ 0 h 2913"/>
                <a:gd name="T2" fmla="*/ 815 w 1453"/>
                <a:gd name="T3" fmla="*/ 10 h 2913"/>
                <a:gd name="T4" fmla="*/ 764 w 1453"/>
                <a:gd name="T5" fmla="*/ 123 h 2913"/>
                <a:gd name="T6" fmla="*/ 829 w 1453"/>
                <a:gd name="T7" fmla="*/ 254 h 2913"/>
                <a:gd name="T8" fmla="*/ 964 w 1453"/>
                <a:gd name="T9" fmla="*/ 2 h 2913"/>
                <a:gd name="T10" fmla="*/ 1207 w 1453"/>
                <a:gd name="T11" fmla="*/ 16 h 2913"/>
                <a:gd name="T12" fmla="*/ 1330 w 1453"/>
                <a:gd name="T13" fmla="*/ 84 h 2913"/>
                <a:gd name="T14" fmla="*/ 1416 w 1453"/>
                <a:gd name="T15" fmla="*/ 197 h 2913"/>
                <a:gd name="T16" fmla="*/ 1447 w 1453"/>
                <a:gd name="T17" fmla="*/ 339 h 2913"/>
                <a:gd name="T18" fmla="*/ 1441 w 1453"/>
                <a:gd name="T19" fmla="*/ 1444 h 2913"/>
                <a:gd name="T20" fmla="*/ 1390 w 1453"/>
                <a:gd name="T21" fmla="*/ 1507 h 2913"/>
                <a:gd name="T22" fmla="*/ 1310 w 1453"/>
                <a:gd name="T23" fmla="*/ 1531 h 2913"/>
                <a:gd name="T24" fmla="*/ 1255 w 1453"/>
                <a:gd name="T25" fmla="*/ 1521 h 2913"/>
                <a:gd name="T26" fmla="*/ 1192 w 1453"/>
                <a:gd name="T27" fmla="*/ 1468 h 2913"/>
                <a:gd name="T28" fmla="*/ 1168 w 1453"/>
                <a:gd name="T29" fmla="*/ 1389 h 2913"/>
                <a:gd name="T30" fmla="*/ 1160 w 1453"/>
                <a:gd name="T31" fmla="*/ 322 h 2913"/>
                <a:gd name="T32" fmla="*/ 1132 w 1453"/>
                <a:gd name="T33" fmla="*/ 304 h 2913"/>
                <a:gd name="T34" fmla="*/ 1105 w 1453"/>
                <a:gd name="T35" fmla="*/ 322 h 2913"/>
                <a:gd name="T36" fmla="*/ 1102 w 1453"/>
                <a:gd name="T37" fmla="*/ 2776 h 2913"/>
                <a:gd name="T38" fmla="*/ 1055 w 1453"/>
                <a:gd name="T39" fmla="*/ 2863 h 2913"/>
                <a:gd name="T40" fmla="*/ 968 w 1453"/>
                <a:gd name="T41" fmla="*/ 2909 h 2913"/>
                <a:gd name="T42" fmla="*/ 867 w 1453"/>
                <a:gd name="T43" fmla="*/ 2899 h 2913"/>
                <a:gd name="T44" fmla="*/ 792 w 1453"/>
                <a:gd name="T45" fmla="*/ 2837 h 2913"/>
                <a:gd name="T46" fmla="*/ 763 w 1453"/>
                <a:gd name="T47" fmla="*/ 2741 h 2913"/>
                <a:gd name="T48" fmla="*/ 751 w 1453"/>
                <a:gd name="T49" fmla="*/ 1381 h 2913"/>
                <a:gd name="T50" fmla="*/ 711 w 1453"/>
                <a:gd name="T51" fmla="*/ 1374 h 2913"/>
                <a:gd name="T52" fmla="*/ 689 w 1453"/>
                <a:gd name="T53" fmla="*/ 1408 h 2913"/>
                <a:gd name="T54" fmla="*/ 675 w 1453"/>
                <a:gd name="T55" fmla="*/ 2808 h 2913"/>
                <a:gd name="T56" fmla="*/ 613 w 1453"/>
                <a:gd name="T57" fmla="*/ 2884 h 2913"/>
                <a:gd name="T58" fmla="*/ 517 w 1453"/>
                <a:gd name="T59" fmla="*/ 2913 h 2913"/>
                <a:gd name="T60" fmla="*/ 421 w 1453"/>
                <a:gd name="T61" fmla="*/ 2884 h 2913"/>
                <a:gd name="T62" fmla="*/ 359 w 1453"/>
                <a:gd name="T63" fmla="*/ 2808 h 2913"/>
                <a:gd name="T64" fmla="*/ 346 w 1453"/>
                <a:gd name="T65" fmla="*/ 340 h 2913"/>
                <a:gd name="T66" fmla="*/ 329 w 1453"/>
                <a:gd name="T67" fmla="*/ 314 h 2913"/>
                <a:gd name="T68" fmla="*/ 299 w 1453"/>
                <a:gd name="T69" fmla="*/ 320 h 2913"/>
                <a:gd name="T70" fmla="*/ 285 w 1453"/>
                <a:gd name="T71" fmla="*/ 1389 h 2913"/>
                <a:gd name="T72" fmla="*/ 261 w 1453"/>
                <a:gd name="T73" fmla="*/ 1468 h 2913"/>
                <a:gd name="T74" fmla="*/ 198 w 1453"/>
                <a:gd name="T75" fmla="*/ 1521 h 2913"/>
                <a:gd name="T76" fmla="*/ 141 w 1453"/>
                <a:gd name="T77" fmla="*/ 1531 h 2913"/>
                <a:gd name="T78" fmla="*/ 63 w 1453"/>
                <a:gd name="T79" fmla="*/ 1507 h 2913"/>
                <a:gd name="T80" fmla="*/ 10 w 1453"/>
                <a:gd name="T81" fmla="*/ 1444 h 2913"/>
                <a:gd name="T82" fmla="*/ 5 w 1453"/>
                <a:gd name="T83" fmla="*/ 339 h 2913"/>
                <a:gd name="T84" fmla="*/ 37 w 1453"/>
                <a:gd name="T85" fmla="*/ 197 h 2913"/>
                <a:gd name="T86" fmla="*/ 122 w 1453"/>
                <a:gd name="T87" fmla="*/ 84 h 2913"/>
                <a:gd name="T88" fmla="*/ 246 w 1453"/>
                <a:gd name="T89" fmla="*/ 16 h 2913"/>
                <a:gd name="T90" fmla="*/ 488 w 1453"/>
                <a:gd name="T91" fmla="*/ 2 h 2913"/>
                <a:gd name="T92" fmla="*/ 626 w 1453"/>
                <a:gd name="T93" fmla="*/ 254 h 2913"/>
                <a:gd name="T94" fmla="*/ 690 w 1453"/>
                <a:gd name="T95" fmla="*/ 123 h 2913"/>
                <a:gd name="T96" fmla="*/ 640 w 1453"/>
                <a:gd name="T97" fmla="*/ 10 h 2913"/>
                <a:gd name="T98" fmla="*/ 653 w 1453"/>
                <a:gd name="T99" fmla="*/ 0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453" h="2913">
                  <a:moveTo>
                    <a:pt x="658" y="0"/>
                  </a:moveTo>
                  <a:lnTo>
                    <a:pt x="798" y="0"/>
                  </a:lnTo>
                  <a:lnTo>
                    <a:pt x="802" y="0"/>
                  </a:lnTo>
                  <a:lnTo>
                    <a:pt x="808" y="2"/>
                  </a:lnTo>
                  <a:lnTo>
                    <a:pt x="812" y="6"/>
                  </a:lnTo>
                  <a:lnTo>
                    <a:pt x="815" y="10"/>
                  </a:lnTo>
                  <a:lnTo>
                    <a:pt x="819" y="20"/>
                  </a:lnTo>
                  <a:lnTo>
                    <a:pt x="815" y="30"/>
                  </a:lnTo>
                  <a:lnTo>
                    <a:pt x="764" y="123"/>
                  </a:lnTo>
                  <a:lnTo>
                    <a:pt x="822" y="227"/>
                  </a:lnTo>
                  <a:lnTo>
                    <a:pt x="827" y="240"/>
                  </a:lnTo>
                  <a:lnTo>
                    <a:pt x="829" y="254"/>
                  </a:lnTo>
                  <a:lnTo>
                    <a:pt x="828" y="268"/>
                  </a:lnTo>
                  <a:lnTo>
                    <a:pt x="786" y="465"/>
                  </a:lnTo>
                  <a:lnTo>
                    <a:pt x="964" y="2"/>
                  </a:lnTo>
                  <a:lnTo>
                    <a:pt x="1110" y="2"/>
                  </a:lnTo>
                  <a:lnTo>
                    <a:pt x="1160" y="6"/>
                  </a:lnTo>
                  <a:lnTo>
                    <a:pt x="1207" y="16"/>
                  </a:lnTo>
                  <a:lnTo>
                    <a:pt x="1251" y="33"/>
                  </a:lnTo>
                  <a:lnTo>
                    <a:pt x="1293" y="57"/>
                  </a:lnTo>
                  <a:lnTo>
                    <a:pt x="1330" y="84"/>
                  </a:lnTo>
                  <a:lnTo>
                    <a:pt x="1364" y="118"/>
                  </a:lnTo>
                  <a:lnTo>
                    <a:pt x="1393" y="155"/>
                  </a:lnTo>
                  <a:lnTo>
                    <a:pt x="1416" y="197"/>
                  </a:lnTo>
                  <a:lnTo>
                    <a:pt x="1433" y="241"/>
                  </a:lnTo>
                  <a:lnTo>
                    <a:pt x="1444" y="289"/>
                  </a:lnTo>
                  <a:lnTo>
                    <a:pt x="1447" y="339"/>
                  </a:lnTo>
                  <a:lnTo>
                    <a:pt x="1453" y="1388"/>
                  </a:lnTo>
                  <a:lnTo>
                    <a:pt x="1451" y="1416"/>
                  </a:lnTo>
                  <a:lnTo>
                    <a:pt x="1441" y="1444"/>
                  </a:lnTo>
                  <a:lnTo>
                    <a:pt x="1429" y="1468"/>
                  </a:lnTo>
                  <a:lnTo>
                    <a:pt x="1411" y="1489"/>
                  </a:lnTo>
                  <a:lnTo>
                    <a:pt x="1390" y="1507"/>
                  </a:lnTo>
                  <a:lnTo>
                    <a:pt x="1366" y="1519"/>
                  </a:lnTo>
                  <a:lnTo>
                    <a:pt x="1339" y="1529"/>
                  </a:lnTo>
                  <a:lnTo>
                    <a:pt x="1310" y="1531"/>
                  </a:lnTo>
                  <a:lnTo>
                    <a:pt x="1310" y="1531"/>
                  </a:lnTo>
                  <a:lnTo>
                    <a:pt x="1281" y="1529"/>
                  </a:lnTo>
                  <a:lnTo>
                    <a:pt x="1255" y="1521"/>
                  </a:lnTo>
                  <a:lnTo>
                    <a:pt x="1230" y="1507"/>
                  </a:lnTo>
                  <a:lnTo>
                    <a:pt x="1210" y="1489"/>
                  </a:lnTo>
                  <a:lnTo>
                    <a:pt x="1192" y="1468"/>
                  </a:lnTo>
                  <a:lnTo>
                    <a:pt x="1179" y="1445"/>
                  </a:lnTo>
                  <a:lnTo>
                    <a:pt x="1170" y="1418"/>
                  </a:lnTo>
                  <a:lnTo>
                    <a:pt x="1168" y="1389"/>
                  </a:lnTo>
                  <a:lnTo>
                    <a:pt x="1162" y="340"/>
                  </a:lnTo>
                  <a:lnTo>
                    <a:pt x="1162" y="334"/>
                  </a:lnTo>
                  <a:lnTo>
                    <a:pt x="1160" y="322"/>
                  </a:lnTo>
                  <a:lnTo>
                    <a:pt x="1154" y="313"/>
                  </a:lnTo>
                  <a:lnTo>
                    <a:pt x="1145" y="306"/>
                  </a:lnTo>
                  <a:lnTo>
                    <a:pt x="1132" y="304"/>
                  </a:lnTo>
                  <a:lnTo>
                    <a:pt x="1120" y="306"/>
                  </a:lnTo>
                  <a:lnTo>
                    <a:pt x="1111" y="313"/>
                  </a:lnTo>
                  <a:lnTo>
                    <a:pt x="1105" y="322"/>
                  </a:lnTo>
                  <a:lnTo>
                    <a:pt x="1103" y="334"/>
                  </a:lnTo>
                  <a:lnTo>
                    <a:pt x="1105" y="2741"/>
                  </a:lnTo>
                  <a:lnTo>
                    <a:pt x="1102" y="2776"/>
                  </a:lnTo>
                  <a:lnTo>
                    <a:pt x="1092" y="2808"/>
                  </a:lnTo>
                  <a:lnTo>
                    <a:pt x="1076" y="2837"/>
                  </a:lnTo>
                  <a:lnTo>
                    <a:pt x="1055" y="2863"/>
                  </a:lnTo>
                  <a:lnTo>
                    <a:pt x="1030" y="2884"/>
                  </a:lnTo>
                  <a:lnTo>
                    <a:pt x="1001" y="2899"/>
                  </a:lnTo>
                  <a:lnTo>
                    <a:pt x="968" y="2909"/>
                  </a:lnTo>
                  <a:lnTo>
                    <a:pt x="934" y="2913"/>
                  </a:lnTo>
                  <a:lnTo>
                    <a:pt x="900" y="2909"/>
                  </a:lnTo>
                  <a:lnTo>
                    <a:pt x="867" y="2899"/>
                  </a:lnTo>
                  <a:lnTo>
                    <a:pt x="838" y="2884"/>
                  </a:lnTo>
                  <a:lnTo>
                    <a:pt x="813" y="2863"/>
                  </a:lnTo>
                  <a:lnTo>
                    <a:pt x="792" y="2837"/>
                  </a:lnTo>
                  <a:lnTo>
                    <a:pt x="776" y="2808"/>
                  </a:lnTo>
                  <a:lnTo>
                    <a:pt x="767" y="2776"/>
                  </a:lnTo>
                  <a:lnTo>
                    <a:pt x="763" y="2741"/>
                  </a:lnTo>
                  <a:lnTo>
                    <a:pt x="763" y="1408"/>
                  </a:lnTo>
                  <a:lnTo>
                    <a:pt x="760" y="1394"/>
                  </a:lnTo>
                  <a:lnTo>
                    <a:pt x="751" y="1381"/>
                  </a:lnTo>
                  <a:lnTo>
                    <a:pt x="740" y="1374"/>
                  </a:lnTo>
                  <a:lnTo>
                    <a:pt x="726" y="1371"/>
                  </a:lnTo>
                  <a:lnTo>
                    <a:pt x="711" y="1374"/>
                  </a:lnTo>
                  <a:lnTo>
                    <a:pt x="699" y="1381"/>
                  </a:lnTo>
                  <a:lnTo>
                    <a:pt x="691" y="1394"/>
                  </a:lnTo>
                  <a:lnTo>
                    <a:pt x="689" y="1408"/>
                  </a:lnTo>
                  <a:lnTo>
                    <a:pt x="689" y="2741"/>
                  </a:lnTo>
                  <a:lnTo>
                    <a:pt x="685" y="2776"/>
                  </a:lnTo>
                  <a:lnTo>
                    <a:pt x="675" y="2808"/>
                  </a:lnTo>
                  <a:lnTo>
                    <a:pt x="660" y="2837"/>
                  </a:lnTo>
                  <a:lnTo>
                    <a:pt x="639" y="2863"/>
                  </a:lnTo>
                  <a:lnTo>
                    <a:pt x="613" y="2884"/>
                  </a:lnTo>
                  <a:lnTo>
                    <a:pt x="584" y="2899"/>
                  </a:lnTo>
                  <a:lnTo>
                    <a:pt x="552" y="2909"/>
                  </a:lnTo>
                  <a:lnTo>
                    <a:pt x="517" y="2913"/>
                  </a:lnTo>
                  <a:lnTo>
                    <a:pt x="482" y="2909"/>
                  </a:lnTo>
                  <a:lnTo>
                    <a:pt x="451" y="2899"/>
                  </a:lnTo>
                  <a:lnTo>
                    <a:pt x="421" y="2884"/>
                  </a:lnTo>
                  <a:lnTo>
                    <a:pt x="397" y="2863"/>
                  </a:lnTo>
                  <a:lnTo>
                    <a:pt x="376" y="2837"/>
                  </a:lnTo>
                  <a:lnTo>
                    <a:pt x="359" y="2808"/>
                  </a:lnTo>
                  <a:lnTo>
                    <a:pt x="349" y="2776"/>
                  </a:lnTo>
                  <a:lnTo>
                    <a:pt x="346" y="2741"/>
                  </a:lnTo>
                  <a:lnTo>
                    <a:pt x="346" y="340"/>
                  </a:lnTo>
                  <a:lnTo>
                    <a:pt x="343" y="329"/>
                  </a:lnTo>
                  <a:lnTo>
                    <a:pt x="337" y="320"/>
                  </a:lnTo>
                  <a:lnTo>
                    <a:pt x="329" y="314"/>
                  </a:lnTo>
                  <a:lnTo>
                    <a:pt x="319" y="312"/>
                  </a:lnTo>
                  <a:lnTo>
                    <a:pt x="307" y="314"/>
                  </a:lnTo>
                  <a:lnTo>
                    <a:pt x="299" y="320"/>
                  </a:lnTo>
                  <a:lnTo>
                    <a:pt x="293" y="329"/>
                  </a:lnTo>
                  <a:lnTo>
                    <a:pt x="291" y="340"/>
                  </a:lnTo>
                  <a:lnTo>
                    <a:pt x="285" y="1389"/>
                  </a:lnTo>
                  <a:lnTo>
                    <a:pt x="283" y="1417"/>
                  </a:lnTo>
                  <a:lnTo>
                    <a:pt x="274" y="1445"/>
                  </a:lnTo>
                  <a:lnTo>
                    <a:pt x="261" y="1468"/>
                  </a:lnTo>
                  <a:lnTo>
                    <a:pt x="244" y="1489"/>
                  </a:lnTo>
                  <a:lnTo>
                    <a:pt x="223" y="1507"/>
                  </a:lnTo>
                  <a:lnTo>
                    <a:pt x="198" y="1521"/>
                  </a:lnTo>
                  <a:lnTo>
                    <a:pt x="172" y="1529"/>
                  </a:lnTo>
                  <a:lnTo>
                    <a:pt x="143" y="1531"/>
                  </a:lnTo>
                  <a:lnTo>
                    <a:pt x="141" y="1531"/>
                  </a:lnTo>
                  <a:lnTo>
                    <a:pt x="114" y="1529"/>
                  </a:lnTo>
                  <a:lnTo>
                    <a:pt x="86" y="1519"/>
                  </a:lnTo>
                  <a:lnTo>
                    <a:pt x="63" y="1507"/>
                  </a:lnTo>
                  <a:lnTo>
                    <a:pt x="41" y="1489"/>
                  </a:lnTo>
                  <a:lnTo>
                    <a:pt x="24" y="1468"/>
                  </a:lnTo>
                  <a:lnTo>
                    <a:pt x="10" y="1444"/>
                  </a:lnTo>
                  <a:lnTo>
                    <a:pt x="2" y="1416"/>
                  </a:lnTo>
                  <a:lnTo>
                    <a:pt x="0" y="1388"/>
                  </a:lnTo>
                  <a:lnTo>
                    <a:pt x="5" y="339"/>
                  </a:lnTo>
                  <a:lnTo>
                    <a:pt x="9" y="289"/>
                  </a:lnTo>
                  <a:lnTo>
                    <a:pt x="20" y="241"/>
                  </a:lnTo>
                  <a:lnTo>
                    <a:pt x="37" y="197"/>
                  </a:lnTo>
                  <a:lnTo>
                    <a:pt x="60" y="155"/>
                  </a:lnTo>
                  <a:lnTo>
                    <a:pt x="89" y="118"/>
                  </a:lnTo>
                  <a:lnTo>
                    <a:pt x="122" y="84"/>
                  </a:lnTo>
                  <a:lnTo>
                    <a:pt x="160" y="57"/>
                  </a:lnTo>
                  <a:lnTo>
                    <a:pt x="202" y="33"/>
                  </a:lnTo>
                  <a:lnTo>
                    <a:pt x="246" y="16"/>
                  </a:lnTo>
                  <a:lnTo>
                    <a:pt x="293" y="6"/>
                  </a:lnTo>
                  <a:lnTo>
                    <a:pt x="343" y="2"/>
                  </a:lnTo>
                  <a:lnTo>
                    <a:pt x="488" y="2"/>
                  </a:lnTo>
                  <a:lnTo>
                    <a:pt x="663" y="465"/>
                  </a:lnTo>
                  <a:lnTo>
                    <a:pt x="626" y="268"/>
                  </a:lnTo>
                  <a:lnTo>
                    <a:pt x="626" y="254"/>
                  </a:lnTo>
                  <a:lnTo>
                    <a:pt x="627" y="240"/>
                  </a:lnTo>
                  <a:lnTo>
                    <a:pt x="633" y="227"/>
                  </a:lnTo>
                  <a:lnTo>
                    <a:pt x="690" y="123"/>
                  </a:lnTo>
                  <a:lnTo>
                    <a:pt x="639" y="30"/>
                  </a:lnTo>
                  <a:lnTo>
                    <a:pt x="637" y="20"/>
                  </a:lnTo>
                  <a:lnTo>
                    <a:pt x="640" y="10"/>
                  </a:lnTo>
                  <a:lnTo>
                    <a:pt x="644" y="6"/>
                  </a:lnTo>
                  <a:lnTo>
                    <a:pt x="647" y="2"/>
                  </a:lnTo>
                  <a:lnTo>
                    <a:pt x="653" y="0"/>
                  </a:lnTo>
                  <a:lnTo>
                    <a:pt x="65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39" name="Freeform 789">
              <a:extLst>
                <a:ext uri="{FF2B5EF4-FFF2-40B4-BE49-F238E27FC236}">
                  <a16:creationId xmlns:a16="http://schemas.microsoft.com/office/drawing/2014/main" id="{10DDEA59-A5A7-19E9-13C8-B355F9B48DD1}"/>
                </a:ext>
              </a:extLst>
            </p:cNvPr>
            <p:cNvSpPr>
              <a:spLocks/>
            </p:cNvSpPr>
            <p:nvPr/>
          </p:nvSpPr>
          <p:spPr bwMode="auto">
            <a:xfrm>
              <a:off x="3568" y="2356"/>
              <a:ext cx="296" cy="296"/>
            </a:xfrm>
            <a:custGeom>
              <a:avLst/>
              <a:gdLst>
                <a:gd name="T0" fmla="*/ 296 w 592"/>
                <a:gd name="T1" fmla="*/ 0 h 592"/>
                <a:gd name="T2" fmla="*/ 340 w 592"/>
                <a:gd name="T3" fmla="*/ 4 h 592"/>
                <a:gd name="T4" fmla="*/ 382 w 592"/>
                <a:gd name="T5" fmla="*/ 13 h 592"/>
                <a:gd name="T6" fmla="*/ 421 w 592"/>
                <a:gd name="T7" fmla="*/ 28 h 592"/>
                <a:gd name="T8" fmla="*/ 457 w 592"/>
                <a:gd name="T9" fmla="*/ 48 h 592"/>
                <a:gd name="T10" fmla="*/ 491 w 592"/>
                <a:gd name="T11" fmla="*/ 73 h 592"/>
                <a:gd name="T12" fmla="*/ 520 w 592"/>
                <a:gd name="T13" fmla="*/ 102 h 592"/>
                <a:gd name="T14" fmla="*/ 544 w 592"/>
                <a:gd name="T15" fmla="*/ 135 h 592"/>
                <a:gd name="T16" fmla="*/ 565 w 592"/>
                <a:gd name="T17" fmla="*/ 172 h 592"/>
                <a:gd name="T18" fmla="*/ 580 w 592"/>
                <a:gd name="T19" fmla="*/ 212 h 592"/>
                <a:gd name="T20" fmla="*/ 590 w 592"/>
                <a:gd name="T21" fmla="*/ 253 h 592"/>
                <a:gd name="T22" fmla="*/ 592 w 592"/>
                <a:gd name="T23" fmla="*/ 296 h 592"/>
                <a:gd name="T24" fmla="*/ 590 w 592"/>
                <a:gd name="T25" fmla="*/ 340 h 592"/>
                <a:gd name="T26" fmla="*/ 580 w 592"/>
                <a:gd name="T27" fmla="*/ 382 h 592"/>
                <a:gd name="T28" fmla="*/ 565 w 592"/>
                <a:gd name="T29" fmla="*/ 421 h 592"/>
                <a:gd name="T30" fmla="*/ 544 w 592"/>
                <a:gd name="T31" fmla="*/ 457 h 592"/>
                <a:gd name="T32" fmla="*/ 520 w 592"/>
                <a:gd name="T33" fmla="*/ 491 h 592"/>
                <a:gd name="T34" fmla="*/ 491 w 592"/>
                <a:gd name="T35" fmla="*/ 520 h 592"/>
                <a:gd name="T36" fmla="*/ 457 w 592"/>
                <a:gd name="T37" fmla="*/ 544 h 592"/>
                <a:gd name="T38" fmla="*/ 421 w 592"/>
                <a:gd name="T39" fmla="*/ 565 h 592"/>
                <a:gd name="T40" fmla="*/ 382 w 592"/>
                <a:gd name="T41" fmla="*/ 580 h 592"/>
                <a:gd name="T42" fmla="*/ 340 w 592"/>
                <a:gd name="T43" fmla="*/ 590 h 592"/>
                <a:gd name="T44" fmla="*/ 296 w 592"/>
                <a:gd name="T45" fmla="*/ 592 h 592"/>
                <a:gd name="T46" fmla="*/ 253 w 592"/>
                <a:gd name="T47" fmla="*/ 590 h 592"/>
                <a:gd name="T48" fmla="*/ 211 w 592"/>
                <a:gd name="T49" fmla="*/ 580 h 592"/>
                <a:gd name="T50" fmla="*/ 172 w 592"/>
                <a:gd name="T51" fmla="*/ 565 h 592"/>
                <a:gd name="T52" fmla="*/ 135 w 592"/>
                <a:gd name="T53" fmla="*/ 544 h 592"/>
                <a:gd name="T54" fmla="*/ 102 w 592"/>
                <a:gd name="T55" fmla="*/ 520 h 592"/>
                <a:gd name="T56" fmla="*/ 73 w 592"/>
                <a:gd name="T57" fmla="*/ 491 h 592"/>
                <a:gd name="T58" fmla="*/ 48 w 592"/>
                <a:gd name="T59" fmla="*/ 457 h 592"/>
                <a:gd name="T60" fmla="*/ 28 w 592"/>
                <a:gd name="T61" fmla="*/ 421 h 592"/>
                <a:gd name="T62" fmla="*/ 13 w 592"/>
                <a:gd name="T63" fmla="*/ 382 h 592"/>
                <a:gd name="T64" fmla="*/ 4 w 592"/>
                <a:gd name="T65" fmla="*/ 340 h 592"/>
                <a:gd name="T66" fmla="*/ 0 w 592"/>
                <a:gd name="T67" fmla="*/ 296 h 592"/>
                <a:gd name="T68" fmla="*/ 4 w 592"/>
                <a:gd name="T69" fmla="*/ 253 h 592"/>
                <a:gd name="T70" fmla="*/ 13 w 592"/>
                <a:gd name="T71" fmla="*/ 212 h 592"/>
                <a:gd name="T72" fmla="*/ 28 w 592"/>
                <a:gd name="T73" fmla="*/ 172 h 592"/>
                <a:gd name="T74" fmla="*/ 48 w 592"/>
                <a:gd name="T75" fmla="*/ 135 h 592"/>
                <a:gd name="T76" fmla="*/ 73 w 592"/>
                <a:gd name="T77" fmla="*/ 102 h 592"/>
                <a:gd name="T78" fmla="*/ 102 w 592"/>
                <a:gd name="T79" fmla="*/ 73 h 592"/>
                <a:gd name="T80" fmla="*/ 135 w 592"/>
                <a:gd name="T81" fmla="*/ 48 h 592"/>
                <a:gd name="T82" fmla="*/ 172 w 592"/>
                <a:gd name="T83" fmla="*/ 28 h 592"/>
                <a:gd name="T84" fmla="*/ 211 w 592"/>
                <a:gd name="T85" fmla="*/ 13 h 592"/>
                <a:gd name="T86" fmla="*/ 253 w 592"/>
                <a:gd name="T87" fmla="*/ 4 h 592"/>
                <a:gd name="T88" fmla="*/ 296 w 592"/>
                <a:gd name="T89" fmla="*/ 0 h 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92" h="592">
                  <a:moveTo>
                    <a:pt x="296" y="0"/>
                  </a:moveTo>
                  <a:lnTo>
                    <a:pt x="340" y="4"/>
                  </a:lnTo>
                  <a:lnTo>
                    <a:pt x="382" y="13"/>
                  </a:lnTo>
                  <a:lnTo>
                    <a:pt x="421" y="28"/>
                  </a:lnTo>
                  <a:lnTo>
                    <a:pt x="457" y="48"/>
                  </a:lnTo>
                  <a:lnTo>
                    <a:pt x="491" y="73"/>
                  </a:lnTo>
                  <a:lnTo>
                    <a:pt x="520" y="102"/>
                  </a:lnTo>
                  <a:lnTo>
                    <a:pt x="544" y="135"/>
                  </a:lnTo>
                  <a:lnTo>
                    <a:pt x="565" y="172"/>
                  </a:lnTo>
                  <a:lnTo>
                    <a:pt x="580" y="212"/>
                  </a:lnTo>
                  <a:lnTo>
                    <a:pt x="590" y="253"/>
                  </a:lnTo>
                  <a:lnTo>
                    <a:pt x="592" y="296"/>
                  </a:lnTo>
                  <a:lnTo>
                    <a:pt x="590" y="340"/>
                  </a:lnTo>
                  <a:lnTo>
                    <a:pt x="580" y="382"/>
                  </a:lnTo>
                  <a:lnTo>
                    <a:pt x="565" y="421"/>
                  </a:lnTo>
                  <a:lnTo>
                    <a:pt x="544" y="457"/>
                  </a:lnTo>
                  <a:lnTo>
                    <a:pt x="520" y="491"/>
                  </a:lnTo>
                  <a:lnTo>
                    <a:pt x="491" y="520"/>
                  </a:lnTo>
                  <a:lnTo>
                    <a:pt x="457" y="544"/>
                  </a:lnTo>
                  <a:lnTo>
                    <a:pt x="421" y="565"/>
                  </a:lnTo>
                  <a:lnTo>
                    <a:pt x="382" y="580"/>
                  </a:lnTo>
                  <a:lnTo>
                    <a:pt x="340" y="590"/>
                  </a:lnTo>
                  <a:lnTo>
                    <a:pt x="296" y="592"/>
                  </a:lnTo>
                  <a:lnTo>
                    <a:pt x="253" y="590"/>
                  </a:lnTo>
                  <a:lnTo>
                    <a:pt x="211" y="580"/>
                  </a:lnTo>
                  <a:lnTo>
                    <a:pt x="172" y="565"/>
                  </a:lnTo>
                  <a:lnTo>
                    <a:pt x="135" y="544"/>
                  </a:lnTo>
                  <a:lnTo>
                    <a:pt x="102" y="520"/>
                  </a:lnTo>
                  <a:lnTo>
                    <a:pt x="73" y="491"/>
                  </a:lnTo>
                  <a:lnTo>
                    <a:pt x="48" y="457"/>
                  </a:lnTo>
                  <a:lnTo>
                    <a:pt x="28" y="421"/>
                  </a:lnTo>
                  <a:lnTo>
                    <a:pt x="13" y="382"/>
                  </a:lnTo>
                  <a:lnTo>
                    <a:pt x="4" y="340"/>
                  </a:lnTo>
                  <a:lnTo>
                    <a:pt x="0" y="296"/>
                  </a:lnTo>
                  <a:lnTo>
                    <a:pt x="4" y="253"/>
                  </a:lnTo>
                  <a:lnTo>
                    <a:pt x="13" y="212"/>
                  </a:lnTo>
                  <a:lnTo>
                    <a:pt x="28" y="172"/>
                  </a:lnTo>
                  <a:lnTo>
                    <a:pt x="48" y="135"/>
                  </a:lnTo>
                  <a:lnTo>
                    <a:pt x="73" y="102"/>
                  </a:lnTo>
                  <a:lnTo>
                    <a:pt x="102" y="73"/>
                  </a:lnTo>
                  <a:lnTo>
                    <a:pt x="135" y="48"/>
                  </a:lnTo>
                  <a:lnTo>
                    <a:pt x="172" y="28"/>
                  </a:lnTo>
                  <a:lnTo>
                    <a:pt x="211" y="13"/>
                  </a:lnTo>
                  <a:lnTo>
                    <a:pt x="253" y="4"/>
                  </a:lnTo>
                  <a:lnTo>
                    <a:pt x="29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41" name="Freeform 790">
              <a:extLst>
                <a:ext uri="{FF2B5EF4-FFF2-40B4-BE49-F238E27FC236}">
                  <a16:creationId xmlns:a16="http://schemas.microsoft.com/office/drawing/2014/main" id="{ED3A888F-8120-BEF2-0505-5F4D8D6D2062}"/>
                </a:ext>
              </a:extLst>
            </p:cNvPr>
            <p:cNvSpPr>
              <a:spLocks/>
            </p:cNvSpPr>
            <p:nvPr/>
          </p:nvSpPr>
          <p:spPr bwMode="auto">
            <a:xfrm>
              <a:off x="3112" y="2251"/>
              <a:ext cx="1205" cy="1904"/>
            </a:xfrm>
            <a:custGeom>
              <a:avLst/>
              <a:gdLst>
                <a:gd name="T0" fmla="*/ 182 w 2410"/>
                <a:gd name="T1" fmla="*/ 6 h 3808"/>
                <a:gd name="T2" fmla="*/ 231 w 2410"/>
                <a:gd name="T3" fmla="*/ 31 h 3808"/>
                <a:gd name="T4" fmla="*/ 977 w 2410"/>
                <a:gd name="T5" fmla="*/ 919 h 3808"/>
                <a:gd name="T6" fmla="*/ 1107 w 2410"/>
                <a:gd name="T7" fmla="*/ 1163 h 3808"/>
                <a:gd name="T8" fmla="*/ 1108 w 2410"/>
                <a:gd name="T9" fmla="*/ 1135 h 3808"/>
                <a:gd name="T10" fmla="*/ 1171 w 2410"/>
                <a:gd name="T11" fmla="*/ 1018 h 3808"/>
                <a:gd name="T12" fmla="*/ 1118 w 2410"/>
                <a:gd name="T13" fmla="*/ 915 h 3808"/>
                <a:gd name="T14" fmla="*/ 1123 w 2410"/>
                <a:gd name="T15" fmla="*/ 901 h 3808"/>
                <a:gd name="T16" fmla="*/ 1133 w 2410"/>
                <a:gd name="T17" fmla="*/ 895 h 3808"/>
                <a:gd name="T18" fmla="*/ 1279 w 2410"/>
                <a:gd name="T19" fmla="*/ 895 h 3808"/>
                <a:gd name="T20" fmla="*/ 1288 w 2410"/>
                <a:gd name="T21" fmla="*/ 897 h 3808"/>
                <a:gd name="T22" fmla="*/ 1296 w 2410"/>
                <a:gd name="T23" fmla="*/ 905 h 3808"/>
                <a:gd name="T24" fmla="*/ 1296 w 2410"/>
                <a:gd name="T25" fmla="*/ 925 h 3808"/>
                <a:gd name="T26" fmla="*/ 1303 w 2410"/>
                <a:gd name="T27" fmla="*/ 1122 h 3808"/>
                <a:gd name="T28" fmla="*/ 1310 w 2410"/>
                <a:gd name="T29" fmla="*/ 1149 h 3808"/>
                <a:gd name="T30" fmla="*/ 1267 w 2410"/>
                <a:gd name="T31" fmla="*/ 1360 h 3808"/>
                <a:gd name="T32" fmla="*/ 2158 w 2410"/>
                <a:gd name="T33" fmla="*/ 51 h 3808"/>
                <a:gd name="T34" fmla="*/ 2202 w 2410"/>
                <a:gd name="T35" fmla="*/ 16 h 3808"/>
                <a:gd name="T36" fmla="*/ 2255 w 2410"/>
                <a:gd name="T37" fmla="*/ 0 h 3808"/>
                <a:gd name="T38" fmla="*/ 2310 w 2410"/>
                <a:gd name="T39" fmla="*/ 6 h 3808"/>
                <a:gd name="T40" fmla="*/ 2360 w 2410"/>
                <a:gd name="T41" fmla="*/ 33 h 3808"/>
                <a:gd name="T42" fmla="*/ 2394 w 2410"/>
                <a:gd name="T43" fmla="*/ 78 h 3808"/>
                <a:gd name="T44" fmla="*/ 2410 w 2410"/>
                <a:gd name="T45" fmla="*/ 130 h 3808"/>
                <a:gd name="T46" fmla="*/ 2404 w 2410"/>
                <a:gd name="T47" fmla="*/ 185 h 3808"/>
                <a:gd name="T48" fmla="*/ 2377 w 2410"/>
                <a:gd name="T49" fmla="*/ 235 h 3808"/>
                <a:gd name="T50" fmla="*/ 1586 w 2410"/>
                <a:gd name="T51" fmla="*/ 3636 h 3808"/>
                <a:gd name="T52" fmla="*/ 1572 w 2410"/>
                <a:gd name="T53" fmla="*/ 3703 h 3808"/>
                <a:gd name="T54" fmla="*/ 1536 w 2410"/>
                <a:gd name="T55" fmla="*/ 3758 h 3808"/>
                <a:gd name="T56" fmla="*/ 1482 w 2410"/>
                <a:gd name="T57" fmla="*/ 3794 h 3808"/>
                <a:gd name="T58" fmla="*/ 1415 w 2410"/>
                <a:gd name="T59" fmla="*/ 3808 h 3808"/>
                <a:gd name="T60" fmla="*/ 1348 w 2410"/>
                <a:gd name="T61" fmla="*/ 3794 h 3808"/>
                <a:gd name="T62" fmla="*/ 1294 w 2410"/>
                <a:gd name="T63" fmla="*/ 3758 h 3808"/>
                <a:gd name="T64" fmla="*/ 1257 w 2410"/>
                <a:gd name="T65" fmla="*/ 3703 h 3808"/>
                <a:gd name="T66" fmla="*/ 1243 w 2410"/>
                <a:gd name="T67" fmla="*/ 3636 h 3808"/>
                <a:gd name="T68" fmla="*/ 1241 w 2410"/>
                <a:gd name="T69" fmla="*/ 2289 h 3808"/>
                <a:gd name="T70" fmla="*/ 1221 w 2410"/>
                <a:gd name="T71" fmla="*/ 2269 h 3808"/>
                <a:gd name="T72" fmla="*/ 1192 w 2410"/>
                <a:gd name="T73" fmla="*/ 2269 h 3808"/>
                <a:gd name="T74" fmla="*/ 1172 w 2410"/>
                <a:gd name="T75" fmla="*/ 2289 h 3808"/>
                <a:gd name="T76" fmla="*/ 1170 w 2410"/>
                <a:gd name="T77" fmla="*/ 3636 h 3808"/>
                <a:gd name="T78" fmla="*/ 1156 w 2410"/>
                <a:gd name="T79" fmla="*/ 3703 h 3808"/>
                <a:gd name="T80" fmla="*/ 1119 w 2410"/>
                <a:gd name="T81" fmla="*/ 3758 h 3808"/>
                <a:gd name="T82" fmla="*/ 1064 w 2410"/>
                <a:gd name="T83" fmla="*/ 3794 h 3808"/>
                <a:gd name="T84" fmla="*/ 998 w 2410"/>
                <a:gd name="T85" fmla="*/ 3808 h 3808"/>
                <a:gd name="T86" fmla="*/ 931 w 2410"/>
                <a:gd name="T87" fmla="*/ 3794 h 3808"/>
                <a:gd name="T88" fmla="*/ 876 w 2410"/>
                <a:gd name="T89" fmla="*/ 3758 h 3808"/>
                <a:gd name="T90" fmla="*/ 841 w 2410"/>
                <a:gd name="T91" fmla="*/ 3703 h 3808"/>
                <a:gd name="T92" fmla="*/ 827 w 2410"/>
                <a:gd name="T93" fmla="*/ 3636 h 3808"/>
                <a:gd name="T94" fmla="*/ 32 w 2410"/>
                <a:gd name="T95" fmla="*/ 235 h 3808"/>
                <a:gd name="T96" fmla="*/ 6 w 2410"/>
                <a:gd name="T97" fmla="*/ 185 h 3808"/>
                <a:gd name="T98" fmla="*/ 0 w 2410"/>
                <a:gd name="T99" fmla="*/ 130 h 3808"/>
                <a:gd name="T100" fmla="*/ 15 w 2410"/>
                <a:gd name="T101" fmla="*/ 78 h 3808"/>
                <a:gd name="T102" fmla="*/ 51 w 2410"/>
                <a:gd name="T103" fmla="*/ 33 h 3808"/>
                <a:gd name="T104" fmla="*/ 101 w 2410"/>
                <a:gd name="T105" fmla="*/ 6 h 3808"/>
                <a:gd name="T106" fmla="*/ 155 w 2410"/>
                <a:gd name="T107" fmla="*/ 0 h 38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410" h="3808">
                  <a:moveTo>
                    <a:pt x="155" y="0"/>
                  </a:moveTo>
                  <a:lnTo>
                    <a:pt x="182" y="6"/>
                  </a:lnTo>
                  <a:lnTo>
                    <a:pt x="207" y="16"/>
                  </a:lnTo>
                  <a:lnTo>
                    <a:pt x="231" y="31"/>
                  </a:lnTo>
                  <a:lnTo>
                    <a:pt x="251" y="51"/>
                  </a:lnTo>
                  <a:lnTo>
                    <a:pt x="977" y="919"/>
                  </a:lnTo>
                  <a:lnTo>
                    <a:pt x="1144" y="1360"/>
                  </a:lnTo>
                  <a:lnTo>
                    <a:pt x="1107" y="1163"/>
                  </a:lnTo>
                  <a:lnTo>
                    <a:pt x="1106" y="1149"/>
                  </a:lnTo>
                  <a:lnTo>
                    <a:pt x="1108" y="1135"/>
                  </a:lnTo>
                  <a:lnTo>
                    <a:pt x="1114" y="1122"/>
                  </a:lnTo>
                  <a:lnTo>
                    <a:pt x="1171" y="1018"/>
                  </a:lnTo>
                  <a:lnTo>
                    <a:pt x="1120" y="925"/>
                  </a:lnTo>
                  <a:lnTo>
                    <a:pt x="1118" y="915"/>
                  </a:lnTo>
                  <a:lnTo>
                    <a:pt x="1121" y="905"/>
                  </a:lnTo>
                  <a:lnTo>
                    <a:pt x="1123" y="901"/>
                  </a:lnTo>
                  <a:lnTo>
                    <a:pt x="1128" y="897"/>
                  </a:lnTo>
                  <a:lnTo>
                    <a:pt x="1133" y="895"/>
                  </a:lnTo>
                  <a:lnTo>
                    <a:pt x="1139" y="895"/>
                  </a:lnTo>
                  <a:lnTo>
                    <a:pt x="1279" y="895"/>
                  </a:lnTo>
                  <a:lnTo>
                    <a:pt x="1284" y="895"/>
                  </a:lnTo>
                  <a:lnTo>
                    <a:pt x="1288" y="897"/>
                  </a:lnTo>
                  <a:lnTo>
                    <a:pt x="1293" y="901"/>
                  </a:lnTo>
                  <a:lnTo>
                    <a:pt x="1296" y="905"/>
                  </a:lnTo>
                  <a:lnTo>
                    <a:pt x="1299" y="915"/>
                  </a:lnTo>
                  <a:lnTo>
                    <a:pt x="1296" y="925"/>
                  </a:lnTo>
                  <a:lnTo>
                    <a:pt x="1245" y="1018"/>
                  </a:lnTo>
                  <a:lnTo>
                    <a:pt x="1303" y="1122"/>
                  </a:lnTo>
                  <a:lnTo>
                    <a:pt x="1308" y="1135"/>
                  </a:lnTo>
                  <a:lnTo>
                    <a:pt x="1310" y="1149"/>
                  </a:lnTo>
                  <a:lnTo>
                    <a:pt x="1309" y="1163"/>
                  </a:lnTo>
                  <a:lnTo>
                    <a:pt x="1267" y="1360"/>
                  </a:lnTo>
                  <a:lnTo>
                    <a:pt x="1439" y="912"/>
                  </a:lnTo>
                  <a:lnTo>
                    <a:pt x="2158" y="51"/>
                  </a:lnTo>
                  <a:lnTo>
                    <a:pt x="2179" y="31"/>
                  </a:lnTo>
                  <a:lnTo>
                    <a:pt x="2202" y="16"/>
                  </a:lnTo>
                  <a:lnTo>
                    <a:pt x="2227" y="6"/>
                  </a:lnTo>
                  <a:lnTo>
                    <a:pt x="2255" y="0"/>
                  </a:lnTo>
                  <a:lnTo>
                    <a:pt x="2282" y="0"/>
                  </a:lnTo>
                  <a:lnTo>
                    <a:pt x="2310" y="6"/>
                  </a:lnTo>
                  <a:lnTo>
                    <a:pt x="2335" y="17"/>
                  </a:lnTo>
                  <a:lnTo>
                    <a:pt x="2360" y="33"/>
                  </a:lnTo>
                  <a:lnTo>
                    <a:pt x="2379" y="54"/>
                  </a:lnTo>
                  <a:lnTo>
                    <a:pt x="2394" y="78"/>
                  </a:lnTo>
                  <a:lnTo>
                    <a:pt x="2405" y="104"/>
                  </a:lnTo>
                  <a:lnTo>
                    <a:pt x="2410" y="130"/>
                  </a:lnTo>
                  <a:lnTo>
                    <a:pt x="2410" y="158"/>
                  </a:lnTo>
                  <a:lnTo>
                    <a:pt x="2404" y="185"/>
                  </a:lnTo>
                  <a:lnTo>
                    <a:pt x="2393" y="210"/>
                  </a:lnTo>
                  <a:lnTo>
                    <a:pt x="2377" y="235"/>
                  </a:lnTo>
                  <a:lnTo>
                    <a:pt x="1583" y="1184"/>
                  </a:lnTo>
                  <a:lnTo>
                    <a:pt x="1586" y="3636"/>
                  </a:lnTo>
                  <a:lnTo>
                    <a:pt x="1583" y="3671"/>
                  </a:lnTo>
                  <a:lnTo>
                    <a:pt x="1572" y="3703"/>
                  </a:lnTo>
                  <a:lnTo>
                    <a:pt x="1557" y="3732"/>
                  </a:lnTo>
                  <a:lnTo>
                    <a:pt x="1536" y="3758"/>
                  </a:lnTo>
                  <a:lnTo>
                    <a:pt x="1511" y="3779"/>
                  </a:lnTo>
                  <a:lnTo>
                    <a:pt x="1482" y="3794"/>
                  </a:lnTo>
                  <a:lnTo>
                    <a:pt x="1449" y="3804"/>
                  </a:lnTo>
                  <a:lnTo>
                    <a:pt x="1415" y="3808"/>
                  </a:lnTo>
                  <a:lnTo>
                    <a:pt x="1380" y="3804"/>
                  </a:lnTo>
                  <a:lnTo>
                    <a:pt x="1348" y="3794"/>
                  </a:lnTo>
                  <a:lnTo>
                    <a:pt x="1319" y="3779"/>
                  </a:lnTo>
                  <a:lnTo>
                    <a:pt x="1294" y="3758"/>
                  </a:lnTo>
                  <a:lnTo>
                    <a:pt x="1273" y="3732"/>
                  </a:lnTo>
                  <a:lnTo>
                    <a:pt x="1257" y="3703"/>
                  </a:lnTo>
                  <a:lnTo>
                    <a:pt x="1246" y="3671"/>
                  </a:lnTo>
                  <a:lnTo>
                    <a:pt x="1243" y="3636"/>
                  </a:lnTo>
                  <a:lnTo>
                    <a:pt x="1243" y="2303"/>
                  </a:lnTo>
                  <a:lnTo>
                    <a:pt x="1241" y="2289"/>
                  </a:lnTo>
                  <a:lnTo>
                    <a:pt x="1233" y="2276"/>
                  </a:lnTo>
                  <a:lnTo>
                    <a:pt x="1221" y="2269"/>
                  </a:lnTo>
                  <a:lnTo>
                    <a:pt x="1207" y="2266"/>
                  </a:lnTo>
                  <a:lnTo>
                    <a:pt x="1192" y="2269"/>
                  </a:lnTo>
                  <a:lnTo>
                    <a:pt x="1180" y="2276"/>
                  </a:lnTo>
                  <a:lnTo>
                    <a:pt x="1172" y="2289"/>
                  </a:lnTo>
                  <a:lnTo>
                    <a:pt x="1170" y="2303"/>
                  </a:lnTo>
                  <a:lnTo>
                    <a:pt x="1170" y="3636"/>
                  </a:lnTo>
                  <a:lnTo>
                    <a:pt x="1166" y="3671"/>
                  </a:lnTo>
                  <a:lnTo>
                    <a:pt x="1156" y="3703"/>
                  </a:lnTo>
                  <a:lnTo>
                    <a:pt x="1140" y="3732"/>
                  </a:lnTo>
                  <a:lnTo>
                    <a:pt x="1119" y="3758"/>
                  </a:lnTo>
                  <a:lnTo>
                    <a:pt x="1095" y="3779"/>
                  </a:lnTo>
                  <a:lnTo>
                    <a:pt x="1064" y="3794"/>
                  </a:lnTo>
                  <a:lnTo>
                    <a:pt x="1033" y="3804"/>
                  </a:lnTo>
                  <a:lnTo>
                    <a:pt x="998" y="3808"/>
                  </a:lnTo>
                  <a:lnTo>
                    <a:pt x="963" y="3804"/>
                  </a:lnTo>
                  <a:lnTo>
                    <a:pt x="931" y="3794"/>
                  </a:lnTo>
                  <a:lnTo>
                    <a:pt x="902" y="3779"/>
                  </a:lnTo>
                  <a:lnTo>
                    <a:pt x="876" y="3758"/>
                  </a:lnTo>
                  <a:lnTo>
                    <a:pt x="856" y="3732"/>
                  </a:lnTo>
                  <a:lnTo>
                    <a:pt x="841" y="3703"/>
                  </a:lnTo>
                  <a:lnTo>
                    <a:pt x="830" y="3671"/>
                  </a:lnTo>
                  <a:lnTo>
                    <a:pt x="827" y="3636"/>
                  </a:lnTo>
                  <a:lnTo>
                    <a:pt x="827" y="1184"/>
                  </a:lnTo>
                  <a:lnTo>
                    <a:pt x="32" y="235"/>
                  </a:lnTo>
                  <a:lnTo>
                    <a:pt x="16" y="210"/>
                  </a:lnTo>
                  <a:lnTo>
                    <a:pt x="6" y="185"/>
                  </a:lnTo>
                  <a:lnTo>
                    <a:pt x="0" y="158"/>
                  </a:lnTo>
                  <a:lnTo>
                    <a:pt x="0" y="130"/>
                  </a:lnTo>
                  <a:lnTo>
                    <a:pt x="4" y="104"/>
                  </a:lnTo>
                  <a:lnTo>
                    <a:pt x="15" y="78"/>
                  </a:lnTo>
                  <a:lnTo>
                    <a:pt x="30" y="54"/>
                  </a:lnTo>
                  <a:lnTo>
                    <a:pt x="51" y="33"/>
                  </a:lnTo>
                  <a:lnTo>
                    <a:pt x="74" y="17"/>
                  </a:lnTo>
                  <a:lnTo>
                    <a:pt x="101" y="6"/>
                  </a:lnTo>
                  <a:lnTo>
                    <a:pt x="127" y="0"/>
                  </a:lnTo>
                  <a:lnTo>
                    <a:pt x="15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grpSp>
      <p:pic>
        <p:nvPicPr>
          <p:cNvPr id="52" name="Picture 51">
            <a:extLst>
              <a:ext uri="{FF2B5EF4-FFF2-40B4-BE49-F238E27FC236}">
                <a16:creationId xmlns:a16="http://schemas.microsoft.com/office/drawing/2014/main" id="{7313B85D-A1D7-F206-E9F6-D08D6E94CEC0}"/>
              </a:ext>
            </a:extLst>
          </p:cNvPr>
          <p:cNvPicPr>
            <a:picLocks noChangeAspect="1"/>
          </p:cNvPicPr>
          <p:nvPr/>
        </p:nvPicPr>
        <p:blipFill>
          <a:blip r:embed="rId20"/>
          <a:stretch>
            <a:fillRect/>
          </a:stretch>
        </p:blipFill>
        <p:spPr>
          <a:xfrm>
            <a:off x="4868580" y="1104089"/>
            <a:ext cx="413928" cy="413928"/>
          </a:xfrm>
          <a:prstGeom prst="rect">
            <a:avLst/>
          </a:prstGeom>
        </p:spPr>
      </p:pic>
      <p:pic>
        <p:nvPicPr>
          <p:cNvPr id="54" name="Picture 53">
            <a:extLst>
              <a:ext uri="{FF2B5EF4-FFF2-40B4-BE49-F238E27FC236}">
                <a16:creationId xmlns:a16="http://schemas.microsoft.com/office/drawing/2014/main" id="{6C8E37E7-5EDF-2553-3634-B450ABF7D25E}"/>
              </a:ext>
            </a:extLst>
          </p:cNvPr>
          <p:cNvPicPr>
            <a:picLocks noChangeAspect="1"/>
          </p:cNvPicPr>
          <p:nvPr/>
        </p:nvPicPr>
        <p:blipFill>
          <a:blip r:embed="rId21"/>
          <a:stretch>
            <a:fillRect/>
          </a:stretch>
        </p:blipFill>
        <p:spPr>
          <a:xfrm>
            <a:off x="1719981" y="2082434"/>
            <a:ext cx="458624" cy="458624"/>
          </a:xfrm>
          <a:prstGeom prst="rect">
            <a:avLst/>
          </a:prstGeom>
        </p:spPr>
      </p:pic>
      <p:pic>
        <p:nvPicPr>
          <p:cNvPr id="56" name="Picture 55">
            <a:extLst>
              <a:ext uri="{FF2B5EF4-FFF2-40B4-BE49-F238E27FC236}">
                <a16:creationId xmlns:a16="http://schemas.microsoft.com/office/drawing/2014/main" id="{96DF900E-9205-FB6C-4400-94F9B4199DF0}"/>
              </a:ext>
            </a:extLst>
          </p:cNvPr>
          <p:cNvPicPr>
            <a:picLocks noChangeAspect="1"/>
          </p:cNvPicPr>
          <p:nvPr/>
        </p:nvPicPr>
        <p:blipFill>
          <a:blip r:embed="rId22"/>
          <a:stretch>
            <a:fillRect/>
          </a:stretch>
        </p:blipFill>
        <p:spPr>
          <a:xfrm>
            <a:off x="1772802" y="3795504"/>
            <a:ext cx="377034" cy="377034"/>
          </a:xfrm>
          <a:prstGeom prst="rect">
            <a:avLst/>
          </a:prstGeom>
        </p:spPr>
      </p:pic>
      <p:pic>
        <p:nvPicPr>
          <p:cNvPr id="58" name="Picture 57">
            <a:extLst>
              <a:ext uri="{FF2B5EF4-FFF2-40B4-BE49-F238E27FC236}">
                <a16:creationId xmlns:a16="http://schemas.microsoft.com/office/drawing/2014/main" id="{CD79BE2A-2234-1AE1-372C-28C46E8E8D10}"/>
              </a:ext>
            </a:extLst>
          </p:cNvPr>
          <p:cNvPicPr>
            <a:picLocks noChangeAspect="1"/>
          </p:cNvPicPr>
          <p:nvPr/>
        </p:nvPicPr>
        <p:blipFill>
          <a:blip r:embed="rId23"/>
          <a:stretch>
            <a:fillRect/>
          </a:stretch>
        </p:blipFill>
        <p:spPr>
          <a:xfrm>
            <a:off x="3077034" y="5578210"/>
            <a:ext cx="483426" cy="402997"/>
          </a:xfrm>
          <a:prstGeom prst="rect">
            <a:avLst/>
          </a:prstGeom>
        </p:spPr>
      </p:pic>
      <p:pic>
        <p:nvPicPr>
          <p:cNvPr id="60" name="Picture 59">
            <a:extLst>
              <a:ext uri="{FF2B5EF4-FFF2-40B4-BE49-F238E27FC236}">
                <a16:creationId xmlns:a16="http://schemas.microsoft.com/office/drawing/2014/main" id="{AE3E3FCC-1A11-A3C1-10AC-7C23D3559231}"/>
              </a:ext>
            </a:extLst>
          </p:cNvPr>
          <p:cNvPicPr>
            <a:picLocks noChangeAspect="1"/>
          </p:cNvPicPr>
          <p:nvPr/>
        </p:nvPicPr>
        <p:blipFill>
          <a:blip r:embed="rId24"/>
          <a:stretch>
            <a:fillRect/>
          </a:stretch>
        </p:blipFill>
        <p:spPr>
          <a:xfrm>
            <a:off x="8439444" y="5533971"/>
            <a:ext cx="489366" cy="422832"/>
          </a:xfrm>
          <a:prstGeom prst="rect">
            <a:avLst/>
          </a:prstGeom>
        </p:spPr>
      </p:pic>
      <p:pic>
        <p:nvPicPr>
          <p:cNvPr id="62" name="Picture 61">
            <a:extLst>
              <a:ext uri="{FF2B5EF4-FFF2-40B4-BE49-F238E27FC236}">
                <a16:creationId xmlns:a16="http://schemas.microsoft.com/office/drawing/2014/main" id="{AA013291-EF26-3750-ED71-0F1CA8D460FE}"/>
              </a:ext>
            </a:extLst>
          </p:cNvPr>
          <p:cNvPicPr>
            <a:picLocks noChangeAspect="1"/>
          </p:cNvPicPr>
          <p:nvPr/>
        </p:nvPicPr>
        <p:blipFill>
          <a:blip r:embed="rId25"/>
          <a:stretch>
            <a:fillRect/>
          </a:stretch>
        </p:blipFill>
        <p:spPr>
          <a:xfrm>
            <a:off x="9325053" y="4126893"/>
            <a:ext cx="451187" cy="451187"/>
          </a:xfrm>
          <a:prstGeom prst="rect">
            <a:avLst/>
          </a:prstGeom>
        </p:spPr>
      </p:pic>
      <p:pic>
        <p:nvPicPr>
          <p:cNvPr id="64" name="Picture 63">
            <a:extLst>
              <a:ext uri="{FF2B5EF4-FFF2-40B4-BE49-F238E27FC236}">
                <a16:creationId xmlns:a16="http://schemas.microsoft.com/office/drawing/2014/main" id="{490B0874-9DF5-23C5-36B1-E44E1E135B48}"/>
              </a:ext>
            </a:extLst>
          </p:cNvPr>
          <p:cNvPicPr>
            <a:picLocks noChangeAspect="1"/>
          </p:cNvPicPr>
          <p:nvPr/>
        </p:nvPicPr>
        <p:blipFill>
          <a:blip r:embed="rId26"/>
          <a:stretch>
            <a:fillRect/>
          </a:stretch>
        </p:blipFill>
        <p:spPr>
          <a:xfrm>
            <a:off x="9223329" y="2443714"/>
            <a:ext cx="475816" cy="475816"/>
          </a:xfrm>
          <a:prstGeom prst="rect">
            <a:avLst/>
          </a:prstGeom>
        </p:spPr>
      </p:pic>
      <p:pic>
        <p:nvPicPr>
          <p:cNvPr id="66" name="Picture 65">
            <a:extLst>
              <a:ext uri="{FF2B5EF4-FFF2-40B4-BE49-F238E27FC236}">
                <a16:creationId xmlns:a16="http://schemas.microsoft.com/office/drawing/2014/main" id="{D1824E2F-84D2-DEC4-13AA-C39063D4CA1B}"/>
              </a:ext>
            </a:extLst>
          </p:cNvPr>
          <p:cNvPicPr>
            <a:picLocks noChangeAspect="1"/>
          </p:cNvPicPr>
          <p:nvPr/>
        </p:nvPicPr>
        <p:blipFill>
          <a:blip r:embed="rId27"/>
          <a:stretch>
            <a:fillRect/>
          </a:stretch>
        </p:blipFill>
        <p:spPr>
          <a:xfrm>
            <a:off x="7936472" y="1163625"/>
            <a:ext cx="461128" cy="461128"/>
          </a:xfrm>
          <a:prstGeom prst="rect">
            <a:avLst/>
          </a:prstGeom>
        </p:spPr>
      </p:pic>
      <p:pic>
        <p:nvPicPr>
          <p:cNvPr id="3" name="Picture 2">
            <a:extLst>
              <a:ext uri="{FF2B5EF4-FFF2-40B4-BE49-F238E27FC236}">
                <a16:creationId xmlns:a16="http://schemas.microsoft.com/office/drawing/2014/main" id="{26714791-8AE6-AD30-ADB9-9B2E09C250BA}"/>
              </a:ext>
            </a:extLst>
          </p:cNvPr>
          <p:cNvPicPr>
            <a:picLocks noChangeAspect="1"/>
          </p:cNvPicPr>
          <p:nvPr/>
        </p:nvPicPr>
        <p:blipFill>
          <a:blip r:embed="rId28"/>
          <a:stretch>
            <a:fillRect/>
          </a:stretch>
        </p:blipFill>
        <p:spPr>
          <a:xfrm>
            <a:off x="5102364" y="1724360"/>
            <a:ext cx="647923" cy="647923"/>
          </a:xfrm>
          <a:prstGeom prst="rect">
            <a:avLst/>
          </a:prstGeom>
          <a:ln w="12700">
            <a:solidFill>
              <a:schemeClr val="tx1"/>
            </a:solidFill>
          </a:ln>
        </p:spPr>
      </p:pic>
      <p:pic>
        <p:nvPicPr>
          <p:cNvPr id="9" name="Picture 8" descr="A logo with blue and grey letters&#10;&#10;Description automatically generated">
            <a:extLst>
              <a:ext uri="{FF2B5EF4-FFF2-40B4-BE49-F238E27FC236}">
                <a16:creationId xmlns:a16="http://schemas.microsoft.com/office/drawing/2014/main" id="{943F2C0B-5789-B3F1-9519-9BA3AF9BAD08}"/>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1719981" y="6161505"/>
            <a:ext cx="662910" cy="467895"/>
          </a:xfrm>
          <a:prstGeom prst="rect">
            <a:avLst/>
          </a:prstGeom>
          <a:ln w="15875">
            <a:solidFill>
              <a:srgbClr val="0070C0"/>
            </a:solidFill>
          </a:ln>
          <a:effectLst>
            <a:softEdge rad="0"/>
          </a:effectLst>
        </p:spPr>
      </p:pic>
      <p:pic>
        <p:nvPicPr>
          <p:cNvPr id="10" name="Picture 9" descr="A black and yellow shield with yellow and blue stripes and flowers&#10;&#10;Description automatically generated">
            <a:hlinkClick r:id="rId30"/>
            <a:extLst>
              <a:ext uri="{FF2B5EF4-FFF2-40B4-BE49-F238E27FC236}">
                <a16:creationId xmlns:a16="http://schemas.microsoft.com/office/drawing/2014/main" id="{84A901E4-4D20-0A92-65AF-5F30F1E4EDF4}"/>
              </a:ext>
            </a:extLst>
          </p:cNvPr>
          <p:cNvPicPr>
            <a:picLocks noChangeAspect="1"/>
          </p:cNvPicPr>
          <p:nvPr/>
        </p:nvPicPr>
        <p:blipFill>
          <a:blip r:embed="rId31">
            <a:extLst>
              <a:ext uri="{28A0092B-C50C-407E-A947-70E740481C1C}">
                <a14:useLocalDpi xmlns:a14="http://schemas.microsoft.com/office/drawing/2010/main" val="0"/>
              </a:ext>
            </a:extLst>
          </a:blip>
          <a:stretch>
            <a:fillRect/>
          </a:stretch>
        </p:blipFill>
        <p:spPr>
          <a:xfrm>
            <a:off x="1723954" y="5439896"/>
            <a:ext cx="662909" cy="668724"/>
          </a:xfrm>
          <a:prstGeom prst="rect">
            <a:avLst/>
          </a:prstGeom>
        </p:spPr>
      </p:pic>
    </p:spTree>
    <p:extLst>
      <p:ext uri="{BB962C8B-B14F-4D97-AF65-F5344CB8AC3E}">
        <p14:creationId xmlns:p14="http://schemas.microsoft.com/office/powerpoint/2010/main" val="93105788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64A60E-03E4-6ED1-B74F-874201CA0E7D}"/>
              </a:ext>
            </a:extLst>
          </p:cNvPr>
          <p:cNvSpPr>
            <a:spLocks noGrp="1"/>
          </p:cNvSpPr>
          <p:nvPr>
            <p:ph type="title"/>
          </p:nvPr>
        </p:nvSpPr>
        <p:spPr>
          <a:xfrm>
            <a:off x="572493" y="238539"/>
            <a:ext cx="5224445" cy="1448792"/>
          </a:xfrm>
        </p:spPr>
        <p:txBody>
          <a:bodyPr vert="horz" lIns="91440" tIns="45720" rIns="91440" bIns="45720" rtlCol="0" anchor="b">
            <a:normAutofit fontScale="90000"/>
          </a:bodyPr>
          <a:lstStyle/>
          <a:p>
            <a:pPr>
              <a:lnSpc>
                <a:spcPct val="90000"/>
              </a:lnSpc>
            </a:pPr>
            <a:r>
              <a:rPr lang="en-US" sz="5400">
                <a:solidFill>
                  <a:srgbClr val="00B050"/>
                </a:solidFill>
                <a:latin typeface="+mj-lt"/>
                <a:cs typeface="+mj-cs"/>
              </a:rPr>
              <a:t>Success Criteria for support</a:t>
            </a:r>
            <a:endParaRPr lang="en-US" sz="5400">
              <a:solidFill>
                <a:srgbClr val="00B050"/>
              </a:solidFill>
              <a:latin typeface="+mj-lt"/>
              <a:cs typeface="Calibri Light"/>
            </a:endParaRP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23586D44-78C0-3BB7-7A0A-1AD281591F1A}"/>
              </a:ext>
            </a:extLst>
          </p:cNvPr>
          <p:cNvGraphicFramePr>
            <a:graphicFrameLocks noGrp="1"/>
          </p:cNvGraphicFramePr>
          <p:nvPr>
            <p:extLst>
              <p:ext uri="{D42A27DB-BD31-4B8C-83A1-F6EECF244321}">
                <p14:modId xmlns:p14="http://schemas.microsoft.com/office/powerpoint/2010/main" val="65408330"/>
              </p:ext>
            </p:extLst>
          </p:nvPr>
        </p:nvGraphicFramePr>
        <p:xfrm>
          <a:off x="6009735" y="100641"/>
          <a:ext cx="6067245" cy="6744139"/>
        </p:xfrm>
        <a:graphic>
          <a:graphicData uri="http://schemas.openxmlformats.org/drawingml/2006/table">
            <a:tbl>
              <a:tblPr firstRow="1" bandRow="1">
                <a:tableStyleId>{5C22544A-7EE6-4342-B048-85BDC9FD1C3A}</a:tableStyleId>
              </a:tblPr>
              <a:tblGrid>
                <a:gridCol w="5112158">
                  <a:extLst>
                    <a:ext uri="{9D8B030D-6E8A-4147-A177-3AD203B41FA5}">
                      <a16:colId xmlns:a16="http://schemas.microsoft.com/office/drawing/2014/main" val="1547150078"/>
                    </a:ext>
                  </a:extLst>
                </a:gridCol>
                <a:gridCol w="955087">
                  <a:extLst>
                    <a:ext uri="{9D8B030D-6E8A-4147-A177-3AD203B41FA5}">
                      <a16:colId xmlns:a16="http://schemas.microsoft.com/office/drawing/2014/main" val="1924960156"/>
                    </a:ext>
                  </a:extLst>
                </a:gridCol>
              </a:tblGrid>
              <a:tr h="428079">
                <a:tc>
                  <a:txBody>
                    <a:bodyPr/>
                    <a:lstStyle/>
                    <a:p>
                      <a:pPr algn="ctr" fontAlgn="t"/>
                      <a:r>
                        <a:rPr lang="en-US" sz="2000">
                          <a:effectLst/>
                        </a:rPr>
                        <a:t>Success Criteria</a:t>
                      </a:r>
                    </a:p>
                  </a:txBody>
                  <a:tcPr/>
                </a:tc>
                <a:tc>
                  <a:txBody>
                    <a:bodyPr/>
                    <a:lstStyle/>
                    <a:p>
                      <a:pPr fontAlgn="t"/>
                      <a:r>
                        <a:rPr lang="en-US" sz="1100">
                          <a:effectLst/>
                        </a:rPr>
                        <a:t>Evident in template (Y/N) </a:t>
                      </a:r>
                      <a:endParaRPr lang="en-US">
                        <a:effectLst/>
                      </a:endParaRPr>
                    </a:p>
                  </a:txBody>
                  <a:tcPr/>
                </a:tc>
                <a:extLst>
                  <a:ext uri="{0D108BD9-81ED-4DB2-BD59-A6C34878D82A}">
                    <a16:rowId xmlns:a16="http://schemas.microsoft.com/office/drawing/2014/main" val="788712309"/>
                  </a:ext>
                </a:extLst>
              </a:tr>
              <a:tr h="356733">
                <a:tc gridSpan="2">
                  <a:txBody>
                    <a:bodyPr/>
                    <a:lstStyle/>
                    <a:p>
                      <a:pPr lvl="0" algn="ctr">
                        <a:buNone/>
                      </a:pPr>
                      <a:r>
                        <a:rPr lang="en-US" sz="1400" b="1">
                          <a:effectLst/>
                        </a:rPr>
                        <a:t>What you did and why?</a:t>
                      </a:r>
                    </a:p>
                  </a:txBody>
                  <a:tcPr>
                    <a:solidFill>
                      <a:schemeClr val="bg2">
                        <a:lumMod val="90000"/>
                      </a:schemeClr>
                    </a:solidFill>
                  </a:tcPr>
                </a:tc>
                <a:tc hMerge="1">
                  <a:txBody>
                    <a:bodyPr/>
                    <a:lstStyle/>
                    <a:p>
                      <a:endParaRPr lang="en-US"/>
                    </a:p>
                  </a:txBody>
                  <a:tcPr/>
                </a:tc>
                <a:extLst>
                  <a:ext uri="{0D108BD9-81ED-4DB2-BD59-A6C34878D82A}">
                    <a16:rowId xmlns:a16="http://schemas.microsoft.com/office/drawing/2014/main" val="1924178997"/>
                  </a:ext>
                </a:extLst>
              </a:tr>
              <a:tr h="356733">
                <a:tc>
                  <a:txBody>
                    <a:bodyPr/>
                    <a:lstStyle/>
                    <a:p>
                      <a:pPr fontAlgn="t"/>
                      <a:r>
                        <a:rPr lang="en-US" sz="1100">
                          <a:effectLst/>
                        </a:rPr>
                        <a:t>An explanation of what experience you encountered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2271513408"/>
                  </a:ext>
                </a:extLst>
              </a:tr>
              <a:tr h="770543">
                <a:tc>
                  <a:txBody>
                    <a:bodyPr/>
                    <a:lstStyle/>
                    <a:p>
                      <a:pPr fontAlgn="t"/>
                      <a:r>
                        <a:rPr lang="en-US" sz="1100">
                          <a:effectLst/>
                        </a:rPr>
                        <a:t>An explanation of why you did, what you did.  </a:t>
                      </a:r>
                      <a:endParaRPr lang="en-US">
                        <a:effectLst/>
                      </a:endParaRPr>
                    </a:p>
                    <a:p>
                      <a:pPr rtl="0" fontAlgn="base"/>
                      <a:r>
                        <a:rPr lang="en-US" sz="1100">
                          <a:effectLst/>
                        </a:rPr>
                        <a:t>For example, was the motivation a result of a conversation with your mentor? A lesson plan evaluation? A weekly reflection target? A piece of literature you engaged with? </a:t>
                      </a:r>
                      <a:endParaRPr lang="en-US">
                        <a:effectLst/>
                      </a:endParaRPr>
                    </a:p>
                  </a:txBody>
                  <a:tcPr/>
                </a:tc>
                <a:tc>
                  <a:txBody>
                    <a:bodyPr/>
                    <a:lstStyle/>
                    <a:p>
                      <a:pPr fontAlgn="t"/>
                      <a:endParaRPr lang="en-US">
                        <a:effectLst/>
                      </a:endParaRPr>
                    </a:p>
                    <a:p>
                      <a:pPr rtl="0" fontAlgn="base"/>
                      <a:endParaRPr lang="en-US">
                        <a:effectLst/>
                      </a:endParaRPr>
                    </a:p>
                  </a:txBody>
                  <a:tcPr/>
                </a:tc>
                <a:extLst>
                  <a:ext uri="{0D108BD9-81ED-4DB2-BD59-A6C34878D82A}">
                    <a16:rowId xmlns:a16="http://schemas.microsoft.com/office/drawing/2014/main" val="2560487188"/>
                  </a:ext>
                </a:extLst>
              </a:tr>
              <a:tr h="428079">
                <a:tc>
                  <a:txBody>
                    <a:bodyPr/>
                    <a:lstStyle/>
                    <a:p>
                      <a:pPr fontAlgn="t"/>
                      <a:r>
                        <a:rPr lang="en-US" sz="1100">
                          <a:effectLst/>
                        </a:rPr>
                        <a:t>A reference to any ‘Teaching Standards’ that you have chosen to focus on as part of the experience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2153370711"/>
                  </a:ext>
                </a:extLst>
              </a:tr>
              <a:tr h="299655">
                <a:tc gridSpan="2">
                  <a:txBody>
                    <a:bodyPr/>
                    <a:lstStyle/>
                    <a:p>
                      <a:pPr algn="ctr" fontAlgn="t"/>
                      <a:r>
                        <a:rPr lang="en-US" sz="1400" b="1">
                          <a:effectLst/>
                        </a:rPr>
                        <a:t>What have you learned? </a:t>
                      </a:r>
                    </a:p>
                  </a:txBody>
                  <a:tcPr>
                    <a:solidFill>
                      <a:schemeClr val="bg2">
                        <a:lumMod val="90000"/>
                      </a:schemeClr>
                    </a:solidFill>
                  </a:tcPr>
                </a:tc>
                <a:tc hMerge="1">
                  <a:txBody>
                    <a:bodyPr/>
                    <a:lstStyle/>
                    <a:p>
                      <a:endParaRPr lang="en-US"/>
                    </a:p>
                  </a:txBody>
                  <a:tcPr/>
                </a:tc>
                <a:extLst>
                  <a:ext uri="{0D108BD9-81ED-4DB2-BD59-A6C34878D82A}">
                    <a16:rowId xmlns:a16="http://schemas.microsoft.com/office/drawing/2014/main" val="63966131"/>
                  </a:ext>
                </a:extLst>
              </a:tr>
              <a:tr h="428079">
                <a:tc>
                  <a:txBody>
                    <a:bodyPr/>
                    <a:lstStyle/>
                    <a:p>
                      <a:pPr fontAlgn="t"/>
                      <a:r>
                        <a:rPr lang="en-US" sz="1100">
                          <a:effectLst/>
                        </a:rPr>
                        <a:t>A deep reflection on what impact your actions had on learners (including references to literature, where appropriate)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3311633630"/>
                  </a:ext>
                </a:extLst>
              </a:tr>
              <a:tr h="428079">
                <a:tc>
                  <a:txBody>
                    <a:bodyPr/>
                    <a:lstStyle/>
                    <a:p>
                      <a:pPr fontAlgn="t"/>
                      <a:r>
                        <a:rPr lang="en-US" sz="1100">
                          <a:effectLst/>
                        </a:rPr>
                        <a:t>A clear reference to how you have developed your practice in relation to a particular strand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2445946346"/>
                  </a:ext>
                </a:extLst>
              </a:tr>
              <a:tr h="299655">
                <a:tc gridSpan="2">
                  <a:txBody>
                    <a:bodyPr/>
                    <a:lstStyle/>
                    <a:p>
                      <a:pPr algn="ctr" fontAlgn="t"/>
                      <a:r>
                        <a:rPr lang="en-US" sz="1400" b="1">
                          <a:effectLst/>
                        </a:rPr>
                        <a:t>What next? </a:t>
                      </a:r>
                    </a:p>
                  </a:txBody>
                  <a:tcPr>
                    <a:solidFill>
                      <a:schemeClr val="bg2">
                        <a:lumMod val="90000"/>
                      </a:schemeClr>
                    </a:solidFill>
                  </a:tcPr>
                </a:tc>
                <a:tc hMerge="1">
                  <a:txBody>
                    <a:bodyPr/>
                    <a:lstStyle/>
                    <a:p>
                      <a:endParaRPr lang="en-US"/>
                    </a:p>
                  </a:txBody>
                  <a:tcPr/>
                </a:tc>
                <a:extLst>
                  <a:ext uri="{0D108BD9-81ED-4DB2-BD59-A6C34878D82A}">
                    <a16:rowId xmlns:a16="http://schemas.microsoft.com/office/drawing/2014/main" val="2256864859"/>
                  </a:ext>
                </a:extLst>
              </a:tr>
              <a:tr h="356733">
                <a:tc>
                  <a:txBody>
                    <a:bodyPr/>
                    <a:lstStyle/>
                    <a:p>
                      <a:pPr fontAlgn="t"/>
                      <a:r>
                        <a:rPr lang="en-US" sz="1100">
                          <a:effectLst/>
                        </a:rPr>
                        <a:t>An explanation of how will you use or adapt these ideas in the future?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2338771034"/>
                  </a:ext>
                </a:extLst>
              </a:tr>
              <a:tr h="428079">
                <a:tc>
                  <a:txBody>
                    <a:bodyPr/>
                    <a:lstStyle/>
                    <a:p>
                      <a:pPr fontAlgn="t"/>
                      <a:r>
                        <a:rPr lang="en-US" sz="1100">
                          <a:effectLst/>
                        </a:rPr>
                        <a:t>An explanation of how will you continue your personal learning in relation to this topic in the future?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1625223441"/>
                  </a:ext>
                </a:extLst>
              </a:tr>
              <a:tr h="442349">
                <a:tc>
                  <a:txBody>
                    <a:bodyPr/>
                    <a:lstStyle/>
                    <a:p>
                      <a:pPr fontAlgn="t"/>
                      <a:r>
                        <a:rPr lang="en-US" sz="1100">
                          <a:effectLst/>
                        </a:rPr>
                        <a:t>Is there a piece of literature that you intend to read as a consequence of this?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3165248078"/>
                  </a:ext>
                </a:extLst>
              </a:tr>
              <a:tr h="299655">
                <a:tc gridSpan="2">
                  <a:txBody>
                    <a:bodyPr/>
                    <a:lstStyle/>
                    <a:p>
                      <a:pPr algn="ctr" fontAlgn="t"/>
                      <a:r>
                        <a:rPr lang="en-US" sz="1400" b="1">
                          <a:effectLst/>
                        </a:rPr>
                        <a:t>General considerations for each Professional Experience Template </a:t>
                      </a:r>
                    </a:p>
                  </a:txBody>
                  <a:tcPr>
                    <a:solidFill>
                      <a:schemeClr val="bg2">
                        <a:lumMod val="90000"/>
                      </a:schemeClr>
                    </a:solidFill>
                  </a:tcPr>
                </a:tc>
                <a:tc hMerge="1">
                  <a:txBody>
                    <a:bodyPr/>
                    <a:lstStyle/>
                    <a:p>
                      <a:endParaRPr lang="en-US"/>
                    </a:p>
                  </a:txBody>
                  <a:tcPr/>
                </a:tc>
                <a:extLst>
                  <a:ext uri="{0D108BD9-81ED-4DB2-BD59-A6C34878D82A}">
                    <a16:rowId xmlns:a16="http://schemas.microsoft.com/office/drawing/2014/main" val="2604657581"/>
                  </a:ext>
                </a:extLst>
              </a:tr>
              <a:tr h="428079">
                <a:tc>
                  <a:txBody>
                    <a:bodyPr/>
                    <a:lstStyle/>
                    <a:p>
                      <a:pPr fontAlgn="t"/>
                      <a:r>
                        <a:rPr lang="en-US" sz="1100">
                          <a:effectLst/>
                        </a:rPr>
                        <a:t>If the template is linked to more than one strand, each strand must be clearly discussed in each section of the template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1158708775"/>
                  </a:ext>
                </a:extLst>
              </a:tr>
              <a:tr h="428079">
                <a:tc>
                  <a:txBody>
                    <a:bodyPr/>
                    <a:lstStyle/>
                    <a:p>
                      <a:pPr fontAlgn="t"/>
                      <a:r>
                        <a:rPr lang="en-US" sz="1100">
                          <a:effectLst/>
                        </a:rPr>
                        <a:t>A minimum of two pieces of evidence linked to the template (which are referred to in your writing)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2618498947"/>
                  </a:ext>
                </a:extLst>
              </a:tr>
              <a:tr h="356733">
                <a:tc>
                  <a:txBody>
                    <a:bodyPr/>
                    <a:lstStyle/>
                    <a:p>
                      <a:pPr fontAlgn="t"/>
                      <a:r>
                        <a:rPr lang="en-US" sz="1100">
                          <a:effectLst/>
                        </a:rPr>
                        <a:t>At least one reference to literature which are accurately referenced  </a:t>
                      </a:r>
                      <a:endParaRPr lang="en-US">
                        <a:effectLst/>
                      </a:endParaRPr>
                    </a:p>
                  </a:txBody>
                  <a:tcPr/>
                </a:tc>
                <a:tc>
                  <a:txBody>
                    <a:bodyPr/>
                    <a:lstStyle/>
                    <a:p>
                      <a:pPr fontAlgn="t"/>
                      <a:endParaRPr lang="en-US">
                        <a:effectLst/>
                      </a:endParaRPr>
                    </a:p>
                  </a:txBody>
                  <a:tcPr/>
                </a:tc>
                <a:extLst>
                  <a:ext uri="{0D108BD9-81ED-4DB2-BD59-A6C34878D82A}">
                    <a16:rowId xmlns:a16="http://schemas.microsoft.com/office/drawing/2014/main" val="1072419853"/>
                  </a:ext>
                </a:extLst>
              </a:tr>
            </a:tbl>
          </a:graphicData>
        </a:graphic>
      </p:graphicFrame>
      <p:pic>
        <p:nvPicPr>
          <p:cNvPr id="6" name="Content Placeholder 5" descr="A black and white sign&#10;&#10;Description automatically generated">
            <a:extLst>
              <a:ext uri="{FF2B5EF4-FFF2-40B4-BE49-F238E27FC236}">
                <a16:creationId xmlns:a16="http://schemas.microsoft.com/office/drawing/2014/main" id="{F15611E4-0479-FFE0-9CB2-F15450384821}"/>
              </a:ext>
            </a:extLst>
          </p:cNvPr>
          <p:cNvPicPr>
            <a:picLocks noGrp="1" noChangeAspect="1"/>
          </p:cNvPicPr>
          <p:nvPr>
            <p:ph idx="1"/>
          </p:nvPr>
        </p:nvPicPr>
        <p:blipFill>
          <a:blip r:embed="rId3"/>
          <a:stretch>
            <a:fillRect/>
          </a:stretch>
        </p:blipFill>
        <p:spPr>
          <a:xfrm>
            <a:off x="1482342" y="2617490"/>
            <a:ext cx="3057525" cy="3124200"/>
          </a:xfrm>
        </p:spPr>
      </p:pic>
    </p:spTree>
    <p:extLst>
      <p:ext uri="{BB962C8B-B14F-4D97-AF65-F5344CB8AC3E}">
        <p14:creationId xmlns:p14="http://schemas.microsoft.com/office/powerpoint/2010/main" val="11352612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9767-95D7-C912-017D-6068B2A1F01F}"/>
              </a:ext>
            </a:extLst>
          </p:cNvPr>
          <p:cNvSpPr>
            <a:spLocks noGrp="1"/>
          </p:cNvSpPr>
          <p:nvPr>
            <p:ph type="title"/>
          </p:nvPr>
        </p:nvSpPr>
        <p:spPr>
          <a:xfrm>
            <a:off x="254310" y="1655634"/>
            <a:ext cx="3379481" cy="630768"/>
          </a:xfrm>
        </p:spPr>
        <p:txBody>
          <a:bodyPr>
            <a:normAutofit fontScale="90000"/>
          </a:bodyPr>
          <a:lstStyle/>
          <a:p>
            <a:r>
              <a:rPr lang="en-US" dirty="0">
                <a:solidFill>
                  <a:srgbClr val="00B050"/>
                </a:solidFill>
                <a:latin typeface="Arial"/>
                <a:cs typeface="Arial"/>
              </a:rPr>
              <a:t>Login into your </a:t>
            </a:r>
            <a:r>
              <a:rPr lang="en-US" err="1">
                <a:solidFill>
                  <a:srgbClr val="00B050"/>
                </a:solidFill>
                <a:latin typeface="Arial"/>
                <a:cs typeface="Arial"/>
              </a:rPr>
              <a:t>Pebblepad</a:t>
            </a:r>
            <a:r>
              <a:rPr lang="en-US" dirty="0">
                <a:solidFill>
                  <a:srgbClr val="00B050"/>
                </a:solidFill>
                <a:latin typeface="Arial"/>
                <a:cs typeface="Arial"/>
              </a:rPr>
              <a:t> account</a:t>
            </a:r>
            <a:endParaRPr lang="en-US" dirty="0">
              <a:solidFill>
                <a:srgbClr val="00B050"/>
              </a:solidFill>
            </a:endParaRPr>
          </a:p>
        </p:txBody>
      </p:sp>
      <p:pic>
        <p:nvPicPr>
          <p:cNvPr id="4" name="Picture 4" descr="Graphical user interface, application&#10;&#10;Description automatically generated">
            <a:extLst>
              <a:ext uri="{FF2B5EF4-FFF2-40B4-BE49-F238E27FC236}">
                <a16:creationId xmlns:a16="http://schemas.microsoft.com/office/drawing/2014/main" id="{C0F19F4D-CE48-B517-24C1-BF6DDFF72FC1}"/>
              </a:ext>
            </a:extLst>
          </p:cNvPr>
          <p:cNvPicPr>
            <a:picLocks noGrp="1" noChangeAspect="1"/>
          </p:cNvPicPr>
          <p:nvPr>
            <p:ph idx="1"/>
          </p:nvPr>
        </p:nvPicPr>
        <p:blipFill>
          <a:blip r:embed="rId2"/>
          <a:stretch>
            <a:fillRect/>
          </a:stretch>
        </p:blipFill>
        <p:spPr>
          <a:xfrm>
            <a:off x="3550885" y="311547"/>
            <a:ext cx="8637928" cy="6428314"/>
          </a:xfrm>
        </p:spPr>
      </p:pic>
      <p:cxnSp>
        <p:nvCxnSpPr>
          <p:cNvPr id="5" name="Straight Arrow Connector 4">
            <a:extLst>
              <a:ext uri="{FF2B5EF4-FFF2-40B4-BE49-F238E27FC236}">
                <a16:creationId xmlns:a16="http://schemas.microsoft.com/office/drawing/2014/main" id="{4688F095-FB46-A9E2-E9E2-E30B2D65CA17}"/>
              </a:ext>
            </a:extLst>
          </p:cNvPr>
          <p:cNvCxnSpPr/>
          <p:nvPr/>
        </p:nvCxnSpPr>
        <p:spPr>
          <a:xfrm>
            <a:off x="2936582" y="4079582"/>
            <a:ext cx="1874904" cy="959223"/>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1051D82-D94B-9284-DC58-64D9298DECB0}"/>
              </a:ext>
            </a:extLst>
          </p:cNvPr>
          <p:cNvSpPr txBox="1"/>
          <p:nvPr/>
        </p:nvSpPr>
        <p:spPr>
          <a:xfrm>
            <a:off x="323893" y="3654736"/>
            <a:ext cx="274448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rgbClr val="00B050"/>
                </a:solidFill>
                <a:cs typeface="Calibri"/>
              </a:rPr>
              <a:t>Click on this tile to complete a new template</a:t>
            </a:r>
            <a:endParaRPr lang="en-US" sz="2000" b="1" dirty="0">
              <a:solidFill>
                <a:srgbClr val="00B050"/>
              </a:solidFill>
              <a:cs typeface="Calibri" panose="020F0502020204030204"/>
            </a:endParaRPr>
          </a:p>
        </p:txBody>
      </p:sp>
      <p:sp>
        <p:nvSpPr>
          <p:cNvPr id="3" name="Speech Bubble: Rectangle with Corners Rounded 2">
            <a:extLst>
              <a:ext uri="{FF2B5EF4-FFF2-40B4-BE49-F238E27FC236}">
                <a16:creationId xmlns:a16="http://schemas.microsoft.com/office/drawing/2014/main" id="{A6D25034-6000-74DD-C7F0-49ED9AA471B2}"/>
              </a:ext>
            </a:extLst>
          </p:cNvPr>
          <p:cNvSpPr/>
          <p:nvPr/>
        </p:nvSpPr>
        <p:spPr>
          <a:xfrm flipH="1">
            <a:off x="327168" y="304333"/>
            <a:ext cx="1976301" cy="698728"/>
          </a:xfrm>
          <a:prstGeom prst="wedgeRoundRectCallout">
            <a:avLst/>
          </a:prstGeom>
          <a:solidFill>
            <a:srgbClr val="FB1D4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3200" b="1">
                <a:solidFill>
                  <a:srgbClr val="1EE6E6"/>
                </a:solidFill>
              </a:rPr>
              <a:t>Reminder</a:t>
            </a:r>
          </a:p>
        </p:txBody>
      </p:sp>
    </p:spTree>
    <p:extLst>
      <p:ext uri="{BB962C8B-B14F-4D97-AF65-F5344CB8AC3E}">
        <p14:creationId xmlns:p14="http://schemas.microsoft.com/office/powerpoint/2010/main" val="7775377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 name="Picture 10" descr="Text&#10;&#10;Description automatically generated">
            <a:extLst>
              <a:ext uri="{FF2B5EF4-FFF2-40B4-BE49-F238E27FC236}">
                <a16:creationId xmlns:a16="http://schemas.microsoft.com/office/drawing/2014/main" id="{5329D1B5-B160-37F1-44BF-8DAD18AC4218}"/>
              </a:ext>
            </a:extLst>
          </p:cNvPr>
          <p:cNvPicPr>
            <a:picLocks noGrp="1" noChangeAspect="1"/>
          </p:cNvPicPr>
          <p:nvPr>
            <p:ph idx="1"/>
          </p:nvPr>
        </p:nvPicPr>
        <p:blipFill>
          <a:blip r:embed="rId2"/>
          <a:stretch>
            <a:fillRect/>
          </a:stretch>
        </p:blipFill>
        <p:spPr>
          <a:xfrm>
            <a:off x="1798618" y="1316190"/>
            <a:ext cx="3512512" cy="173106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FB9590B6-E407-0F3C-14FA-AB711676CCCB}"/>
              </a:ext>
            </a:extLst>
          </p:cNvPr>
          <p:cNvSpPr>
            <a:spLocks noGrp="1"/>
          </p:cNvSpPr>
          <p:nvPr>
            <p:ph type="title"/>
          </p:nvPr>
        </p:nvSpPr>
        <p:spPr>
          <a:xfrm>
            <a:off x="2239527" y="204400"/>
            <a:ext cx="4161059" cy="593959"/>
          </a:xfrm>
        </p:spPr>
        <p:txBody>
          <a:bodyPr>
            <a:noAutofit/>
          </a:bodyPr>
          <a:lstStyle/>
          <a:p>
            <a:r>
              <a:rPr lang="en-US" sz="3100" u="sng" dirty="0">
                <a:solidFill>
                  <a:srgbClr val="00B050"/>
                </a:solidFill>
                <a:latin typeface="Arial"/>
                <a:cs typeface="Arial"/>
              </a:rPr>
              <a:t>Create your template</a:t>
            </a:r>
            <a:endParaRPr lang="en-US" sz="3100" u="sng" dirty="0">
              <a:solidFill>
                <a:srgbClr val="00B050"/>
              </a:solidFill>
            </a:endParaRPr>
          </a:p>
        </p:txBody>
      </p:sp>
      <p:sp>
        <p:nvSpPr>
          <p:cNvPr id="5" name="TextBox 4">
            <a:extLst>
              <a:ext uri="{FF2B5EF4-FFF2-40B4-BE49-F238E27FC236}">
                <a16:creationId xmlns:a16="http://schemas.microsoft.com/office/drawing/2014/main" id="{2BA77DB8-1AA4-ACE0-D367-69F6F20C0315}"/>
              </a:ext>
            </a:extLst>
          </p:cNvPr>
          <p:cNvSpPr txBox="1"/>
          <p:nvPr/>
        </p:nvSpPr>
        <p:spPr>
          <a:xfrm>
            <a:off x="184416" y="1465087"/>
            <a:ext cx="1385688" cy="1200329"/>
          </a:xfrm>
          <a:prstGeom prst="rect">
            <a:avLst/>
          </a:prstGeom>
          <a:solidFill>
            <a:schemeClr val="accent6">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rgbClr val="00B050"/>
                </a:solidFill>
                <a:cs typeface="Calibri"/>
              </a:rPr>
              <a:t>1.Name your template</a:t>
            </a:r>
            <a:endParaRPr lang="en-US" sz="2400" dirty="0">
              <a:solidFill>
                <a:srgbClr val="00B050"/>
              </a:solidFill>
              <a:cs typeface="Calibri" panose="020F0502020204030204"/>
            </a:endParaRPr>
          </a:p>
        </p:txBody>
      </p:sp>
      <p:pic>
        <p:nvPicPr>
          <p:cNvPr id="11" name="Picture 11" descr="Graphical user interface, application&#10;&#10;Description automatically generated">
            <a:extLst>
              <a:ext uri="{FF2B5EF4-FFF2-40B4-BE49-F238E27FC236}">
                <a16:creationId xmlns:a16="http://schemas.microsoft.com/office/drawing/2014/main" id="{CDC49604-2E09-6DE6-17C2-34C07C091E6C}"/>
              </a:ext>
            </a:extLst>
          </p:cNvPr>
          <p:cNvPicPr>
            <a:picLocks noChangeAspect="1"/>
          </p:cNvPicPr>
          <p:nvPr/>
        </p:nvPicPr>
        <p:blipFill>
          <a:blip r:embed="rId3"/>
          <a:stretch>
            <a:fillRect/>
          </a:stretch>
        </p:blipFill>
        <p:spPr>
          <a:xfrm>
            <a:off x="1746837" y="3431578"/>
            <a:ext cx="3524410" cy="18240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4" name="TextBox 13">
            <a:extLst>
              <a:ext uri="{FF2B5EF4-FFF2-40B4-BE49-F238E27FC236}">
                <a16:creationId xmlns:a16="http://schemas.microsoft.com/office/drawing/2014/main" id="{7CE98AF1-B860-1AC2-68C1-7EF6853426E5}"/>
              </a:ext>
            </a:extLst>
          </p:cNvPr>
          <p:cNvSpPr txBox="1"/>
          <p:nvPr/>
        </p:nvSpPr>
        <p:spPr>
          <a:xfrm>
            <a:off x="214297" y="3565389"/>
            <a:ext cx="1334461" cy="1200329"/>
          </a:xfrm>
          <a:prstGeom prst="rect">
            <a:avLst/>
          </a:prstGeom>
          <a:solidFill>
            <a:schemeClr val="accent6">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rgbClr val="00B050"/>
                </a:solidFill>
                <a:cs typeface="Calibri"/>
              </a:rPr>
              <a:t>2.Date your template</a:t>
            </a:r>
          </a:p>
        </p:txBody>
      </p:sp>
      <p:sp>
        <p:nvSpPr>
          <p:cNvPr id="16" name="TextBox 15">
            <a:extLst>
              <a:ext uri="{FF2B5EF4-FFF2-40B4-BE49-F238E27FC236}">
                <a16:creationId xmlns:a16="http://schemas.microsoft.com/office/drawing/2014/main" id="{60303FF4-7A3F-B2BA-4ECF-E5B4EBE94713}"/>
              </a:ext>
            </a:extLst>
          </p:cNvPr>
          <p:cNvSpPr txBox="1"/>
          <p:nvPr/>
        </p:nvSpPr>
        <p:spPr>
          <a:xfrm>
            <a:off x="5310947" y="1028379"/>
            <a:ext cx="1366477" cy="27188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7" name="TextBox 16">
            <a:extLst>
              <a:ext uri="{FF2B5EF4-FFF2-40B4-BE49-F238E27FC236}">
                <a16:creationId xmlns:a16="http://schemas.microsoft.com/office/drawing/2014/main" id="{E97A93C4-4BCE-3435-6B08-CB9715B6530F}"/>
              </a:ext>
            </a:extLst>
          </p:cNvPr>
          <p:cNvSpPr txBox="1"/>
          <p:nvPr/>
        </p:nvSpPr>
        <p:spPr>
          <a:xfrm>
            <a:off x="6156192" y="1465088"/>
            <a:ext cx="493058" cy="14087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8" name="TextBox 17">
            <a:extLst>
              <a:ext uri="{FF2B5EF4-FFF2-40B4-BE49-F238E27FC236}">
                <a16:creationId xmlns:a16="http://schemas.microsoft.com/office/drawing/2014/main" id="{E2918900-D3A8-7151-633A-E2BC55479F76}"/>
              </a:ext>
            </a:extLst>
          </p:cNvPr>
          <p:cNvSpPr txBox="1"/>
          <p:nvPr/>
        </p:nvSpPr>
        <p:spPr>
          <a:xfrm>
            <a:off x="5560252" y="1051218"/>
            <a:ext cx="773100" cy="4509374"/>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7200" b="1" dirty="0">
                <a:solidFill>
                  <a:srgbClr val="00B050"/>
                </a:solidFill>
                <a:cs typeface="Calibri"/>
              </a:rPr>
              <a:t>SAVE</a:t>
            </a:r>
            <a:endParaRPr lang="en-US" sz="7200" dirty="0">
              <a:solidFill>
                <a:srgbClr val="00B050"/>
              </a:solidFill>
              <a:cs typeface="Calibri" panose="020F0502020204030204"/>
            </a:endParaRPr>
          </a:p>
        </p:txBody>
      </p:sp>
      <p:sp>
        <p:nvSpPr>
          <p:cNvPr id="20" name="TextBox 19">
            <a:extLst>
              <a:ext uri="{FF2B5EF4-FFF2-40B4-BE49-F238E27FC236}">
                <a16:creationId xmlns:a16="http://schemas.microsoft.com/office/drawing/2014/main" id="{C30E23C3-E9A0-7D6F-F130-B248AC4DB510}"/>
              </a:ext>
            </a:extLst>
          </p:cNvPr>
          <p:cNvSpPr txBox="1"/>
          <p:nvPr/>
        </p:nvSpPr>
        <p:spPr>
          <a:xfrm>
            <a:off x="9560002" y="539799"/>
            <a:ext cx="1991872" cy="1569660"/>
          </a:xfrm>
          <a:prstGeom prst="rect">
            <a:avLst/>
          </a:prstGeom>
          <a:solidFill>
            <a:schemeClr val="accent6">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rgbClr val="00B050"/>
                </a:solidFill>
                <a:cs typeface="Calibri"/>
              </a:rPr>
              <a:t>3.Map your standards by choosing the strands.</a:t>
            </a:r>
          </a:p>
        </p:txBody>
      </p:sp>
      <p:pic>
        <p:nvPicPr>
          <p:cNvPr id="23" name="Picture 23" descr="Graphical user interface, application&#10;&#10;Description automatically generated">
            <a:extLst>
              <a:ext uri="{FF2B5EF4-FFF2-40B4-BE49-F238E27FC236}">
                <a16:creationId xmlns:a16="http://schemas.microsoft.com/office/drawing/2014/main" id="{A70F5B0D-E399-75AE-2555-0585C0B2FC1F}"/>
              </a:ext>
            </a:extLst>
          </p:cNvPr>
          <p:cNvPicPr>
            <a:picLocks noChangeAspect="1"/>
          </p:cNvPicPr>
          <p:nvPr/>
        </p:nvPicPr>
        <p:blipFill>
          <a:blip r:embed="rId4"/>
          <a:stretch>
            <a:fillRect/>
          </a:stretch>
        </p:blipFill>
        <p:spPr>
          <a:xfrm>
            <a:off x="6595296" y="131483"/>
            <a:ext cx="2557406" cy="4114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5" name="TextBox 24">
            <a:extLst>
              <a:ext uri="{FF2B5EF4-FFF2-40B4-BE49-F238E27FC236}">
                <a16:creationId xmlns:a16="http://schemas.microsoft.com/office/drawing/2014/main" id="{EE777ABE-0AFB-29EA-3038-08C8B433F9EC}"/>
              </a:ext>
            </a:extLst>
          </p:cNvPr>
          <p:cNvSpPr txBox="1"/>
          <p:nvPr/>
        </p:nvSpPr>
        <p:spPr>
          <a:xfrm>
            <a:off x="6594179" y="5029622"/>
            <a:ext cx="2178636" cy="461665"/>
          </a:xfrm>
          <a:prstGeom prst="rect">
            <a:avLst/>
          </a:prstGeom>
          <a:solidFill>
            <a:schemeClr val="accent6">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rgbClr val="00B050"/>
                </a:solidFill>
                <a:cs typeface="Calibri"/>
              </a:rPr>
              <a:t>4.Choose QTS</a:t>
            </a:r>
          </a:p>
        </p:txBody>
      </p:sp>
      <p:pic>
        <p:nvPicPr>
          <p:cNvPr id="21" name="Picture 21" descr="A picture containing text&#10;&#10;Description automatically generated">
            <a:extLst>
              <a:ext uri="{FF2B5EF4-FFF2-40B4-BE49-F238E27FC236}">
                <a16:creationId xmlns:a16="http://schemas.microsoft.com/office/drawing/2014/main" id="{B271D24F-D759-D1B0-3ACE-6E6DAC18360B}"/>
              </a:ext>
            </a:extLst>
          </p:cNvPr>
          <p:cNvPicPr>
            <a:picLocks noChangeAspect="1"/>
          </p:cNvPicPr>
          <p:nvPr/>
        </p:nvPicPr>
        <p:blipFill>
          <a:blip r:embed="rId5"/>
          <a:stretch>
            <a:fillRect/>
          </a:stretch>
        </p:blipFill>
        <p:spPr>
          <a:xfrm>
            <a:off x="8952755" y="2844551"/>
            <a:ext cx="3094316" cy="38508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26" name="Straight Arrow Connector 25">
            <a:extLst>
              <a:ext uri="{FF2B5EF4-FFF2-40B4-BE49-F238E27FC236}">
                <a16:creationId xmlns:a16="http://schemas.microsoft.com/office/drawing/2014/main" id="{491D8774-0BC6-CC6D-9445-BFDAAE33B7FB}"/>
              </a:ext>
            </a:extLst>
          </p:cNvPr>
          <p:cNvCxnSpPr/>
          <p:nvPr/>
        </p:nvCxnSpPr>
        <p:spPr>
          <a:xfrm>
            <a:off x="1062131" y="2003426"/>
            <a:ext cx="660400" cy="21216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4DBFD625-9196-55C2-4665-14508F7729CB}"/>
              </a:ext>
            </a:extLst>
          </p:cNvPr>
          <p:cNvCxnSpPr>
            <a:cxnSpLocks/>
          </p:cNvCxnSpPr>
          <p:nvPr/>
        </p:nvCxnSpPr>
        <p:spPr>
          <a:xfrm>
            <a:off x="1062131" y="4057838"/>
            <a:ext cx="660400" cy="21216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64EADFDE-B3F0-989F-D49F-2A1FC53BCD0B}"/>
              </a:ext>
            </a:extLst>
          </p:cNvPr>
          <p:cNvCxnSpPr>
            <a:cxnSpLocks/>
          </p:cNvCxnSpPr>
          <p:nvPr/>
        </p:nvCxnSpPr>
        <p:spPr>
          <a:xfrm>
            <a:off x="8323542" y="5447367"/>
            <a:ext cx="660400" cy="21216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3EEEBDDA-B17D-4C17-A0BE-84F8CCC5F730}"/>
              </a:ext>
            </a:extLst>
          </p:cNvPr>
          <p:cNvCxnSpPr>
            <a:cxnSpLocks/>
          </p:cNvCxnSpPr>
          <p:nvPr/>
        </p:nvCxnSpPr>
        <p:spPr>
          <a:xfrm flipH="1">
            <a:off x="8886825" y="725955"/>
            <a:ext cx="572246" cy="23457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Speech Bubble: Rectangle with Corners Rounded 2">
            <a:extLst>
              <a:ext uri="{FF2B5EF4-FFF2-40B4-BE49-F238E27FC236}">
                <a16:creationId xmlns:a16="http://schemas.microsoft.com/office/drawing/2014/main" id="{A6D25034-6000-74DD-C7F0-49ED9AA471B2}"/>
              </a:ext>
            </a:extLst>
          </p:cNvPr>
          <p:cNvSpPr/>
          <p:nvPr/>
        </p:nvSpPr>
        <p:spPr>
          <a:xfrm flipH="1">
            <a:off x="181695" y="207351"/>
            <a:ext cx="1927811" cy="657164"/>
          </a:xfrm>
          <a:prstGeom prst="wedgeRoundRectCallout">
            <a:avLst/>
          </a:prstGeom>
          <a:solidFill>
            <a:srgbClr val="FB1D4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3200" b="1">
                <a:solidFill>
                  <a:srgbClr val="1EE6E6"/>
                </a:solidFill>
              </a:rPr>
              <a:t>Reminder</a:t>
            </a:r>
          </a:p>
        </p:txBody>
      </p:sp>
    </p:spTree>
    <p:extLst>
      <p:ext uri="{BB962C8B-B14F-4D97-AF65-F5344CB8AC3E}">
        <p14:creationId xmlns:p14="http://schemas.microsoft.com/office/powerpoint/2010/main" val="24687763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94BE3A-97BD-9F2D-2452-8CC0E98D76D7}"/>
              </a:ext>
            </a:extLst>
          </p:cNvPr>
          <p:cNvSpPr>
            <a:spLocks noGrp="1"/>
          </p:cNvSpPr>
          <p:nvPr>
            <p:ph idx="1"/>
          </p:nvPr>
        </p:nvSpPr>
        <p:spPr>
          <a:xfrm>
            <a:off x="371026" y="1582995"/>
            <a:ext cx="8290436" cy="3940228"/>
          </a:xfrm>
        </p:spPr>
        <p:txBody>
          <a:bodyPr vert="horz" lIns="91440" tIns="45720" rIns="91440" bIns="45720" rtlCol="0" anchor="t">
            <a:noAutofit/>
          </a:bodyPr>
          <a:lstStyle/>
          <a:p>
            <a:r>
              <a:rPr lang="en-US" sz="2800" b="1" i="1" u="sng" dirty="0">
                <a:latin typeface="Calibri"/>
                <a:ea typeface="Arial"/>
                <a:cs typeface="Arial"/>
              </a:rPr>
              <a:t>Success Criteria Guidance</a:t>
            </a:r>
            <a:r>
              <a:rPr lang="en-US" sz="2800" dirty="0">
                <a:latin typeface="Calibri"/>
                <a:ea typeface="Arial"/>
                <a:cs typeface="Arial"/>
              </a:rPr>
              <a:t>​</a:t>
            </a:r>
            <a:endParaRPr lang="en-US" sz="2800" dirty="0"/>
          </a:p>
          <a:p>
            <a:pPr>
              <a:buChar char="•"/>
            </a:pPr>
            <a:r>
              <a:rPr lang="en-US" sz="2800" b="1" dirty="0">
                <a:latin typeface="Calibri"/>
                <a:ea typeface="Arial"/>
                <a:cs typeface="Arial"/>
              </a:rPr>
              <a:t>Where did your idea come from? Your rationale.</a:t>
            </a:r>
          </a:p>
          <a:p>
            <a:pPr>
              <a:buChar char="•"/>
            </a:pPr>
            <a:r>
              <a:rPr lang="en-US" sz="2800" b="1" dirty="0">
                <a:latin typeface="Calibri"/>
                <a:ea typeface="Arial"/>
                <a:cs typeface="Arial"/>
              </a:rPr>
              <a:t>Describe what you did.</a:t>
            </a:r>
          </a:p>
          <a:p>
            <a:pPr>
              <a:buChar char="•"/>
            </a:pPr>
            <a:r>
              <a:rPr lang="en-US" sz="2800" b="1" dirty="0">
                <a:latin typeface="Calibri"/>
                <a:ea typeface="Arial"/>
                <a:cs typeface="Arial"/>
              </a:rPr>
              <a:t>Clear links to a Professional Strand.</a:t>
            </a:r>
          </a:p>
          <a:p>
            <a:pPr>
              <a:buChar char="•"/>
            </a:pPr>
            <a:r>
              <a:rPr lang="en-US" sz="2800" b="1" dirty="0">
                <a:latin typeface="Calibri"/>
                <a:ea typeface="Arial"/>
                <a:cs typeface="Arial"/>
              </a:rPr>
              <a:t>Clear links to University lectures, reading or Bridging. </a:t>
            </a:r>
          </a:p>
        </p:txBody>
      </p:sp>
      <p:sp>
        <p:nvSpPr>
          <p:cNvPr id="5" name="TextBox 4">
            <a:extLst>
              <a:ext uri="{FF2B5EF4-FFF2-40B4-BE49-F238E27FC236}">
                <a16:creationId xmlns:a16="http://schemas.microsoft.com/office/drawing/2014/main" id="{1CF1D886-23D7-2339-BBE2-E76699B37BD3}"/>
              </a:ext>
            </a:extLst>
          </p:cNvPr>
          <p:cNvSpPr txBox="1"/>
          <p:nvPr/>
        </p:nvSpPr>
        <p:spPr>
          <a:xfrm>
            <a:off x="301812" y="421341"/>
            <a:ext cx="11685493" cy="877163"/>
          </a:xfrm>
          <a:prstGeom prst="rect">
            <a:avLst/>
          </a:prstGeom>
          <a:solidFill>
            <a:schemeClr val="accent6">
              <a:lumMod val="20000"/>
              <a:lumOff val="80000"/>
            </a:schemeClr>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100" b="1" dirty="0">
                <a:solidFill>
                  <a:srgbClr val="00B050"/>
                </a:solidFill>
                <a:latin typeface="Calibri Light"/>
              </a:rPr>
              <a:t>Question 1: What did you do and why?</a:t>
            </a:r>
            <a:r>
              <a:rPr lang="en-US" sz="5100" dirty="0">
                <a:latin typeface="Calibri Light"/>
                <a:ea typeface="Calibri Light"/>
                <a:cs typeface="Calibri Light"/>
              </a:rPr>
              <a:t>​</a:t>
            </a:r>
            <a:endParaRPr lang="en-US" dirty="0"/>
          </a:p>
        </p:txBody>
      </p:sp>
      <p:pic>
        <p:nvPicPr>
          <p:cNvPr id="7" name="Picture 9" descr="A picture containing text, clock&#10;&#10;Description automatically generated">
            <a:extLst>
              <a:ext uri="{FF2B5EF4-FFF2-40B4-BE49-F238E27FC236}">
                <a16:creationId xmlns:a16="http://schemas.microsoft.com/office/drawing/2014/main" id="{E8B2B202-72CE-FC6F-BDB2-500D264FD842}"/>
              </a:ext>
            </a:extLst>
          </p:cNvPr>
          <p:cNvPicPr>
            <a:picLocks noChangeAspect="1"/>
          </p:cNvPicPr>
          <p:nvPr/>
        </p:nvPicPr>
        <p:blipFill>
          <a:blip r:embed="rId2"/>
          <a:stretch>
            <a:fillRect/>
          </a:stretch>
        </p:blipFill>
        <p:spPr>
          <a:xfrm>
            <a:off x="8798852" y="1636032"/>
            <a:ext cx="3021717" cy="31529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0998281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B6F1-2C8D-6BBD-96BA-EDD0AC0ACC33}"/>
              </a:ext>
            </a:extLst>
          </p:cNvPr>
          <p:cNvSpPr>
            <a:spLocks noGrp="1"/>
          </p:cNvSpPr>
          <p:nvPr>
            <p:ph type="title"/>
          </p:nvPr>
        </p:nvSpPr>
        <p:spPr>
          <a:xfrm>
            <a:off x="358219" y="245595"/>
            <a:ext cx="11481847" cy="533650"/>
          </a:xfrm>
          <a:solidFill>
            <a:schemeClr val="accent6">
              <a:lumMod val="20000"/>
              <a:lumOff val="80000"/>
            </a:schemeClr>
          </a:solidFill>
          <a:ln w="57150">
            <a:solidFill>
              <a:srgbClr val="00B050"/>
            </a:solidFill>
          </a:ln>
        </p:spPr>
        <p:txBody>
          <a:bodyPr>
            <a:normAutofit fontScale="90000"/>
          </a:bodyPr>
          <a:lstStyle/>
          <a:p>
            <a:r>
              <a:rPr lang="en-US" dirty="0">
                <a:latin typeface="Arial"/>
                <a:cs typeface="Arial"/>
              </a:rPr>
              <a:t>Starter sentence examples:</a:t>
            </a:r>
            <a:endParaRPr lang="en-US" dirty="0"/>
          </a:p>
        </p:txBody>
      </p:sp>
      <p:sp>
        <p:nvSpPr>
          <p:cNvPr id="4" name="TextBox 3">
            <a:extLst>
              <a:ext uri="{FF2B5EF4-FFF2-40B4-BE49-F238E27FC236}">
                <a16:creationId xmlns:a16="http://schemas.microsoft.com/office/drawing/2014/main" id="{4FF4D796-2D48-64F0-BBF8-6E4BD6D41455}"/>
              </a:ext>
            </a:extLst>
          </p:cNvPr>
          <p:cNvSpPr txBox="1"/>
          <p:nvPr/>
        </p:nvSpPr>
        <p:spPr>
          <a:xfrm>
            <a:off x="366059" y="981635"/>
            <a:ext cx="11432987" cy="4549835"/>
          </a:xfrm>
          <a:prstGeom prst="rect">
            <a:avLst/>
          </a:prstGeom>
          <a:solidFill>
            <a:schemeClr val="accent6">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nSpc>
                <a:spcPct val="150000"/>
              </a:lnSpc>
              <a:buFont typeface="Wingdings"/>
              <a:buChar char="Ø"/>
            </a:pPr>
            <a:r>
              <a:rPr lang="en-US" sz="2800" b="1" dirty="0">
                <a:cs typeface="Calibri"/>
              </a:rPr>
              <a:t>As part of my 4009 assignment I....</a:t>
            </a:r>
          </a:p>
          <a:p>
            <a:pPr marL="457200" indent="-457200">
              <a:lnSpc>
                <a:spcPct val="150000"/>
              </a:lnSpc>
              <a:buFont typeface="Wingdings"/>
              <a:buChar char="Ø"/>
            </a:pPr>
            <a:r>
              <a:rPr lang="en-US" sz="2800" b="1" dirty="0">
                <a:cs typeface="Calibri"/>
              </a:rPr>
              <a:t>During School Enrichment observation I noticed that...</a:t>
            </a:r>
            <a:endParaRPr lang="en-US" sz="2800" b="1" dirty="0">
              <a:ea typeface="Calibri"/>
              <a:cs typeface="Calibri"/>
            </a:endParaRPr>
          </a:p>
          <a:p>
            <a:pPr marL="457200" indent="-457200">
              <a:lnSpc>
                <a:spcPct val="150000"/>
              </a:lnSpc>
              <a:buFont typeface="Wingdings"/>
              <a:buChar char="Ø"/>
            </a:pPr>
            <a:r>
              <a:rPr lang="en-US" sz="2800" b="1" dirty="0">
                <a:cs typeface="Calibri"/>
              </a:rPr>
              <a:t>After discussion with my mentor I....</a:t>
            </a:r>
          </a:p>
          <a:p>
            <a:pPr marL="457200" indent="-457200">
              <a:lnSpc>
                <a:spcPct val="150000"/>
              </a:lnSpc>
              <a:buFont typeface="Wingdings"/>
              <a:buChar char="Ø"/>
            </a:pPr>
            <a:r>
              <a:rPr lang="en-US" sz="2800" b="1" dirty="0">
                <a:cs typeface="Calibri"/>
              </a:rPr>
              <a:t>In preparation for my Bridging presentation I...</a:t>
            </a:r>
          </a:p>
          <a:p>
            <a:pPr marL="457200" indent="-457200">
              <a:lnSpc>
                <a:spcPct val="150000"/>
              </a:lnSpc>
              <a:buFont typeface="Wingdings"/>
              <a:buChar char="Ø"/>
            </a:pPr>
            <a:r>
              <a:rPr lang="en-US" sz="2800" b="1" dirty="0">
                <a:cs typeface="Calibri"/>
              </a:rPr>
              <a:t>After reflecting on my teaching I wanted to...</a:t>
            </a:r>
          </a:p>
          <a:p>
            <a:pPr marL="457200" indent="-457200">
              <a:lnSpc>
                <a:spcPct val="150000"/>
              </a:lnSpc>
              <a:buFont typeface="Wingdings"/>
              <a:buChar char="Ø"/>
            </a:pPr>
            <a:r>
              <a:rPr lang="en-US" sz="2800" b="1" dirty="0">
                <a:cs typeface="Calibri"/>
              </a:rPr>
              <a:t>When reflecting on my teaching my mentor noted...</a:t>
            </a:r>
          </a:p>
          <a:p>
            <a:pPr marL="457200" indent="-457200">
              <a:lnSpc>
                <a:spcPct val="150000"/>
              </a:lnSpc>
              <a:buFont typeface="Wingdings"/>
              <a:buChar char="Ø"/>
            </a:pPr>
            <a:r>
              <a:rPr lang="en-US" sz="2800" b="1" dirty="0">
                <a:cs typeface="Calibri"/>
              </a:rPr>
              <a:t>During a discussion with my class mentor I was shown...</a:t>
            </a:r>
          </a:p>
        </p:txBody>
      </p:sp>
    </p:spTree>
    <p:extLst>
      <p:ext uri="{BB962C8B-B14F-4D97-AF65-F5344CB8AC3E}">
        <p14:creationId xmlns:p14="http://schemas.microsoft.com/office/powerpoint/2010/main" val="7549474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F1D886-23D7-2339-BBE2-E76699B37BD3}"/>
              </a:ext>
            </a:extLst>
          </p:cNvPr>
          <p:cNvSpPr txBox="1"/>
          <p:nvPr/>
        </p:nvSpPr>
        <p:spPr>
          <a:xfrm>
            <a:off x="301812" y="421341"/>
            <a:ext cx="11685493" cy="877163"/>
          </a:xfrm>
          <a:prstGeom prst="rect">
            <a:avLst/>
          </a:prstGeom>
          <a:solidFill>
            <a:schemeClr val="accent6">
              <a:lumMod val="20000"/>
              <a:lumOff val="80000"/>
            </a:schemeClr>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100" b="1" dirty="0">
                <a:solidFill>
                  <a:srgbClr val="00B050"/>
                </a:solidFill>
                <a:latin typeface="Calibri Light"/>
              </a:rPr>
              <a:t>Question 2: What have you learned?</a:t>
            </a:r>
            <a:r>
              <a:rPr lang="en-US" sz="5100" dirty="0">
                <a:latin typeface="Calibri Light"/>
                <a:ea typeface="Calibri Light"/>
                <a:cs typeface="Calibri Light"/>
              </a:rPr>
              <a:t>​</a:t>
            </a:r>
            <a:endParaRPr lang="en-US" dirty="0"/>
          </a:p>
        </p:txBody>
      </p:sp>
      <p:pic>
        <p:nvPicPr>
          <p:cNvPr id="7" name="Picture 9" descr="A picture containing text, clock&#10;&#10;Description automatically generated">
            <a:extLst>
              <a:ext uri="{FF2B5EF4-FFF2-40B4-BE49-F238E27FC236}">
                <a16:creationId xmlns:a16="http://schemas.microsoft.com/office/drawing/2014/main" id="{E8B2B202-72CE-FC6F-BDB2-500D264FD842}"/>
              </a:ext>
            </a:extLst>
          </p:cNvPr>
          <p:cNvPicPr>
            <a:picLocks noChangeAspect="1"/>
          </p:cNvPicPr>
          <p:nvPr/>
        </p:nvPicPr>
        <p:blipFill>
          <a:blip r:embed="rId2"/>
          <a:stretch>
            <a:fillRect/>
          </a:stretch>
        </p:blipFill>
        <p:spPr>
          <a:xfrm>
            <a:off x="8824467" y="1744889"/>
            <a:ext cx="2983296" cy="31145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Content Placeholder 2">
            <a:extLst>
              <a:ext uri="{FF2B5EF4-FFF2-40B4-BE49-F238E27FC236}">
                <a16:creationId xmlns:a16="http://schemas.microsoft.com/office/drawing/2014/main" id="{5C580C21-A9C1-DB02-7033-D2E1D672F4CB}"/>
              </a:ext>
            </a:extLst>
          </p:cNvPr>
          <p:cNvSpPr>
            <a:spLocks noGrp="1"/>
          </p:cNvSpPr>
          <p:nvPr>
            <p:ph idx="1"/>
          </p:nvPr>
        </p:nvSpPr>
        <p:spPr>
          <a:xfrm>
            <a:off x="206673" y="1596870"/>
            <a:ext cx="8488941" cy="3953034"/>
          </a:xfrm>
        </p:spPr>
        <p:txBody>
          <a:bodyPr vert="horz" lIns="91440" tIns="45720" rIns="91440" bIns="45720" rtlCol="0" anchor="t">
            <a:noAutofit/>
          </a:bodyPr>
          <a:lstStyle/>
          <a:p>
            <a:r>
              <a:rPr lang="en-US" sz="2800" b="1" i="1" u="sng" dirty="0">
                <a:latin typeface="Calibri"/>
                <a:ea typeface="Arial"/>
                <a:cs typeface="Arial"/>
              </a:rPr>
              <a:t>Success Criteria Guidance</a:t>
            </a:r>
            <a:r>
              <a:rPr lang="en-US" sz="2800" dirty="0">
                <a:latin typeface="Calibri"/>
                <a:ea typeface="Arial"/>
                <a:cs typeface="Arial"/>
              </a:rPr>
              <a:t>​</a:t>
            </a:r>
            <a:endParaRPr lang="en-US" sz="2800" dirty="0"/>
          </a:p>
          <a:p>
            <a:pPr>
              <a:buChar char="•"/>
            </a:pPr>
            <a:r>
              <a:rPr lang="en-US" sz="2800" b="1" dirty="0">
                <a:latin typeface="Calibri"/>
                <a:ea typeface="Arial"/>
                <a:cs typeface="Arial"/>
              </a:rPr>
              <a:t>Deep reflection </a:t>
            </a:r>
            <a:r>
              <a:rPr lang="en-US" sz="2800" dirty="0">
                <a:latin typeface="Calibri"/>
                <a:ea typeface="Arial"/>
                <a:cs typeface="Arial"/>
              </a:rPr>
              <a:t>​</a:t>
            </a:r>
          </a:p>
          <a:p>
            <a:pPr>
              <a:buChar char="•"/>
            </a:pPr>
            <a:r>
              <a:rPr lang="en-US" sz="2800" b="1" dirty="0">
                <a:latin typeface="Calibri"/>
                <a:ea typeface="Arial"/>
                <a:cs typeface="Arial"/>
              </a:rPr>
              <a:t>What was the impact of your actions on </a:t>
            </a:r>
            <a:r>
              <a:rPr lang="en-US" sz="2800" b="1" dirty="0">
                <a:solidFill>
                  <a:srgbClr val="FF0000"/>
                </a:solidFill>
                <a:latin typeface="Calibri"/>
                <a:ea typeface="Arial"/>
                <a:cs typeface="Arial"/>
              </a:rPr>
              <a:t>learners</a:t>
            </a:r>
            <a:r>
              <a:rPr lang="en-US" sz="2800" b="1" dirty="0">
                <a:latin typeface="Calibri"/>
                <a:ea typeface="Arial"/>
                <a:cs typeface="Arial"/>
              </a:rPr>
              <a:t>?</a:t>
            </a:r>
          </a:p>
          <a:p>
            <a:pPr>
              <a:buChar char="•"/>
            </a:pPr>
            <a:r>
              <a:rPr lang="en-US" sz="2800" b="1" dirty="0">
                <a:latin typeface="Calibri"/>
                <a:ea typeface="Arial"/>
                <a:cs typeface="Arial"/>
              </a:rPr>
              <a:t>Include references to literature and evidence.</a:t>
            </a:r>
          </a:p>
          <a:p>
            <a:pPr>
              <a:buChar char="•"/>
            </a:pPr>
            <a:r>
              <a:rPr lang="en-US" sz="2800" b="1" dirty="0">
                <a:latin typeface="Calibri"/>
                <a:ea typeface="Arial"/>
                <a:cs typeface="Arial"/>
              </a:rPr>
              <a:t>How have you developed your practice? </a:t>
            </a:r>
            <a:endParaRPr lang="en-US" sz="2800" dirty="0">
              <a:latin typeface="Calibri"/>
              <a:ea typeface="Arial"/>
              <a:cs typeface="Arial"/>
            </a:endParaRPr>
          </a:p>
        </p:txBody>
      </p:sp>
    </p:spTree>
    <p:extLst>
      <p:ext uri="{BB962C8B-B14F-4D97-AF65-F5344CB8AC3E}">
        <p14:creationId xmlns:p14="http://schemas.microsoft.com/office/powerpoint/2010/main" val="26408419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F1D886-23D7-2339-BBE2-E76699B37BD3}"/>
              </a:ext>
            </a:extLst>
          </p:cNvPr>
          <p:cNvSpPr txBox="1"/>
          <p:nvPr/>
        </p:nvSpPr>
        <p:spPr>
          <a:xfrm>
            <a:off x="301812" y="421341"/>
            <a:ext cx="11685493" cy="877163"/>
          </a:xfrm>
          <a:prstGeom prst="rect">
            <a:avLst/>
          </a:prstGeom>
          <a:solidFill>
            <a:schemeClr val="accent6">
              <a:lumMod val="20000"/>
              <a:lumOff val="80000"/>
            </a:schemeClr>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100" b="1" dirty="0">
                <a:solidFill>
                  <a:srgbClr val="00B050"/>
                </a:solidFill>
                <a:latin typeface="Calibri Light"/>
              </a:rPr>
              <a:t>Question 3: What next?</a:t>
            </a:r>
            <a:r>
              <a:rPr lang="en-US" sz="5100" dirty="0">
                <a:latin typeface="Calibri Light"/>
                <a:ea typeface="Calibri Light"/>
                <a:cs typeface="Calibri Light"/>
              </a:rPr>
              <a:t>​</a:t>
            </a:r>
            <a:endParaRPr lang="en-US" dirty="0"/>
          </a:p>
        </p:txBody>
      </p:sp>
      <p:pic>
        <p:nvPicPr>
          <p:cNvPr id="7" name="Picture 9" descr="A picture containing text, clock&#10;&#10;Description automatically generated">
            <a:extLst>
              <a:ext uri="{FF2B5EF4-FFF2-40B4-BE49-F238E27FC236}">
                <a16:creationId xmlns:a16="http://schemas.microsoft.com/office/drawing/2014/main" id="{E8B2B202-72CE-FC6F-BDB2-500D264FD842}"/>
              </a:ext>
            </a:extLst>
          </p:cNvPr>
          <p:cNvPicPr>
            <a:picLocks noChangeAspect="1"/>
          </p:cNvPicPr>
          <p:nvPr/>
        </p:nvPicPr>
        <p:blipFill>
          <a:blip r:embed="rId2"/>
          <a:stretch>
            <a:fillRect/>
          </a:stretch>
        </p:blipFill>
        <p:spPr>
          <a:xfrm>
            <a:off x="8811657" y="1732083"/>
            <a:ext cx="3028122" cy="319138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Content Placeholder 2">
            <a:extLst>
              <a:ext uri="{FF2B5EF4-FFF2-40B4-BE49-F238E27FC236}">
                <a16:creationId xmlns:a16="http://schemas.microsoft.com/office/drawing/2014/main" id="{5C580C21-A9C1-DB02-7033-D2E1D672F4CB}"/>
              </a:ext>
            </a:extLst>
          </p:cNvPr>
          <p:cNvSpPr>
            <a:spLocks noGrp="1"/>
          </p:cNvSpPr>
          <p:nvPr>
            <p:ph idx="1"/>
          </p:nvPr>
        </p:nvSpPr>
        <p:spPr>
          <a:xfrm>
            <a:off x="204539" y="1563786"/>
            <a:ext cx="8309646" cy="3953034"/>
          </a:xfrm>
        </p:spPr>
        <p:txBody>
          <a:bodyPr vert="horz" lIns="91440" tIns="45720" rIns="91440" bIns="45720" rtlCol="0" anchor="t">
            <a:noAutofit/>
          </a:bodyPr>
          <a:lstStyle/>
          <a:p>
            <a:r>
              <a:rPr lang="en-US" sz="2800" b="1" i="1" u="sng" dirty="0">
                <a:latin typeface="Calibri"/>
                <a:ea typeface="Arial"/>
                <a:cs typeface="Arial"/>
              </a:rPr>
              <a:t>Success Criteria Guidance</a:t>
            </a:r>
            <a:r>
              <a:rPr lang="en-US" sz="2800" dirty="0">
                <a:latin typeface="Calibri"/>
                <a:ea typeface="Arial"/>
                <a:cs typeface="Arial"/>
              </a:rPr>
              <a:t>​</a:t>
            </a:r>
            <a:endParaRPr lang="en-US" sz="2800" dirty="0"/>
          </a:p>
          <a:p>
            <a:pPr>
              <a:buChar char="•"/>
            </a:pPr>
            <a:r>
              <a:rPr lang="en-US" sz="2800" b="1" dirty="0">
                <a:latin typeface="Calibri"/>
                <a:ea typeface="Arial"/>
                <a:cs typeface="Arial"/>
              </a:rPr>
              <a:t>How will you use/adapt these ideas in the future?</a:t>
            </a:r>
          </a:p>
          <a:p>
            <a:pPr>
              <a:buChar char="•"/>
            </a:pPr>
            <a:r>
              <a:rPr lang="en-US" sz="2800" b="1" dirty="0">
                <a:latin typeface="Calibri"/>
                <a:ea typeface="Arial"/>
                <a:cs typeface="Arial"/>
              </a:rPr>
              <a:t>How will you continue your personal learning?</a:t>
            </a:r>
          </a:p>
          <a:p>
            <a:pPr>
              <a:buChar char="•"/>
            </a:pPr>
            <a:r>
              <a:rPr lang="en-US" sz="2800" b="1" dirty="0">
                <a:latin typeface="Calibri"/>
                <a:ea typeface="Arial"/>
                <a:cs typeface="Arial"/>
              </a:rPr>
              <a:t>Include references to literature that you intend to read or research.</a:t>
            </a:r>
          </a:p>
          <a:p>
            <a:pPr>
              <a:lnSpc>
                <a:spcPct val="100000"/>
              </a:lnSpc>
            </a:pPr>
            <a:endParaRPr lang="en-US" sz="2800" b="1">
              <a:latin typeface="Calibri"/>
              <a:ea typeface="Arial"/>
              <a:cs typeface="Arial"/>
            </a:endParaRPr>
          </a:p>
        </p:txBody>
      </p:sp>
    </p:spTree>
    <p:extLst>
      <p:ext uri="{BB962C8B-B14F-4D97-AF65-F5344CB8AC3E}">
        <p14:creationId xmlns:p14="http://schemas.microsoft.com/office/powerpoint/2010/main" val="15110459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1310342" y="1365006"/>
            <a:ext cx="5306541" cy="1347974"/>
          </a:xfrm>
        </p:spPr>
        <p:txBody>
          <a:bodyPr>
            <a:noAutofit/>
          </a:bodyPr>
          <a:lstStyle/>
          <a:p>
            <a:r>
              <a:rPr lang="en-US" sz="5400">
                <a:ea typeface="+mj-lt"/>
                <a:cs typeface="+mj-lt"/>
              </a:rPr>
              <a:t>Amser </a:t>
            </a:r>
            <a:r>
              <a:rPr lang="en-US" sz="5400" err="1">
                <a:ea typeface="+mj-lt"/>
                <a:cs typeface="+mj-lt"/>
              </a:rPr>
              <a:t>ar</a:t>
            </a:r>
            <a:r>
              <a:rPr lang="en-US" sz="5400">
                <a:ea typeface="+mj-lt"/>
                <a:cs typeface="+mj-lt"/>
              </a:rPr>
              <a:t> </a:t>
            </a:r>
            <a:r>
              <a:rPr lang="en-US" sz="5400" err="1">
                <a:ea typeface="+mj-lt"/>
                <a:cs typeface="+mj-lt"/>
              </a:rPr>
              <a:t>gyfer</a:t>
            </a:r>
            <a:r>
              <a:rPr lang="en-US" sz="5400">
                <a:ea typeface="+mj-lt"/>
                <a:cs typeface="+mj-lt"/>
              </a:rPr>
              <a:t> </a:t>
            </a:r>
            <a:r>
              <a:rPr lang="en-US" sz="5400" err="1">
                <a:ea typeface="+mj-lt"/>
                <a:cs typeface="+mj-lt"/>
              </a:rPr>
              <a:t>cwestiynau</a:t>
            </a:r>
            <a:br>
              <a:rPr lang="en-US"/>
            </a:br>
            <a:br>
              <a:rPr lang="en-US" sz="5400"/>
            </a:br>
            <a:r>
              <a:rPr lang="en-US" sz="5400"/>
              <a:t>Time for questions</a:t>
            </a:r>
            <a:br>
              <a:rPr lang="en-US" sz="5400"/>
            </a:br>
            <a:br>
              <a:rPr lang="en-US" sz="5400"/>
            </a:b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6909231" y="322625"/>
            <a:ext cx="4244659" cy="5954638"/>
          </a:xfrm>
        </p:spPr>
      </p:pic>
    </p:spTree>
    <p:extLst>
      <p:ext uri="{BB962C8B-B14F-4D97-AF65-F5344CB8AC3E}">
        <p14:creationId xmlns:p14="http://schemas.microsoft.com/office/powerpoint/2010/main" val="13078358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37A8B4B-2EB9-9017-8680-58EC77B6EF31}"/>
              </a:ext>
            </a:extLst>
          </p:cNvPr>
          <p:cNvSpPr txBox="1"/>
          <p:nvPr/>
        </p:nvSpPr>
        <p:spPr>
          <a:xfrm>
            <a:off x="31375" y="1495"/>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0B019432-F0E9-E765-2264-935D414F17CB}"/>
              </a:ext>
            </a:extLst>
          </p:cNvPr>
          <p:cNvSpPr txBox="1"/>
          <p:nvPr/>
        </p:nvSpPr>
        <p:spPr>
          <a:xfrm>
            <a:off x="88359" y="896239"/>
            <a:ext cx="11815250" cy="9033242"/>
          </a:xfrm>
          <a:prstGeom prst="rect">
            <a:avLst/>
          </a:prstGeom>
          <a:noFill/>
        </p:spPr>
        <p:txBody>
          <a:bodyPr wrap="square" lIns="91440" tIns="45720" rIns="91440" bIns="45720" anchor="t">
            <a:spAutoFit/>
          </a:bodyPr>
          <a:lstStyle/>
          <a:p>
            <a:pPr marL="9525">
              <a:spcBef>
                <a:spcPts val="1515"/>
              </a:spcBef>
            </a:pPr>
            <a:r>
              <a:rPr lang="en-GB" sz="3600" b="1" spc="-15" dirty="0">
                <a:solidFill>
                  <a:srgbClr val="00B050"/>
                </a:solidFill>
                <a:latin typeface="Calibri"/>
                <a:cs typeface="Calibri"/>
              </a:rPr>
              <a:t>By </a:t>
            </a:r>
            <a:r>
              <a:rPr lang="en-GB" sz="3600" b="1" dirty="0">
                <a:solidFill>
                  <a:srgbClr val="00B050"/>
                </a:solidFill>
                <a:latin typeface="Calibri"/>
                <a:cs typeface="Calibri"/>
              </a:rPr>
              <a:t>the </a:t>
            </a:r>
            <a:r>
              <a:rPr lang="en-GB" sz="3600" b="1" spc="-4" dirty="0">
                <a:solidFill>
                  <a:srgbClr val="00B050"/>
                </a:solidFill>
                <a:latin typeface="Calibri"/>
                <a:cs typeface="Calibri"/>
              </a:rPr>
              <a:t>end </a:t>
            </a:r>
            <a:r>
              <a:rPr lang="en-GB" sz="3600" b="1" dirty="0">
                <a:solidFill>
                  <a:srgbClr val="00B050"/>
                </a:solidFill>
                <a:latin typeface="Calibri"/>
                <a:cs typeface="Calibri"/>
              </a:rPr>
              <a:t>of the session, </a:t>
            </a:r>
            <a:r>
              <a:rPr lang="en-GB" sz="3600" b="1" spc="-11" dirty="0">
                <a:solidFill>
                  <a:srgbClr val="00B050"/>
                </a:solidFill>
                <a:latin typeface="Calibri"/>
                <a:cs typeface="Calibri"/>
              </a:rPr>
              <a:t>you </a:t>
            </a:r>
            <a:r>
              <a:rPr lang="en-GB" sz="3600" b="1" spc="-4" dirty="0">
                <a:solidFill>
                  <a:srgbClr val="00B050"/>
                </a:solidFill>
                <a:latin typeface="Calibri"/>
                <a:cs typeface="Calibri"/>
              </a:rPr>
              <a:t>will</a:t>
            </a:r>
            <a:r>
              <a:rPr lang="en-GB" sz="3600" b="1" spc="-8" dirty="0">
                <a:solidFill>
                  <a:srgbClr val="00B050"/>
                </a:solidFill>
                <a:latin typeface="Calibri"/>
                <a:cs typeface="Calibri"/>
              </a:rPr>
              <a:t>...</a:t>
            </a:r>
          </a:p>
          <a:p>
            <a:pPr marL="466725" indent="-457200">
              <a:spcBef>
                <a:spcPts val="1515"/>
              </a:spcBef>
              <a:buFont typeface="Arial,Sans-Serif"/>
              <a:buChar char="•"/>
            </a:pPr>
            <a:r>
              <a:rPr lang="en-GB" sz="2800" i="1" spc="-8" dirty="0">
                <a:solidFill>
                  <a:srgbClr val="002060"/>
                </a:solidFill>
                <a:latin typeface="Calibri"/>
                <a:cs typeface="Arial"/>
              </a:rPr>
              <a:t>reflect on your PTE1 End of Placement report/ Weekly Reflections to identify areas for development </a:t>
            </a:r>
            <a:endParaRPr lang="en-US" sz="2800" spc="-8">
              <a:solidFill>
                <a:srgbClr val="002060"/>
              </a:solidFill>
              <a:latin typeface="Calibri"/>
              <a:ea typeface="+mn-lt"/>
              <a:cs typeface="+mn-lt"/>
            </a:endParaRPr>
          </a:p>
          <a:p>
            <a:pPr marL="466725" indent="-457200">
              <a:spcBef>
                <a:spcPts val="1515"/>
              </a:spcBef>
              <a:buFont typeface="Arial,Sans-Serif"/>
              <a:buChar char="•"/>
            </a:pPr>
            <a:r>
              <a:rPr lang="en-GB" sz="2800" i="1" spc="-8" dirty="0">
                <a:solidFill>
                  <a:srgbClr val="002060"/>
                </a:solidFill>
                <a:cs typeface="Arial"/>
              </a:rPr>
              <a:t>complete your Action Plan of 'Strengths and Areas for Development' in preparation for BA2/PTE2</a:t>
            </a:r>
          </a:p>
          <a:p>
            <a:pPr marL="466725" indent="-457200">
              <a:spcBef>
                <a:spcPts val="1515"/>
              </a:spcBef>
              <a:buFont typeface="Arial,Sans-Serif"/>
              <a:buChar char="•"/>
            </a:pPr>
            <a:r>
              <a:rPr lang="en-GB" sz="2800" i="1" spc="-8" dirty="0">
                <a:solidFill>
                  <a:srgbClr val="002060"/>
                </a:solidFill>
                <a:cs typeface="Calibri"/>
              </a:rPr>
              <a:t>have an opportunity to discuss your experiences of meeting the Central Strands </a:t>
            </a:r>
            <a:endParaRPr lang="en-GB" sz="2800" spc="-8" dirty="0">
              <a:solidFill>
                <a:srgbClr val="000000"/>
              </a:solidFill>
              <a:cs typeface="Calibri"/>
            </a:endParaRPr>
          </a:p>
          <a:p>
            <a:pPr marL="466725" indent="-457200">
              <a:spcBef>
                <a:spcPts val="1515"/>
              </a:spcBef>
              <a:buFont typeface="Arial,Sans-Serif"/>
              <a:buChar char="•"/>
            </a:pPr>
            <a:r>
              <a:rPr lang="en-GB" sz="2800" i="1" spc="-8" dirty="0">
                <a:solidFill>
                  <a:srgbClr val="002060"/>
                </a:solidFill>
                <a:cs typeface="Arial"/>
              </a:rPr>
              <a:t>Write an exemplar template for your PLP using the Success Criteria and guidance on the Sway presentation</a:t>
            </a:r>
          </a:p>
          <a:p>
            <a:pPr marL="466725" indent="-457200">
              <a:lnSpc>
                <a:spcPct val="150000"/>
              </a:lnSpc>
              <a:spcBef>
                <a:spcPts val="1515"/>
              </a:spcBef>
              <a:buFont typeface="Arial,Sans-Serif"/>
              <a:buChar char="•"/>
            </a:pPr>
            <a:endParaRPr lang="en-GB" sz="2800" i="1" spc="-8" dirty="0">
              <a:solidFill>
                <a:srgbClr val="002060"/>
              </a:solidFill>
              <a:cs typeface="Arial"/>
            </a:endParaRPr>
          </a:p>
          <a:p>
            <a:pPr marL="466725" indent="-457200">
              <a:lnSpc>
                <a:spcPct val="150000"/>
              </a:lnSpc>
              <a:spcBef>
                <a:spcPts val="1515"/>
              </a:spcBef>
              <a:buFont typeface="Arial"/>
              <a:buChar char="•"/>
            </a:pPr>
            <a:endParaRPr lang="en-GB" sz="2800" b="1" spc="-8" dirty="0">
              <a:solidFill>
                <a:srgbClr val="002060"/>
              </a:solidFill>
              <a:cs typeface="Calibri" panose="020F0502020204030204"/>
            </a:endParaRPr>
          </a:p>
          <a:p>
            <a:pPr marL="466725" indent="-457200">
              <a:lnSpc>
                <a:spcPct val="150000"/>
              </a:lnSpc>
              <a:spcBef>
                <a:spcPts val="1515"/>
              </a:spcBef>
              <a:buFont typeface="Arial"/>
              <a:buChar char="•"/>
            </a:pPr>
            <a:endParaRPr lang="en-GB" sz="2800" b="1" spc="-8" dirty="0">
              <a:solidFill>
                <a:srgbClr val="002060"/>
              </a:solidFill>
              <a:cs typeface="Calibri" panose="020F0502020204030204"/>
            </a:endParaRPr>
          </a:p>
          <a:p>
            <a:pPr marL="466725" indent="-457200">
              <a:spcBef>
                <a:spcPts val="1515"/>
              </a:spcBef>
              <a:buFont typeface="Arial"/>
              <a:buChar char="•"/>
            </a:pPr>
            <a:endParaRPr lang="en-GB" sz="2800" b="1" spc="-8">
              <a:solidFill>
                <a:srgbClr val="00B050"/>
              </a:solidFill>
              <a:cs typeface="Calibri"/>
            </a:endParaRPr>
          </a:p>
          <a:p>
            <a:pPr marL="352425" indent="-342900">
              <a:spcBef>
                <a:spcPts val="1515"/>
              </a:spcBef>
              <a:buFont typeface="Arial"/>
              <a:buChar char="•"/>
            </a:pPr>
            <a:endParaRPr lang="en-US" sz="2400">
              <a:cs typeface="Calibri"/>
            </a:endParaRPr>
          </a:p>
          <a:p>
            <a:pPr marL="352425" indent="-342900">
              <a:spcBef>
                <a:spcPts val="1515"/>
              </a:spcBef>
              <a:buFont typeface="Arial"/>
              <a:buChar char="•"/>
            </a:pPr>
            <a:endParaRPr lang="en-US">
              <a:cs typeface="Calibri"/>
            </a:endParaRP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2" name="Picture 2" descr="Text&#10;&#10;Description automatically generated">
            <a:extLst>
              <a:ext uri="{FF2B5EF4-FFF2-40B4-BE49-F238E27FC236}">
                <a16:creationId xmlns:a16="http://schemas.microsoft.com/office/drawing/2014/main" id="{F5F3A396-562A-CDCF-8E0A-D27F0915F174}"/>
              </a:ext>
            </a:extLst>
          </p:cNvPr>
          <p:cNvPicPr>
            <a:picLocks noChangeAspect="1"/>
          </p:cNvPicPr>
          <p:nvPr/>
        </p:nvPicPr>
        <p:blipFill>
          <a:blip r:embed="rId4"/>
          <a:stretch>
            <a:fillRect/>
          </a:stretch>
        </p:blipFill>
        <p:spPr>
          <a:xfrm>
            <a:off x="8760616" y="79935"/>
            <a:ext cx="3224248" cy="1619674"/>
          </a:xfrm>
          <a:prstGeom prst="rect">
            <a:avLst/>
          </a:prstGeom>
        </p:spPr>
      </p:pic>
    </p:spTree>
    <p:extLst>
      <p:ext uri="{BB962C8B-B14F-4D97-AF65-F5344CB8AC3E}">
        <p14:creationId xmlns:p14="http://schemas.microsoft.com/office/powerpoint/2010/main" val="20182003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5EB9785-FE4B-9C4F-690C-7AFA8F4ECBEE}"/>
              </a:ext>
            </a:extLst>
          </p:cNvPr>
          <p:cNvSpPr txBox="1"/>
          <p:nvPr/>
        </p:nvSpPr>
        <p:spPr>
          <a:xfrm flipH="1">
            <a:off x="283639" y="840538"/>
            <a:ext cx="11891304" cy="5755422"/>
          </a:xfrm>
          <a:prstGeom prst="rect">
            <a:avLst/>
          </a:prstGeom>
          <a:noFill/>
        </p:spPr>
        <p:txBody>
          <a:bodyPr wrap="square" lIns="91440" tIns="45720" rIns="91440" bIns="45720" rtlCol="0" anchor="t">
            <a:spAutoFit/>
          </a:bodyPr>
          <a:lstStyle/>
          <a:p>
            <a:endParaRPr lang="en-US" sz="1600" i="1" dirty="0">
              <a:latin typeface="Arial"/>
              <a:cs typeface="Arial"/>
            </a:endParaRPr>
          </a:p>
          <a:p>
            <a:endParaRPr lang="en-US" sz="1600" dirty="0">
              <a:latin typeface="Arial"/>
              <a:cs typeface="Arial"/>
            </a:endParaRPr>
          </a:p>
          <a:p>
            <a:r>
              <a:rPr lang="en-US" sz="2400" dirty="0">
                <a:latin typeface="Calibri"/>
                <a:cs typeface="Calibri"/>
              </a:rPr>
              <a:t>Brookfield, S.D (1995) </a:t>
            </a:r>
            <a:r>
              <a:rPr lang="en-US" sz="2400" i="1" dirty="0">
                <a:latin typeface="Calibri"/>
                <a:cs typeface="Calibri"/>
              </a:rPr>
              <a:t>Becoming a critically reflective teacher. </a:t>
            </a:r>
            <a:r>
              <a:rPr lang="en-US" sz="2400" dirty="0">
                <a:latin typeface="Calibri"/>
                <a:cs typeface="Calibri"/>
              </a:rPr>
              <a:t>San Francisco, CA: Wiley and Sons.</a:t>
            </a:r>
          </a:p>
          <a:p>
            <a:endParaRPr lang="en-US" sz="2400" dirty="0">
              <a:solidFill>
                <a:srgbClr val="000000"/>
              </a:solidFill>
              <a:ea typeface="+mn-lt"/>
              <a:cs typeface="+mn-lt"/>
            </a:endParaRPr>
          </a:p>
          <a:p>
            <a:r>
              <a:rPr lang="en-US" sz="2400" dirty="0">
                <a:solidFill>
                  <a:srgbClr val="111111"/>
                </a:solidFill>
                <a:ea typeface="+mn-lt"/>
                <a:cs typeface="+mn-lt"/>
              </a:rPr>
              <a:t>Brookfield, S.D. (2017) </a:t>
            </a:r>
            <a:r>
              <a:rPr lang="en-US" sz="2400" b="1" dirty="0">
                <a:solidFill>
                  <a:srgbClr val="111111"/>
                </a:solidFill>
                <a:ea typeface="+mn-lt"/>
                <a:cs typeface="+mn-lt"/>
              </a:rPr>
              <a:t>Becoming a Critically Reflective Teacher</a:t>
            </a:r>
            <a:r>
              <a:rPr lang="en-US" sz="2400" dirty="0">
                <a:solidFill>
                  <a:srgbClr val="111111"/>
                </a:solidFill>
                <a:ea typeface="+mn-lt"/>
                <a:cs typeface="+mn-lt"/>
              </a:rPr>
              <a:t>. 2nd ed. London, England: Jossey-Bass.</a:t>
            </a:r>
            <a:endParaRPr lang="en-US" sz="2400" dirty="0">
              <a:solidFill>
                <a:srgbClr val="111111"/>
              </a:solidFill>
              <a:cs typeface="Calibri"/>
            </a:endParaRPr>
          </a:p>
          <a:p>
            <a:endParaRPr lang="en-US" sz="2400" dirty="0">
              <a:solidFill>
                <a:srgbClr val="111111"/>
              </a:solidFill>
              <a:latin typeface="Calibri"/>
              <a:cs typeface="Calibri"/>
            </a:endParaRPr>
          </a:p>
          <a:p>
            <a:r>
              <a:rPr lang="en-US" sz="2400" dirty="0">
                <a:solidFill>
                  <a:srgbClr val="000000"/>
                </a:solidFill>
                <a:ea typeface="+mn-lt"/>
                <a:cs typeface="+mn-lt"/>
              </a:rPr>
              <a:t>Dawson, P. (2012). A lesson on Reflective Practice. [Video file]. Retrieved from </a:t>
            </a:r>
            <a:r>
              <a:rPr lang="en-US" sz="2400" b="1" u="sng" dirty="0">
                <a:solidFill>
                  <a:srgbClr val="E30C00"/>
                </a:solidFill>
                <a:ea typeface="+mn-lt"/>
                <a:cs typeface="+mn-lt"/>
                <a:hlinkClick r:id="rId2"/>
              </a:rPr>
              <a:t>https://www.youtube.com/watch?v=r1aYWbLj0U8</a:t>
            </a:r>
            <a:endParaRPr lang="en-US" sz="2400">
              <a:cs typeface="Calibri"/>
            </a:endParaRPr>
          </a:p>
          <a:p>
            <a:endParaRPr lang="en-US" sz="2400" dirty="0">
              <a:solidFill>
                <a:srgbClr val="111111"/>
              </a:solidFill>
              <a:latin typeface="Calibri"/>
              <a:cs typeface="Calibri"/>
            </a:endParaRPr>
          </a:p>
          <a:p>
            <a:r>
              <a:rPr lang="en-GB" sz="2400" dirty="0">
                <a:ea typeface="+mn-lt"/>
                <a:cs typeface="+mn-lt"/>
              </a:rPr>
              <a:t>Welsh Government (2019) </a:t>
            </a:r>
            <a:r>
              <a:rPr lang="en-GB" sz="2400" i="1" dirty="0">
                <a:ea typeface="+mn-lt"/>
                <a:cs typeface="+mn-lt"/>
              </a:rPr>
              <a:t>Professional Standards for Teaching and Leadership</a:t>
            </a:r>
            <a:r>
              <a:rPr lang="en-GB" sz="2400" dirty="0">
                <a:ea typeface="+mn-lt"/>
                <a:cs typeface="+mn-lt"/>
              </a:rPr>
              <a:t>. Moodle.</a:t>
            </a:r>
            <a:r>
              <a:rPr lang="en-GB" sz="2400" dirty="0">
                <a:latin typeface="Calibri"/>
                <a:cs typeface="Calibri"/>
              </a:rPr>
              <a:t> </a:t>
            </a:r>
            <a:endParaRPr lang="en-US" sz="2400">
              <a:latin typeface="Arial"/>
              <a:ea typeface="Verdana"/>
              <a:cs typeface="Arial"/>
            </a:endParaRPr>
          </a:p>
          <a:p>
            <a:endParaRPr lang="en-GB" sz="2400" dirty="0">
              <a:latin typeface="Calibri" panose="020F0502020204030204" pitchFamily="34" charset="0"/>
              <a:ea typeface="Calibri" panose="020F0502020204030204" pitchFamily="34" charset="0"/>
              <a:cs typeface="Calibri"/>
            </a:endParaRPr>
          </a:p>
          <a:p>
            <a:r>
              <a:rPr lang="en-GB" sz="2400" dirty="0" err="1">
                <a:latin typeface="Calibri"/>
                <a:cs typeface="Calibri"/>
              </a:rPr>
              <a:t>Yr</a:t>
            </a:r>
            <a:r>
              <a:rPr lang="en-GB" sz="2400" dirty="0">
                <a:latin typeface="Calibri"/>
                <a:cs typeface="Calibri"/>
              </a:rPr>
              <a:t> </a:t>
            </a:r>
            <a:r>
              <a:rPr lang="en-GB" sz="2400" dirty="0" err="1">
                <a:latin typeface="Calibri"/>
                <a:cs typeface="Calibri"/>
              </a:rPr>
              <a:t>Athrofa</a:t>
            </a:r>
            <a:r>
              <a:rPr lang="en-GB" sz="2400">
                <a:latin typeface="Calibri"/>
                <a:cs typeface="Calibri"/>
              </a:rPr>
              <a:t> Professional Learning Partnership (APLP) Handbook 2023/24   </a:t>
            </a:r>
            <a:r>
              <a:rPr lang="en-GB" sz="2400" b="1">
                <a:latin typeface="Calibri"/>
                <a:cs typeface="Calibri"/>
              </a:rPr>
              <a:t>Moodle</a:t>
            </a:r>
            <a:endParaRPr lang="en-GB" sz="2400">
              <a:latin typeface="Calibri"/>
              <a:cs typeface="Calibri"/>
            </a:endParaRPr>
          </a:p>
          <a:p>
            <a:endParaRPr lang="en-GB" sz="2400" b="1" dirty="0">
              <a:latin typeface="Calibri" panose="020F0502020204030204" pitchFamily="34" charset="0"/>
              <a:ea typeface="Calibri" panose="020F0502020204030204" pitchFamily="34" charset="0"/>
              <a:cs typeface="Calibri"/>
            </a:endParaRPr>
          </a:p>
          <a:p>
            <a:endParaRPr lang="en-GB" sz="2400" b="1" dirty="0">
              <a:latin typeface="Calibri"/>
              <a:ea typeface="Calibri" panose="020F0502020204030204" pitchFamily="34" charset="0"/>
              <a:cs typeface="Calibri"/>
            </a:endParaRPr>
          </a:p>
        </p:txBody>
      </p:sp>
      <p:sp>
        <p:nvSpPr>
          <p:cNvPr id="6" name="TextBox 5">
            <a:extLst>
              <a:ext uri="{FF2B5EF4-FFF2-40B4-BE49-F238E27FC236}">
                <a16:creationId xmlns:a16="http://schemas.microsoft.com/office/drawing/2014/main" id="{35F0C34E-1673-4AAA-7231-51484D0E235B}"/>
              </a:ext>
            </a:extLst>
          </p:cNvPr>
          <p:cNvSpPr txBox="1"/>
          <p:nvPr/>
        </p:nvSpPr>
        <p:spPr>
          <a:xfrm>
            <a:off x="3743972" y="185147"/>
            <a:ext cx="4351019" cy="707886"/>
          </a:xfrm>
          <a:prstGeom prst="rect">
            <a:avLst/>
          </a:prstGeom>
          <a:noFill/>
        </p:spPr>
        <p:txBody>
          <a:bodyPr wrap="square" lIns="91440" tIns="45720" rIns="91440" bIns="45720" rtlCol="0" anchor="t">
            <a:spAutoFit/>
          </a:bodyPr>
          <a:lstStyle/>
          <a:p>
            <a:r>
              <a:rPr lang="en-GB" sz="4000" u="sng" dirty="0">
                <a:solidFill>
                  <a:srgbClr val="00B050"/>
                </a:solidFill>
              </a:rPr>
              <a:t>Reference List</a:t>
            </a:r>
            <a:endParaRPr lang="en-GB" sz="4000" u="sng" dirty="0">
              <a:solidFill>
                <a:srgbClr val="00B050"/>
              </a:solidFill>
              <a:cs typeface="Calibri"/>
            </a:endParaRPr>
          </a:p>
        </p:txBody>
      </p:sp>
    </p:spTree>
    <p:extLst>
      <p:ext uri="{BB962C8B-B14F-4D97-AF65-F5344CB8AC3E}">
        <p14:creationId xmlns:p14="http://schemas.microsoft.com/office/powerpoint/2010/main" val="71007934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C142E749-FD66-214B-A4D5-3B05EFD035A6}"/>
    </a:ext>
  </a:extLst>
</a:theme>
</file>

<file path=ppt/theme/theme19.xml><?xml version="1.0" encoding="utf-8"?>
<a:theme xmlns:a="http://schemas.openxmlformats.org/drawingml/2006/main" name="Office Theme">
  <a:themeElements>
    <a:clrScheme name="Custom 9">
      <a:dk1>
        <a:srgbClr val="034A90"/>
      </a:dk1>
      <a:lt1>
        <a:sysClr val="window" lastClr="FFFFFF"/>
      </a:lt1>
      <a:dk2>
        <a:srgbClr val="F8F200"/>
      </a:dk2>
      <a:lt2>
        <a:srgbClr val="E7E6E6"/>
      </a:lt2>
      <a:accent1>
        <a:srgbClr val="034A90"/>
      </a:accent1>
      <a:accent2>
        <a:srgbClr val="92D050"/>
      </a:accent2>
      <a:accent3>
        <a:srgbClr val="A5A5A5"/>
      </a:accent3>
      <a:accent4>
        <a:srgbClr val="FFC000"/>
      </a:accent4>
      <a:accent5>
        <a:srgbClr val="5B9BD5"/>
      </a:accent5>
      <a:accent6>
        <a:srgbClr val="70AD47"/>
      </a:accent6>
      <a:hlink>
        <a:srgbClr val="0563C1"/>
      </a:hlink>
      <a:folHlink>
        <a:srgbClr val="954F72"/>
      </a:folHlink>
    </a:clrScheme>
    <a:fontScheme name="Custom 30">
      <a:majorFont>
        <a:latin typeface="Kristen ITC"/>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4308FEB-06BD-4A57-BDAB-A1634002DDA5}"/>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8ee9550b-f5f4-4dde-bce5-39f4ba45c2f1" xsi:nil="true"/>
    <lcf76f155ced4ddcb4097134ff3c332f xmlns="92c24619-d6d5-42cf-b618-23d930ad9f20">
      <Terms xmlns="http://schemas.microsoft.com/office/infopath/2007/PartnerControls"/>
    </lcf76f155ced4ddcb4097134ff3c332f>
    <SharedWithUsers xmlns="8ee9550b-f5f4-4dde-bce5-39f4ba45c2f1">
      <UserInfo>
        <DisplayName>Gail Parker</DisplayName>
        <AccountId>31</AccountId>
        <AccountType/>
      </UserInfo>
      <UserInfo>
        <DisplayName>Ishmael Lewis</DisplayName>
        <AccountId>21</AccountId>
        <AccountType/>
      </UserInfo>
      <UserInfo>
        <DisplayName>Hilary Chivers</DisplayName>
        <AccountId>25</AccountId>
        <AccountType/>
      </UserInfo>
    </SharedWithUsers>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36017A6-0A4B-4400-BF29-F955AD633CCF}">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50A079E-5294-4608-AC39-6E44A1A4C3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7AF8970-D029-4E96-B191-F225EB95C38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31</Slides>
  <Notes>14</Notes>
  <HiddenSlides>5</HiddenSlides>
  <ScaleCrop>false</ScaleCrop>
  <HeadingPairs>
    <vt:vector size="4" baseType="variant">
      <vt:variant>
        <vt:lpstr>Theme</vt:lpstr>
      </vt:variant>
      <vt:variant>
        <vt:i4>20</vt:i4>
      </vt:variant>
      <vt:variant>
        <vt:lpstr>Slide Titles</vt:lpstr>
      </vt:variant>
      <vt:variant>
        <vt:i4>31</vt:i4>
      </vt:variant>
    </vt:vector>
  </HeadingPairs>
  <TitlesOfParts>
    <vt:vector size="51" baseType="lpstr">
      <vt:lpstr>UWTSD 200 Holding Page</vt:lpstr>
      <vt:lpstr>UWTSD 200_Title Page</vt:lpstr>
      <vt:lpstr>UWTSD 200_Title Page 1</vt:lpstr>
      <vt:lpstr>UWTSD 200_Title Page 2</vt:lpstr>
      <vt:lpstr>UWTSD 200_Title Page 3</vt:lpstr>
      <vt:lpstr>UWTSD 200_Subtitle 1</vt:lpstr>
      <vt:lpstr>UWTSD 200_Subtitle 3</vt:lpstr>
      <vt:lpstr>UWTSD 200_Text 1</vt:lpstr>
      <vt:lpstr>UWTSD 200_Text 3</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Text 1</vt:lpstr>
      <vt:lpstr>Office Theme</vt:lpstr>
      <vt:lpstr>UWTSD 200_Title Page 3</vt:lpstr>
      <vt:lpstr>PowerPoint Presentation</vt:lpstr>
      <vt:lpstr>LLWYBR SAC / QTS PATHWAY  Sesiwn 5 /Session 5  </vt:lpstr>
      <vt:lpstr>PowerPoint Presentation</vt:lpstr>
      <vt:lpstr>PowerPoint Presentation</vt:lpstr>
      <vt:lpstr>How did PTE1 go?</vt:lpstr>
      <vt:lpstr>PowerPoint Presentation</vt:lpstr>
      <vt:lpstr>PowerPoint Presentation</vt:lpstr>
      <vt:lpstr>PowerPoint Presentation</vt:lpstr>
      <vt:lpstr>Looking Forward – Action Planning  </vt:lpstr>
      <vt:lpstr>Tab 3: Professional Progress: COMPULSORY</vt:lpstr>
      <vt:lpstr>PowerPoint Presentation</vt:lpstr>
      <vt:lpstr>PowerPoint Presentation</vt:lpstr>
      <vt:lpstr>PowerPoint Presentation</vt:lpstr>
      <vt:lpstr>PowerPoint Presentation</vt:lpstr>
      <vt:lpstr>Amser ar gyfer cwestiynau  Time for questions   </vt:lpstr>
      <vt:lpstr>Completing your first Professional Experience Template</vt:lpstr>
      <vt:lpstr>Professional Standards</vt:lpstr>
      <vt:lpstr>Tab 6 Professional Standards Workbook</vt:lpstr>
      <vt:lpstr>During PTE we will focus on completing one Professional Experience Template to a high standard so that you can use it as an example for your future templates. </vt:lpstr>
      <vt:lpstr>PowerPoint Presentation</vt:lpstr>
      <vt:lpstr>PowerPoint Presentation</vt:lpstr>
      <vt:lpstr>Success Criteria for support</vt:lpstr>
      <vt:lpstr>Login into your Pebblepad account</vt:lpstr>
      <vt:lpstr>Create your template</vt:lpstr>
      <vt:lpstr>PowerPoint Presentation</vt:lpstr>
      <vt:lpstr>Starter sentence examples:</vt:lpstr>
      <vt:lpstr>PowerPoint Presentation</vt:lpstr>
      <vt:lpstr>PowerPoint Presentation</vt:lpstr>
      <vt:lpstr>Amser ar gyfer cwestiynau  Time for questions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revision>1130</cp:revision>
  <dcterms:created xsi:type="dcterms:W3CDTF">2021-03-09T15:35:42Z</dcterms:created>
  <dcterms:modified xsi:type="dcterms:W3CDTF">2024-06-10T06:44:15Z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