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5" r:id="rId4"/>
  </p:sldMasterIdLst>
  <p:notesMasterIdLst>
    <p:notesMasterId r:id="rId18"/>
  </p:notesMasterIdLst>
  <p:handoutMasterIdLst>
    <p:handoutMasterId r:id="rId19"/>
  </p:handoutMasterIdLst>
  <p:sldIdLst>
    <p:sldId id="1866" r:id="rId5"/>
    <p:sldId id="1891" r:id="rId6"/>
    <p:sldId id="1892" r:id="rId7"/>
    <p:sldId id="1893" r:id="rId8"/>
    <p:sldId id="1894" r:id="rId9"/>
    <p:sldId id="1888" r:id="rId10"/>
    <p:sldId id="1895" r:id="rId11"/>
    <p:sldId id="1896" r:id="rId12"/>
    <p:sldId id="1889" r:id="rId13"/>
    <p:sldId id="1868" r:id="rId14"/>
    <p:sldId id="1867" r:id="rId15"/>
    <p:sldId id="1869" r:id="rId16"/>
    <p:sldId id="1890" r:id="rId17"/>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521415D9-36F7-43E2-AB2F-B90AF26B5E84}">
      <p14:sectionLst xmlns:p14="http://schemas.microsoft.com/office/powerpoint/2010/main">
        <p14:section name="Lines theme" id="{EE9670AD-028C-4190-AAA8-2AF0F3B1E372}">
          <p14:sldIdLst>
            <p14:sldId id="1866"/>
            <p14:sldId id="1891"/>
            <p14:sldId id="1892"/>
            <p14:sldId id="1893"/>
            <p14:sldId id="1894"/>
            <p14:sldId id="1888"/>
            <p14:sldId id="1895"/>
            <p14:sldId id="1896"/>
            <p14:sldId id="1889"/>
            <p14:sldId id="1868"/>
            <p14:sldId id="1867"/>
            <p14:sldId id="1869"/>
            <p14:sldId id="1890"/>
          </p14:sldIdLst>
        </p14:section>
      </p14:sectionLst>
    </p:ext>
    <p:ext uri="{EFAFB233-063F-42B5-8137-9DF3F51BA10A}">
      <p15:sldGuideLst xmlns:p15="http://schemas.microsoft.com/office/powerpoint/2012/main">
        <p15:guide id="1" orient="horz" pos="2160" userDrawn="1">
          <p15:clr>
            <a:srgbClr val="A4A3A4"/>
          </p15:clr>
        </p15:guide>
        <p15:guide id="2" pos="480" userDrawn="1">
          <p15:clr>
            <a:srgbClr val="A4A3A4"/>
          </p15:clr>
        </p15:guide>
        <p15:guide id="3" pos="7200" userDrawn="1">
          <p15:clr>
            <a:srgbClr val="A4A3A4"/>
          </p15:clr>
        </p15:guide>
        <p15:guide id="4" pos="436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6925"/>
    <a:srgbClr val="76B144"/>
    <a:srgbClr val="ADD08F"/>
    <a:srgbClr val="FFFFFF"/>
    <a:srgbClr val="C790FE"/>
    <a:srgbClr val="007788"/>
    <a:srgbClr val="F5D4CD"/>
    <a:srgbClr val="800080"/>
    <a:srgbClr val="FFCC00"/>
    <a:srgbClr val="9EC8E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3957" autoAdjust="0"/>
  </p:normalViewPr>
  <p:slideViewPr>
    <p:cSldViewPr snapToGrid="0">
      <p:cViewPr varScale="1">
        <p:scale>
          <a:sx n="56" d="100"/>
          <a:sy n="56" d="100"/>
        </p:scale>
        <p:origin x="1296" y="276"/>
      </p:cViewPr>
      <p:guideLst>
        <p:guide orient="horz" pos="2160"/>
        <p:guide pos="480"/>
        <p:guide pos="7200"/>
        <p:guide pos="4368"/>
      </p:guideLst>
    </p:cSldViewPr>
  </p:slideViewPr>
  <p:outlineViewPr>
    <p:cViewPr>
      <p:scale>
        <a:sx n="33" d="100"/>
        <a:sy n="33" d="100"/>
      </p:scale>
      <p:origin x="0" y="0"/>
    </p:cViewPr>
  </p:outlineViewPr>
  <p:notesTextViewPr>
    <p:cViewPr>
      <p:scale>
        <a:sx n="1" d="1"/>
        <a:sy n="1" d="1"/>
      </p:scale>
      <p:origin x="0" y="0"/>
    </p:cViewPr>
  </p:notesTextViewPr>
  <p:sorterViewPr>
    <p:cViewPr>
      <p:scale>
        <a:sx n="60" d="100"/>
        <a:sy n="60" d="100"/>
      </p:scale>
      <p:origin x="0" y="-184"/>
    </p:cViewPr>
  </p:sorterViewPr>
  <p:notesViewPr>
    <p:cSldViewPr snapToGrid="0">
      <p:cViewPr varScale="1">
        <p:scale>
          <a:sx n="48" d="100"/>
          <a:sy n="48" d="100"/>
        </p:scale>
        <p:origin x="1828" y="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0CC79A4-0B25-469F-9B41-E1B92476C68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55F87740-790C-4B8E-8BDF-37374E5C19A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48EE06D-E2C5-4DF1-B3C1-8E9169AAB10D}" type="datetimeFigureOut">
              <a:rPr lang="en-US" smtClean="0"/>
              <a:t>10/10/2025</a:t>
            </a:fld>
            <a:endParaRPr lang="en-US" dirty="0"/>
          </a:p>
        </p:txBody>
      </p:sp>
      <p:sp>
        <p:nvSpPr>
          <p:cNvPr id="4" name="Footer Placeholder 3">
            <a:extLst>
              <a:ext uri="{FF2B5EF4-FFF2-40B4-BE49-F238E27FC236}">
                <a16:creationId xmlns:a16="http://schemas.microsoft.com/office/drawing/2014/main" id="{75C8AAF8-731F-4C2E-B690-3086B25AFC6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B21C11FA-B74B-44E5-9E55-A45B9911BEF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CEE2F40-54C0-4227-BA47-31BF544EF93E}" type="slidenum">
              <a:rPr lang="en-US" smtClean="0"/>
              <a:t>‹#›</a:t>
            </a:fld>
            <a:endParaRPr lang="en-US" dirty="0"/>
          </a:p>
        </p:txBody>
      </p:sp>
    </p:spTree>
    <p:extLst>
      <p:ext uri="{BB962C8B-B14F-4D97-AF65-F5344CB8AC3E}">
        <p14:creationId xmlns:p14="http://schemas.microsoft.com/office/powerpoint/2010/main" val="37907446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D9F622F8-1824-4338-8C3C-5529D3BDEF4A}"/>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atin typeface="Arial" charset="0"/>
              </a:defRPr>
            </a:lvl1pPr>
          </a:lstStyle>
          <a:p>
            <a:pPr>
              <a:defRPr/>
            </a:pPr>
            <a:endParaRPr lang="en-US" dirty="0"/>
          </a:p>
        </p:txBody>
      </p:sp>
      <p:sp>
        <p:nvSpPr>
          <p:cNvPr id="30723" name="Rectangle 3">
            <a:extLst>
              <a:ext uri="{FF2B5EF4-FFF2-40B4-BE49-F238E27FC236}">
                <a16:creationId xmlns:a16="http://schemas.microsoft.com/office/drawing/2014/main" id="{618DDD53-BB38-4118-BC75-9CE27D49C550}"/>
              </a:ext>
            </a:extLst>
          </p:cNvPr>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atin typeface="Arial" charset="0"/>
              </a:defRPr>
            </a:lvl1pPr>
          </a:lstStyle>
          <a:p>
            <a:pPr>
              <a:defRPr/>
            </a:pPr>
            <a:endParaRPr lang="en-US" dirty="0"/>
          </a:p>
        </p:txBody>
      </p:sp>
      <p:sp>
        <p:nvSpPr>
          <p:cNvPr id="14340" name="Rectangle 4">
            <a:extLst>
              <a:ext uri="{FF2B5EF4-FFF2-40B4-BE49-F238E27FC236}">
                <a16:creationId xmlns:a16="http://schemas.microsoft.com/office/drawing/2014/main" id="{6C03B6F7-B1AE-4118-ABA2-FFEC9B8F0E9C}"/>
              </a:ext>
            </a:extLst>
          </p:cNvPr>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5" name="Rectangle 5">
            <a:extLst>
              <a:ext uri="{FF2B5EF4-FFF2-40B4-BE49-F238E27FC236}">
                <a16:creationId xmlns:a16="http://schemas.microsoft.com/office/drawing/2014/main" id="{646F5356-BDE8-43C1-9587-85323D02B191}"/>
              </a:ext>
            </a:extLst>
          </p:cNvPr>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0726" name="Rectangle 6">
            <a:extLst>
              <a:ext uri="{FF2B5EF4-FFF2-40B4-BE49-F238E27FC236}">
                <a16:creationId xmlns:a16="http://schemas.microsoft.com/office/drawing/2014/main" id="{89912C35-11A9-4DA7-8476-F1823F658CAA}"/>
              </a:ext>
            </a:extLst>
          </p:cNvPr>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atin typeface="Arial" charset="0"/>
              </a:defRPr>
            </a:lvl1pPr>
          </a:lstStyle>
          <a:p>
            <a:pPr>
              <a:defRPr/>
            </a:pPr>
            <a:endParaRPr lang="en-US" dirty="0"/>
          </a:p>
        </p:txBody>
      </p:sp>
      <p:sp>
        <p:nvSpPr>
          <p:cNvPr id="30727" name="Rectangle 7">
            <a:extLst>
              <a:ext uri="{FF2B5EF4-FFF2-40B4-BE49-F238E27FC236}">
                <a16:creationId xmlns:a16="http://schemas.microsoft.com/office/drawing/2014/main" id="{7180ED79-CEC3-4FB9-B511-8597B20A0C10}"/>
              </a:ext>
            </a:extLst>
          </p:cNvPr>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6DEB7EE2-04A2-4FB2-9625-C9C73AC4D32F}" type="slidenum">
              <a:rPr lang="en-US" altLang="en-US"/>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a:extLst>
              <a:ext uri="{FF2B5EF4-FFF2-40B4-BE49-F238E27FC236}">
                <a16:creationId xmlns:a16="http://schemas.microsoft.com/office/drawing/2014/main" id="{FA4671F7-4D2C-4B1E-AED7-24676BE8B49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47842D7-C728-4EBD-982B-B8BE79E4DBBE}" type="slidenum">
              <a:rPr lang="en-US" altLang="en-US"/>
              <a:pPr eaLnBrk="1" hangingPunct="1"/>
              <a:t>1</a:t>
            </a:fld>
            <a:endParaRPr lang="en-US" altLang="en-US" dirty="0"/>
          </a:p>
        </p:txBody>
      </p:sp>
      <p:sp>
        <p:nvSpPr>
          <p:cNvPr id="15363" name="Rectangle 2">
            <a:extLst>
              <a:ext uri="{FF2B5EF4-FFF2-40B4-BE49-F238E27FC236}">
                <a16:creationId xmlns:a16="http://schemas.microsoft.com/office/drawing/2014/main" id="{D8E83BD0-7AE4-4323-9047-FC368929C520}"/>
              </a:ext>
            </a:extLst>
          </p:cNvPr>
          <p:cNvSpPr>
            <a:spLocks noGrp="1" noRot="1" noChangeAspect="1" noChangeArrowheads="1" noTextEdit="1"/>
          </p:cNvSpPr>
          <p:nvPr>
            <p:ph type="sldImg"/>
          </p:nvPr>
        </p:nvSpPr>
        <p:spPr>
          <a:ln/>
        </p:spPr>
      </p:sp>
      <p:sp>
        <p:nvSpPr>
          <p:cNvPr id="15364" name="Rectangle 3">
            <a:extLst>
              <a:ext uri="{FF2B5EF4-FFF2-40B4-BE49-F238E27FC236}">
                <a16:creationId xmlns:a16="http://schemas.microsoft.com/office/drawing/2014/main" id="{FDECF5EC-C5EC-4723-8F4F-A75A20018F6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19508148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a:extLst>
              <a:ext uri="{FF2B5EF4-FFF2-40B4-BE49-F238E27FC236}">
                <a16:creationId xmlns:a16="http://schemas.microsoft.com/office/drawing/2014/main" id="{FA4671F7-4D2C-4B1E-AED7-24676BE8B49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47842D7-C728-4EBD-982B-B8BE79E4DBBE}" type="slidenum">
              <a:rPr lang="en-US" altLang="en-US"/>
              <a:pPr eaLnBrk="1" hangingPunct="1"/>
              <a:t>3</a:t>
            </a:fld>
            <a:endParaRPr lang="en-US" altLang="en-US" dirty="0"/>
          </a:p>
        </p:txBody>
      </p:sp>
      <p:sp>
        <p:nvSpPr>
          <p:cNvPr id="15363" name="Rectangle 2">
            <a:extLst>
              <a:ext uri="{FF2B5EF4-FFF2-40B4-BE49-F238E27FC236}">
                <a16:creationId xmlns:a16="http://schemas.microsoft.com/office/drawing/2014/main" id="{D8E83BD0-7AE4-4323-9047-FC368929C520}"/>
              </a:ext>
            </a:extLst>
          </p:cNvPr>
          <p:cNvSpPr>
            <a:spLocks noGrp="1" noRot="1" noChangeAspect="1" noChangeArrowheads="1" noTextEdit="1"/>
          </p:cNvSpPr>
          <p:nvPr>
            <p:ph type="sldImg"/>
          </p:nvPr>
        </p:nvSpPr>
        <p:spPr>
          <a:ln/>
        </p:spPr>
      </p:sp>
      <p:sp>
        <p:nvSpPr>
          <p:cNvPr id="15364" name="Rectangle 3">
            <a:extLst>
              <a:ext uri="{FF2B5EF4-FFF2-40B4-BE49-F238E27FC236}">
                <a16:creationId xmlns:a16="http://schemas.microsoft.com/office/drawing/2014/main" id="{FDECF5EC-C5EC-4723-8F4F-A75A20018F6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19508148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DEB7EE2-04A2-4FB2-9625-C9C73AC4D32F}" type="slidenum">
              <a:rPr lang="en-US" altLang="en-US" smtClean="0"/>
              <a:pPr/>
              <a:t>5</a:t>
            </a:fld>
            <a:endParaRPr lang="en-US" altLang="en-US" dirty="0"/>
          </a:p>
        </p:txBody>
      </p:sp>
    </p:spTree>
    <p:extLst>
      <p:ext uri="{BB962C8B-B14F-4D97-AF65-F5344CB8AC3E}">
        <p14:creationId xmlns:p14="http://schemas.microsoft.com/office/powerpoint/2010/main" val="1632278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K" dirty="0"/>
          </a:p>
        </p:txBody>
      </p:sp>
      <p:sp>
        <p:nvSpPr>
          <p:cNvPr id="4" name="Slide Number Placeholder 3"/>
          <p:cNvSpPr>
            <a:spLocks noGrp="1"/>
          </p:cNvSpPr>
          <p:nvPr>
            <p:ph type="sldNum" sz="quarter" idx="5"/>
          </p:nvPr>
        </p:nvSpPr>
        <p:spPr/>
        <p:txBody>
          <a:bodyPr/>
          <a:lstStyle/>
          <a:p>
            <a:fld id="{6DEB7EE2-04A2-4FB2-9625-C9C73AC4D32F}" type="slidenum">
              <a:rPr lang="en-US" altLang="en-US" smtClean="0"/>
              <a:pPr/>
              <a:t>6</a:t>
            </a:fld>
            <a:endParaRPr lang="en-US" altLang="en-US" dirty="0"/>
          </a:p>
        </p:txBody>
      </p:sp>
    </p:spTree>
    <p:extLst>
      <p:ext uri="{BB962C8B-B14F-4D97-AF65-F5344CB8AC3E}">
        <p14:creationId xmlns:p14="http://schemas.microsoft.com/office/powerpoint/2010/main" val="18157802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DEB7EE2-04A2-4FB2-9625-C9C73AC4D32F}" type="slidenum">
              <a:rPr lang="en-US" altLang="en-US" smtClean="0"/>
              <a:pPr/>
              <a:t>7</a:t>
            </a:fld>
            <a:endParaRPr lang="en-US" altLang="en-US" dirty="0"/>
          </a:p>
        </p:txBody>
      </p:sp>
    </p:spTree>
    <p:extLst>
      <p:ext uri="{BB962C8B-B14F-4D97-AF65-F5344CB8AC3E}">
        <p14:creationId xmlns:p14="http://schemas.microsoft.com/office/powerpoint/2010/main" val="13834179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DEB7EE2-04A2-4FB2-9625-C9C73AC4D32F}" type="slidenum">
              <a:rPr lang="en-US" altLang="en-US" smtClean="0"/>
              <a:pPr/>
              <a:t>10</a:t>
            </a:fld>
            <a:endParaRPr lang="en-US" altLang="en-US" dirty="0"/>
          </a:p>
        </p:txBody>
      </p:sp>
    </p:spTree>
    <p:extLst>
      <p:ext uri="{BB962C8B-B14F-4D97-AF65-F5344CB8AC3E}">
        <p14:creationId xmlns:p14="http://schemas.microsoft.com/office/powerpoint/2010/main" val="16322788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K" dirty="0"/>
          </a:p>
        </p:txBody>
      </p:sp>
      <p:sp>
        <p:nvSpPr>
          <p:cNvPr id="4" name="Slide Number Placeholder 3"/>
          <p:cNvSpPr>
            <a:spLocks noGrp="1"/>
          </p:cNvSpPr>
          <p:nvPr>
            <p:ph type="sldNum" sz="quarter" idx="5"/>
          </p:nvPr>
        </p:nvSpPr>
        <p:spPr/>
        <p:txBody>
          <a:bodyPr/>
          <a:lstStyle/>
          <a:p>
            <a:fld id="{6DEB7EE2-04A2-4FB2-9625-C9C73AC4D32F}" type="slidenum">
              <a:rPr lang="en-US" altLang="en-US" smtClean="0"/>
              <a:pPr/>
              <a:t>11</a:t>
            </a:fld>
            <a:endParaRPr lang="en-US" altLang="en-US" dirty="0"/>
          </a:p>
        </p:txBody>
      </p:sp>
    </p:spTree>
    <p:extLst>
      <p:ext uri="{BB962C8B-B14F-4D97-AF65-F5344CB8AC3E}">
        <p14:creationId xmlns:p14="http://schemas.microsoft.com/office/powerpoint/2010/main" val="18598696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DEB7EE2-04A2-4FB2-9625-C9C73AC4D32F}" type="slidenum">
              <a:rPr lang="en-US" altLang="en-US" smtClean="0"/>
              <a:pPr/>
              <a:t>12</a:t>
            </a:fld>
            <a:endParaRPr lang="en-US" altLang="en-US" dirty="0"/>
          </a:p>
        </p:txBody>
      </p:sp>
    </p:spTree>
    <p:extLst>
      <p:ext uri="{BB962C8B-B14F-4D97-AF65-F5344CB8AC3E}">
        <p14:creationId xmlns:p14="http://schemas.microsoft.com/office/powerpoint/2010/main" val="138341798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
    <p:bg>
      <p:bgPr>
        <a:solidFill>
          <a:schemeClr val="tx1"/>
        </a:solidFill>
        <a:effectLst/>
      </p:bgPr>
    </p:b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57007FCA-3EC9-46F6-BE85-2DE9F97B485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383" name="Title 381">
            <a:extLst>
              <a:ext uri="{FF2B5EF4-FFF2-40B4-BE49-F238E27FC236}">
                <a16:creationId xmlns:a16="http://schemas.microsoft.com/office/drawing/2014/main" id="{219026B8-F099-4229-B446-9FE2B966BEF7}"/>
              </a:ext>
            </a:extLst>
          </p:cNvPr>
          <p:cNvSpPr>
            <a:spLocks noGrp="1"/>
          </p:cNvSpPr>
          <p:nvPr>
            <p:ph type="title"/>
          </p:nvPr>
        </p:nvSpPr>
        <p:spPr>
          <a:xfrm>
            <a:off x="2581656" y="2304288"/>
            <a:ext cx="7022592" cy="2258568"/>
          </a:xfrm>
        </p:spPr>
        <p:txBody>
          <a:bodyPr vert="horz" lIns="91440" tIns="45720" rIns="91440" bIns="45720" rtlCol="0" anchor="ctr">
            <a:normAutofit/>
          </a:bodyPr>
          <a:lstStyle>
            <a:lvl1pPr algn="ctr">
              <a:defRPr lang="en-US" sz="4800" b="1">
                <a:solidFill>
                  <a:schemeClr val="accent4">
                    <a:lumMod val="75000"/>
                  </a:schemeClr>
                </a:solidFill>
                <a:ea typeface="+mn-ea"/>
                <a:cs typeface="+mn-cs"/>
              </a:defRPr>
            </a:lvl1pPr>
          </a:lstStyle>
          <a:p>
            <a:pPr marL="0" lvl="0" indent="0" algn="ctr">
              <a:lnSpc>
                <a:spcPct val="110000"/>
              </a:lnSpc>
              <a:spcBef>
                <a:spcPts val="0"/>
              </a:spcBef>
              <a:buFont typeface="Arial" panose="020B0604020202020204" pitchFamily="34" charset="0"/>
            </a:pPr>
            <a:r>
              <a:rPr lang="en-US"/>
              <a:t>Click to edit Master title style</a:t>
            </a:r>
            <a:endParaRPr lang="en-US" dirty="0"/>
          </a:p>
        </p:txBody>
      </p:sp>
    </p:spTree>
    <p:extLst>
      <p:ext uri="{BB962C8B-B14F-4D97-AF65-F5344CB8AC3E}">
        <p14:creationId xmlns:p14="http://schemas.microsoft.com/office/powerpoint/2010/main" val="2063099788"/>
      </p:ext>
    </p:extLst>
  </p:cSld>
  <p:clrMapOvr>
    <a:masterClrMapping/>
  </p:clrMapOvr>
  <p:extLst>
    <p:ext uri="{DCECCB84-F9BA-43D5-87BE-67443E8EF086}">
      <p15:sldGuideLst xmlns:p15="http://schemas.microsoft.com/office/powerpoint/2012/main">
        <p15:guide id="1" pos="2808"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One Photo Content">
    <p:bg>
      <p:bgPr>
        <a:solidFill>
          <a:schemeClr val="accent4"/>
        </a:solidFill>
        <a:effectLst/>
      </p:bgPr>
    </p:bg>
    <p:spTree>
      <p:nvGrpSpPr>
        <p:cNvPr id="1" name=""/>
        <p:cNvGrpSpPr/>
        <p:nvPr/>
      </p:nvGrpSpPr>
      <p:grpSpPr>
        <a:xfrm>
          <a:off x="0" y="0"/>
          <a:ext cx="0" cy="0"/>
          <a:chOff x="0" y="0"/>
          <a:chExt cx="0" cy="0"/>
        </a:xfrm>
      </p:grpSpPr>
      <p:sp>
        <p:nvSpPr>
          <p:cNvPr id="16" name="Text Placeholder 15">
            <a:extLst>
              <a:ext uri="{FF2B5EF4-FFF2-40B4-BE49-F238E27FC236}">
                <a16:creationId xmlns:a16="http://schemas.microsoft.com/office/drawing/2014/main" id="{8498B63D-F60C-4A9D-8D3E-0C7CD748FEDE}"/>
              </a:ext>
            </a:extLst>
          </p:cNvPr>
          <p:cNvSpPr>
            <a:spLocks noGrp="1"/>
          </p:cNvSpPr>
          <p:nvPr>
            <p:ph type="body" sz="quarter" idx="11"/>
          </p:nvPr>
        </p:nvSpPr>
        <p:spPr>
          <a:xfrm>
            <a:off x="762000" y="1905000"/>
            <a:ext cx="5334000" cy="3276600"/>
          </a:xfrm>
        </p:spPr>
        <p:txBody>
          <a:bodyPr/>
          <a:lstStyle>
            <a:lvl1pPr marL="0" indent="0">
              <a:buNone/>
              <a:defRPr sz="1800" b="1">
                <a:solidFill>
                  <a:schemeClr val="accent4">
                    <a:lumMod val="50000"/>
                  </a:schemeClr>
                </a:solidFill>
              </a:defRPr>
            </a:lvl1pPr>
            <a:lvl2pPr marL="283464" indent="-283464">
              <a:spcBef>
                <a:spcPts val="1000"/>
              </a:spcBef>
              <a:defRPr sz="1800">
                <a:solidFill>
                  <a:schemeClr val="accent4">
                    <a:lumMod val="50000"/>
                  </a:schemeClr>
                </a:solidFill>
              </a:defRPr>
            </a:lvl2pPr>
          </a:lstStyle>
          <a:p>
            <a:pPr lvl="0"/>
            <a:r>
              <a:rPr lang="en-US"/>
              <a:t>Click to edit Master text styles</a:t>
            </a:r>
          </a:p>
          <a:p>
            <a:pPr lvl="1"/>
            <a:r>
              <a:rPr lang="en-US"/>
              <a:t>Second level</a:t>
            </a:r>
          </a:p>
        </p:txBody>
      </p:sp>
      <p:sp>
        <p:nvSpPr>
          <p:cNvPr id="14" name="Picture Placeholder 13">
            <a:extLst>
              <a:ext uri="{FF2B5EF4-FFF2-40B4-BE49-F238E27FC236}">
                <a16:creationId xmlns:a16="http://schemas.microsoft.com/office/drawing/2014/main" id="{9B1932CF-F265-4AEE-8704-F42C01AFB479}"/>
              </a:ext>
            </a:extLst>
          </p:cNvPr>
          <p:cNvSpPr>
            <a:spLocks noGrp="1"/>
          </p:cNvSpPr>
          <p:nvPr>
            <p:ph type="pic" sz="quarter" idx="10"/>
          </p:nvPr>
        </p:nvSpPr>
        <p:spPr>
          <a:xfrm>
            <a:off x="6858000" y="715963"/>
            <a:ext cx="4572000" cy="5113336"/>
          </a:xfrm>
        </p:spPr>
        <p:txBody>
          <a:bodyPr/>
          <a:lstStyle>
            <a:lvl1pPr algn="ctr">
              <a:buNone/>
              <a:defRPr sz="1600">
                <a:solidFill>
                  <a:schemeClr val="accent4">
                    <a:lumMod val="50000"/>
                  </a:schemeClr>
                </a:solidFill>
              </a:defRPr>
            </a:lvl1pPr>
          </a:lstStyle>
          <a:p>
            <a:r>
              <a:rPr lang="en-US" dirty="0"/>
              <a:t>Click icon to add picture</a:t>
            </a:r>
          </a:p>
        </p:txBody>
      </p:sp>
      <p:pic>
        <p:nvPicPr>
          <p:cNvPr id="2" name="Graphic 1">
            <a:extLst>
              <a:ext uri="{FF2B5EF4-FFF2-40B4-BE49-F238E27FC236}">
                <a16:creationId xmlns:a16="http://schemas.microsoft.com/office/drawing/2014/main" id="{09498076-A8F2-48B0-807A-C402BDA60D3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5074048"/>
            <a:ext cx="6407956" cy="1783952"/>
          </a:xfrm>
          <a:prstGeom prst="rect">
            <a:avLst/>
          </a:prstGeom>
        </p:spPr>
      </p:pic>
      <p:sp>
        <p:nvSpPr>
          <p:cNvPr id="3" name="Title 2">
            <a:extLst>
              <a:ext uri="{FF2B5EF4-FFF2-40B4-BE49-F238E27FC236}">
                <a16:creationId xmlns:a16="http://schemas.microsoft.com/office/drawing/2014/main" id="{5CF9E2C1-844F-4C0E-A423-111C77AEEF18}"/>
              </a:ext>
            </a:extLst>
          </p:cNvPr>
          <p:cNvSpPr>
            <a:spLocks noGrp="1"/>
          </p:cNvSpPr>
          <p:nvPr>
            <p:ph type="title"/>
          </p:nvPr>
        </p:nvSpPr>
        <p:spPr>
          <a:xfrm>
            <a:off x="762000" y="715961"/>
            <a:ext cx="5334000" cy="1189037"/>
          </a:xfrm>
        </p:spPr>
        <p:txBody>
          <a:bodyPr vert="horz" lIns="91440" tIns="45720" rIns="91440" bIns="45720" rtlCol="0" anchor="t">
            <a:normAutofit/>
          </a:bodyPr>
          <a:lstStyle>
            <a:lvl1pPr>
              <a:defRPr lang="en-US" sz="4000" b="1">
                <a:solidFill>
                  <a:schemeClr val="accent1"/>
                </a:solidFill>
                <a:ea typeface="+mn-ea"/>
                <a:cs typeface="+mn-cs"/>
              </a:defRPr>
            </a:lvl1pPr>
          </a:lstStyle>
          <a:p>
            <a:pPr marL="0" lvl="0" indent="0">
              <a:spcBef>
                <a:spcPts val="1000"/>
              </a:spcBef>
              <a:buFont typeface="Arial" panose="020B0604020202020204" pitchFamily="34" charset="0"/>
            </a:pPr>
            <a:r>
              <a:rPr lang="en-US"/>
              <a:t>Click to edit Master title style</a:t>
            </a:r>
            <a:endParaRPr lang="en-US" dirty="0"/>
          </a:p>
        </p:txBody>
      </p:sp>
    </p:spTree>
    <p:extLst>
      <p:ext uri="{BB962C8B-B14F-4D97-AF65-F5344CB8AC3E}">
        <p14:creationId xmlns:p14="http://schemas.microsoft.com/office/powerpoint/2010/main" val="41000890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Photo Content">
    <p:bg>
      <p:bgPr>
        <a:solidFill>
          <a:schemeClr val="accent1"/>
        </a:solidFill>
        <a:effectLst/>
      </p:bgPr>
    </p:bg>
    <p:spTree>
      <p:nvGrpSpPr>
        <p:cNvPr id="1" name=""/>
        <p:cNvGrpSpPr/>
        <p:nvPr/>
      </p:nvGrpSpPr>
      <p:grpSpPr>
        <a:xfrm>
          <a:off x="0" y="0"/>
          <a:ext cx="0" cy="0"/>
          <a:chOff x="0" y="0"/>
          <a:chExt cx="0" cy="0"/>
        </a:xfrm>
      </p:grpSpPr>
      <p:sp>
        <p:nvSpPr>
          <p:cNvPr id="16" name="Text Placeholder 15">
            <a:extLst>
              <a:ext uri="{FF2B5EF4-FFF2-40B4-BE49-F238E27FC236}">
                <a16:creationId xmlns:a16="http://schemas.microsoft.com/office/drawing/2014/main" id="{8498B63D-F60C-4A9D-8D3E-0C7CD748FEDE}"/>
              </a:ext>
            </a:extLst>
          </p:cNvPr>
          <p:cNvSpPr>
            <a:spLocks noGrp="1"/>
          </p:cNvSpPr>
          <p:nvPr>
            <p:ph type="body" sz="quarter" idx="11"/>
          </p:nvPr>
        </p:nvSpPr>
        <p:spPr>
          <a:xfrm>
            <a:off x="762000" y="1905000"/>
            <a:ext cx="5334000" cy="3276600"/>
          </a:xfrm>
        </p:spPr>
        <p:txBody>
          <a:bodyPr/>
          <a:lstStyle>
            <a:lvl1pPr marL="0" indent="0">
              <a:buNone/>
              <a:defRPr sz="1800" b="1"/>
            </a:lvl1pPr>
            <a:lvl2pPr marL="283464" indent="-283464">
              <a:spcBef>
                <a:spcPts val="1000"/>
              </a:spcBef>
              <a:defRPr sz="1800"/>
            </a:lvl2pPr>
          </a:lstStyle>
          <a:p>
            <a:pPr lvl="0"/>
            <a:r>
              <a:rPr lang="en-US"/>
              <a:t>Click to edit Master text styles</a:t>
            </a:r>
          </a:p>
          <a:p>
            <a:pPr lvl="1"/>
            <a:r>
              <a:rPr lang="en-US"/>
              <a:t>Second level</a:t>
            </a:r>
          </a:p>
        </p:txBody>
      </p:sp>
      <p:sp>
        <p:nvSpPr>
          <p:cNvPr id="8" name="Picture Placeholder 13">
            <a:extLst>
              <a:ext uri="{FF2B5EF4-FFF2-40B4-BE49-F238E27FC236}">
                <a16:creationId xmlns:a16="http://schemas.microsoft.com/office/drawing/2014/main" id="{89E410BA-B0FE-4F0E-8BE5-D33CC016635B}"/>
              </a:ext>
            </a:extLst>
          </p:cNvPr>
          <p:cNvSpPr>
            <a:spLocks noGrp="1"/>
          </p:cNvSpPr>
          <p:nvPr>
            <p:ph type="pic" sz="quarter" idx="13"/>
          </p:nvPr>
        </p:nvSpPr>
        <p:spPr>
          <a:xfrm>
            <a:off x="6858000" y="3444081"/>
            <a:ext cx="4572000" cy="2362200"/>
          </a:xfrm>
        </p:spPr>
        <p:txBody>
          <a:bodyPr>
            <a:normAutofit/>
          </a:bodyPr>
          <a:lstStyle>
            <a:lvl1pPr>
              <a:buNone/>
              <a:defRPr sz="1800"/>
            </a:lvl1pPr>
          </a:lstStyle>
          <a:p>
            <a:r>
              <a:rPr lang="en-US" dirty="0"/>
              <a:t>Click icon to add picture</a:t>
            </a:r>
          </a:p>
        </p:txBody>
      </p:sp>
      <p:sp>
        <p:nvSpPr>
          <p:cNvPr id="9" name="Picture Placeholder 13">
            <a:extLst>
              <a:ext uri="{FF2B5EF4-FFF2-40B4-BE49-F238E27FC236}">
                <a16:creationId xmlns:a16="http://schemas.microsoft.com/office/drawing/2014/main" id="{827A95C0-AE8D-46E1-9EF9-64504CBEF99E}"/>
              </a:ext>
            </a:extLst>
          </p:cNvPr>
          <p:cNvSpPr>
            <a:spLocks noGrp="1"/>
          </p:cNvSpPr>
          <p:nvPr>
            <p:ph type="pic" sz="quarter" idx="14"/>
          </p:nvPr>
        </p:nvSpPr>
        <p:spPr>
          <a:xfrm>
            <a:off x="6858000" y="715963"/>
            <a:ext cx="4572000" cy="2362200"/>
          </a:xfrm>
        </p:spPr>
        <p:txBody>
          <a:bodyPr>
            <a:normAutofit/>
          </a:bodyPr>
          <a:lstStyle>
            <a:lvl1pPr>
              <a:buNone/>
              <a:defRPr sz="1800"/>
            </a:lvl1pPr>
          </a:lstStyle>
          <a:p>
            <a:r>
              <a:rPr lang="en-US" dirty="0"/>
              <a:t>Click icon to add picture</a:t>
            </a:r>
          </a:p>
        </p:txBody>
      </p:sp>
      <p:pic>
        <p:nvPicPr>
          <p:cNvPr id="2" name="Graphic 1" hidden="1">
            <a:extLst>
              <a:ext uri="{FF2B5EF4-FFF2-40B4-BE49-F238E27FC236}">
                <a16:creationId xmlns:a16="http://schemas.microsoft.com/office/drawing/2014/main" id="{295740BA-9B4E-4B38-827D-32544CDF758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5892800"/>
            <a:ext cx="12192000" cy="965200"/>
          </a:xfrm>
          <a:prstGeom prst="rect">
            <a:avLst/>
          </a:prstGeom>
        </p:spPr>
      </p:pic>
      <p:pic>
        <p:nvPicPr>
          <p:cNvPr id="3" name="Graphic 2">
            <a:extLst>
              <a:ext uri="{FF2B5EF4-FFF2-40B4-BE49-F238E27FC236}">
                <a16:creationId xmlns:a16="http://schemas.microsoft.com/office/drawing/2014/main" id="{29C593AE-D9D2-42FE-A240-F97D187261D7}"/>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0" y="5327681"/>
            <a:ext cx="5496910" cy="1530320"/>
          </a:xfrm>
          <a:prstGeom prst="rect">
            <a:avLst/>
          </a:prstGeom>
        </p:spPr>
      </p:pic>
      <p:sp>
        <p:nvSpPr>
          <p:cNvPr id="11" name="Title 2">
            <a:extLst>
              <a:ext uri="{FF2B5EF4-FFF2-40B4-BE49-F238E27FC236}">
                <a16:creationId xmlns:a16="http://schemas.microsoft.com/office/drawing/2014/main" id="{9AA0A799-2244-4DB2-ACAB-F6DA87A73055}"/>
              </a:ext>
            </a:extLst>
          </p:cNvPr>
          <p:cNvSpPr>
            <a:spLocks noGrp="1"/>
          </p:cNvSpPr>
          <p:nvPr>
            <p:ph type="title"/>
          </p:nvPr>
        </p:nvSpPr>
        <p:spPr>
          <a:xfrm>
            <a:off x="762000" y="715961"/>
            <a:ext cx="5334000" cy="1189037"/>
          </a:xfrm>
        </p:spPr>
        <p:txBody>
          <a:bodyPr vert="horz" lIns="91440" tIns="45720" rIns="91440" bIns="45720" rtlCol="0" anchor="t">
            <a:normAutofit/>
          </a:bodyPr>
          <a:lstStyle>
            <a:lvl1pPr>
              <a:defRPr lang="en-US" sz="4000" b="1">
                <a:solidFill>
                  <a:schemeClr val="tx1"/>
                </a:solidFill>
                <a:ea typeface="+mn-ea"/>
                <a:cs typeface="+mn-cs"/>
              </a:defRPr>
            </a:lvl1pPr>
          </a:lstStyle>
          <a:p>
            <a:pPr marL="0" lvl="0" indent="0">
              <a:spcBef>
                <a:spcPts val="1000"/>
              </a:spcBef>
              <a:buFont typeface="Arial" panose="020B0604020202020204" pitchFamily="34" charset="0"/>
            </a:pPr>
            <a:r>
              <a:rPr lang="en-US"/>
              <a:t>Click to edit Master title style</a:t>
            </a:r>
            <a:endParaRPr lang="en-US" dirty="0"/>
          </a:p>
        </p:txBody>
      </p:sp>
    </p:spTree>
    <p:extLst>
      <p:ext uri="{BB962C8B-B14F-4D97-AF65-F5344CB8AC3E}">
        <p14:creationId xmlns:p14="http://schemas.microsoft.com/office/powerpoint/2010/main" val="2830834994"/>
      </p:ext>
    </p:extLst>
  </p:cSld>
  <p:clrMapOvr>
    <a:masterClrMapping/>
  </p:clrMapOvr>
  <p:extLst>
    <p:ext uri="{DCECCB84-F9BA-43D5-87BE-67443E8EF086}">
      <p15:sldGuideLst xmlns:p15="http://schemas.microsoft.com/office/powerpoint/2012/main">
        <p15:guide id="1" orient="horz" pos="3672"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ight Pattern Content Dark">
    <p:bg>
      <p:bgPr>
        <a:solidFill>
          <a:schemeClr val="accent3"/>
        </a:solidFill>
        <a:effectLst/>
      </p:bgPr>
    </p:bg>
    <p:spTree>
      <p:nvGrpSpPr>
        <p:cNvPr id="1" name=""/>
        <p:cNvGrpSpPr/>
        <p:nvPr/>
      </p:nvGrpSpPr>
      <p:grpSpPr>
        <a:xfrm>
          <a:off x="0" y="0"/>
          <a:ext cx="0" cy="0"/>
          <a:chOff x="0" y="0"/>
          <a:chExt cx="0" cy="0"/>
        </a:xfrm>
      </p:grpSpPr>
      <p:sp>
        <p:nvSpPr>
          <p:cNvPr id="12" name="Text Placeholder 15">
            <a:extLst>
              <a:ext uri="{FF2B5EF4-FFF2-40B4-BE49-F238E27FC236}">
                <a16:creationId xmlns:a16="http://schemas.microsoft.com/office/drawing/2014/main" id="{E8DBED36-2461-46D0-AF71-79E0064B3758}"/>
              </a:ext>
            </a:extLst>
          </p:cNvPr>
          <p:cNvSpPr>
            <a:spLocks noGrp="1"/>
          </p:cNvSpPr>
          <p:nvPr>
            <p:ph type="body" sz="quarter" idx="11"/>
          </p:nvPr>
        </p:nvSpPr>
        <p:spPr>
          <a:xfrm>
            <a:off x="762000" y="1905000"/>
            <a:ext cx="6477000" cy="3276600"/>
          </a:xfrm>
        </p:spPr>
        <p:txBody>
          <a:bodyPr/>
          <a:lstStyle>
            <a:lvl1pPr marL="0" indent="0">
              <a:buNone/>
              <a:defRPr sz="1800" b="1">
                <a:solidFill>
                  <a:schemeClr val="bg1"/>
                </a:solidFill>
              </a:defRPr>
            </a:lvl1pPr>
            <a:lvl2pPr marL="283464" indent="-283464">
              <a:spcBef>
                <a:spcPts val="1000"/>
              </a:spcBef>
              <a:defRPr sz="1800">
                <a:solidFill>
                  <a:schemeClr val="bg1"/>
                </a:solidFill>
              </a:defRPr>
            </a:lvl2pPr>
          </a:lstStyle>
          <a:p>
            <a:pPr lvl="0"/>
            <a:r>
              <a:rPr lang="en-US"/>
              <a:t>Click to edit Master text styles</a:t>
            </a:r>
          </a:p>
          <a:p>
            <a:pPr lvl="1"/>
            <a:r>
              <a:rPr lang="en-US"/>
              <a:t>Second level</a:t>
            </a:r>
          </a:p>
        </p:txBody>
      </p:sp>
      <p:pic>
        <p:nvPicPr>
          <p:cNvPr id="2" name="Graphic 1">
            <a:extLst>
              <a:ext uri="{FF2B5EF4-FFF2-40B4-BE49-F238E27FC236}">
                <a16:creationId xmlns:a16="http://schemas.microsoft.com/office/drawing/2014/main" id="{A997D967-7D0C-43B1-AF0D-22448F0504A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055106" y="0"/>
            <a:ext cx="3136894" cy="6858000"/>
          </a:xfrm>
          <a:prstGeom prst="rect">
            <a:avLst/>
          </a:prstGeom>
        </p:spPr>
      </p:pic>
      <p:sp>
        <p:nvSpPr>
          <p:cNvPr id="5" name="Title 2">
            <a:extLst>
              <a:ext uri="{FF2B5EF4-FFF2-40B4-BE49-F238E27FC236}">
                <a16:creationId xmlns:a16="http://schemas.microsoft.com/office/drawing/2014/main" id="{9B292CAA-5A7B-44A6-B47D-2FE9F593A944}"/>
              </a:ext>
            </a:extLst>
          </p:cNvPr>
          <p:cNvSpPr>
            <a:spLocks noGrp="1"/>
          </p:cNvSpPr>
          <p:nvPr>
            <p:ph type="title"/>
          </p:nvPr>
        </p:nvSpPr>
        <p:spPr>
          <a:xfrm>
            <a:off x="761999" y="715961"/>
            <a:ext cx="6476999" cy="1189037"/>
          </a:xfrm>
        </p:spPr>
        <p:txBody>
          <a:bodyPr vert="horz" lIns="91440" tIns="45720" rIns="91440" bIns="45720" rtlCol="0" anchor="t">
            <a:normAutofit/>
          </a:bodyPr>
          <a:lstStyle>
            <a:lvl1pPr>
              <a:defRPr lang="en-US" sz="4000" b="1">
                <a:solidFill>
                  <a:schemeClr val="bg1"/>
                </a:solidFill>
                <a:ea typeface="+mn-ea"/>
                <a:cs typeface="+mn-cs"/>
              </a:defRPr>
            </a:lvl1pPr>
          </a:lstStyle>
          <a:p>
            <a:pPr marL="0" lvl="0" indent="0">
              <a:spcBef>
                <a:spcPts val="1000"/>
              </a:spcBef>
              <a:buFont typeface="Arial" panose="020B0604020202020204" pitchFamily="34" charset="0"/>
            </a:pPr>
            <a:r>
              <a:rPr lang="en-US"/>
              <a:t>Click to edit Master title style</a:t>
            </a:r>
            <a:endParaRPr lang="en-US" dirty="0"/>
          </a:p>
        </p:txBody>
      </p:sp>
    </p:spTree>
    <p:extLst>
      <p:ext uri="{BB962C8B-B14F-4D97-AF65-F5344CB8AC3E}">
        <p14:creationId xmlns:p14="http://schemas.microsoft.com/office/powerpoint/2010/main" val="156222528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2240" userDrawn="1">
          <p15:clr>
            <a:srgbClr val="5ACBF0"/>
          </p15:clr>
        </p15:guide>
        <p15:guide id="4" orient="horz" pos="2487" userDrawn="1">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ight Pattern Content Light">
    <p:bg>
      <p:bgPr>
        <a:solidFill>
          <a:schemeClr val="bg1"/>
        </a:solidFill>
        <a:effectLst/>
      </p:bgPr>
    </p:bg>
    <p:spTree>
      <p:nvGrpSpPr>
        <p:cNvPr id="1" name=""/>
        <p:cNvGrpSpPr/>
        <p:nvPr/>
      </p:nvGrpSpPr>
      <p:grpSpPr>
        <a:xfrm>
          <a:off x="0" y="0"/>
          <a:ext cx="0" cy="0"/>
          <a:chOff x="0" y="0"/>
          <a:chExt cx="0" cy="0"/>
        </a:xfrm>
      </p:grpSpPr>
      <p:sp>
        <p:nvSpPr>
          <p:cNvPr id="12" name="Text Placeholder 15">
            <a:extLst>
              <a:ext uri="{FF2B5EF4-FFF2-40B4-BE49-F238E27FC236}">
                <a16:creationId xmlns:a16="http://schemas.microsoft.com/office/drawing/2014/main" id="{E8DBED36-2461-46D0-AF71-79E0064B3758}"/>
              </a:ext>
            </a:extLst>
          </p:cNvPr>
          <p:cNvSpPr>
            <a:spLocks noGrp="1"/>
          </p:cNvSpPr>
          <p:nvPr>
            <p:ph type="body" sz="quarter" idx="11"/>
          </p:nvPr>
        </p:nvSpPr>
        <p:spPr>
          <a:xfrm>
            <a:off x="762000" y="1905000"/>
            <a:ext cx="6477000" cy="3276600"/>
          </a:xfrm>
        </p:spPr>
        <p:txBody>
          <a:bodyPr/>
          <a:lstStyle>
            <a:lvl1pPr marL="0" indent="0">
              <a:buNone/>
              <a:defRPr sz="1800" b="1">
                <a:solidFill>
                  <a:schemeClr val="accent1">
                    <a:lumMod val="50000"/>
                  </a:schemeClr>
                </a:solidFill>
              </a:defRPr>
            </a:lvl1pPr>
            <a:lvl2pPr marL="283464" indent="-283464">
              <a:spcBef>
                <a:spcPts val="1000"/>
              </a:spcBef>
              <a:defRPr sz="1800">
                <a:solidFill>
                  <a:schemeClr val="accent1">
                    <a:lumMod val="50000"/>
                  </a:schemeClr>
                </a:solidFill>
              </a:defRPr>
            </a:lvl2pPr>
          </a:lstStyle>
          <a:p>
            <a:pPr lvl="0"/>
            <a:r>
              <a:rPr lang="en-US"/>
              <a:t>Click to edit Master text styles</a:t>
            </a:r>
          </a:p>
          <a:p>
            <a:pPr lvl="1"/>
            <a:r>
              <a:rPr lang="en-US"/>
              <a:t>Second level</a:t>
            </a:r>
          </a:p>
        </p:txBody>
      </p:sp>
      <p:pic>
        <p:nvPicPr>
          <p:cNvPr id="2" name="Graphic 1">
            <a:extLst>
              <a:ext uri="{FF2B5EF4-FFF2-40B4-BE49-F238E27FC236}">
                <a16:creationId xmlns:a16="http://schemas.microsoft.com/office/drawing/2014/main" id="{A997D967-7D0C-43B1-AF0D-22448F0504A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055106" y="0"/>
            <a:ext cx="3136894" cy="6858000"/>
          </a:xfrm>
          <a:prstGeom prst="rect">
            <a:avLst/>
          </a:prstGeom>
        </p:spPr>
      </p:pic>
      <p:sp>
        <p:nvSpPr>
          <p:cNvPr id="5" name="Title 2">
            <a:extLst>
              <a:ext uri="{FF2B5EF4-FFF2-40B4-BE49-F238E27FC236}">
                <a16:creationId xmlns:a16="http://schemas.microsoft.com/office/drawing/2014/main" id="{9B292CAA-5A7B-44A6-B47D-2FE9F593A944}"/>
              </a:ext>
            </a:extLst>
          </p:cNvPr>
          <p:cNvSpPr>
            <a:spLocks noGrp="1"/>
          </p:cNvSpPr>
          <p:nvPr>
            <p:ph type="title"/>
          </p:nvPr>
        </p:nvSpPr>
        <p:spPr>
          <a:xfrm>
            <a:off x="761999" y="715961"/>
            <a:ext cx="6476999" cy="1189037"/>
          </a:xfrm>
        </p:spPr>
        <p:txBody>
          <a:bodyPr vert="horz" lIns="91440" tIns="45720" rIns="91440" bIns="45720" rtlCol="0" anchor="t">
            <a:normAutofit/>
          </a:bodyPr>
          <a:lstStyle>
            <a:lvl1pPr>
              <a:defRPr lang="en-US" sz="4000" b="1">
                <a:solidFill>
                  <a:schemeClr val="accent1"/>
                </a:solidFill>
                <a:ea typeface="+mn-ea"/>
                <a:cs typeface="+mn-cs"/>
              </a:defRPr>
            </a:lvl1pPr>
          </a:lstStyle>
          <a:p>
            <a:pPr marL="0" lvl="0" indent="0">
              <a:spcBef>
                <a:spcPts val="1000"/>
              </a:spcBef>
              <a:buFont typeface="Arial" panose="020B0604020202020204" pitchFamily="34" charset="0"/>
            </a:pPr>
            <a:r>
              <a:rPr lang="en-US"/>
              <a:t>Click to edit Master title style</a:t>
            </a:r>
            <a:endParaRPr lang="en-US" dirty="0"/>
          </a:p>
        </p:txBody>
      </p:sp>
    </p:spTree>
    <p:extLst>
      <p:ext uri="{BB962C8B-B14F-4D97-AF65-F5344CB8AC3E}">
        <p14:creationId xmlns:p14="http://schemas.microsoft.com/office/powerpoint/2010/main" val="34211921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2240" userDrawn="1">
          <p15:clr>
            <a:srgbClr val="5ACBF0"/>
          </p15:clr>
        </p15:guide>
        <p15:guide id="4" orient="horz" pos="2487" userDrawn="1">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eft Pattern Content">
    <p:bg>
      <p:bgPr>
        <a:solidFill>
          <a:schemeClr val="tx1"/>
        </a:solidFill>
        <a:effectLst/>
      </p:bgPr>
    </p:bg>
    <p:spTree>
      <p:nvGrpSpPr>
        <p:cNvPr id="1" name=""/>
        <p:cNvGrpSpPr/>
        <p:nvPr/>
      </p:nvGrpSpPr>
      <p:grpSpPr>
        <a:xfrm>
          <a:off x="0" y="0"/>
          <a:ext cx="0" cy="0"/>
          <a:chOff x="0" y="0"/>
          <a:chExt cx="0" cy="0"/>
        </a:xfrm>
      </p:grpSpPr>
      <p:sp>
        <p:nvSpPr>
          <p:cNvPr id="12" name="Text Placeholder 15">
            <a:extLst>
              <a:ext uri="{FF2B5EF4-FFF2-40B4-BE49-F238E27FC236}">
                <a16:creationId xmlns:a16="http://schemas.microsoft.com/office/drawing/2014/main" id="{E8DBED36-2461-46D0-AF71-79E0064B3758}"/>
              </a:ext>
            </a:extLst>
          </p:cNvPr>
          <p:cNvSpPr>
            <a:spLocks noGrp="1"/>
          </p:cNvSpPr>
          <p:nvPr>
            <p:ph type="body" sz="quarter" idx="11"/>
          </p:nvPr>
        </p:nvSpPr>
        <p:spPr>
          <a:xfrm>
            <a:off x="4457700" y="1905000"/>
            <a:ext cx="7219043" cy="3276600"/>
          </a:xfrm>
        </p:spPr>
        <p:txBody>
          <a:bodyPr/>
          <a:lstStyle>
            <a:lvl1pPr marL="0" indent="0">
              <a:buNone/>
              <a:defRPr sz="1800" b="1">
                <a:solidFill>
                  <a:schemeClr val="accent1">
                    <a:lumMod val="50000"/>
                  </a:schemeClr>
                </a:solidFill>
              </a:defRPr>
            </a:lvl1pPr>
            <a:lvl2pPr marL="283464" indent="-283464">
              <a:spcBef>
                <a:spcPts val="1000"/>
              </a:spcBef>
              <a:defRPr sz="1800">
                <a:solidFill>
                  <a:schemeClr val="accent1">
                    <a:lumMod val="50000"/>
                  </a:schemeClr>
                </a:solidFill>
              </a:defRPr>
            </a:lvl2pPr>
          </a:lstStyle>
          <a:p>
            <a:pPr lvl="0"/>
            <a:r>
              <a:rPr lang="en-US"/>
              <a:t>Click to edit Master text styles</a:t>
            </a:r>
          </a:p>
          <a:p>
            <a:pPr lvl="1"/>
            <a:r>
              <a:rPr lang="en-US"/>
              <a:t>Second level</a:t>
            </a:r>
          </a:p>
        </p:txBody>
      </p:sp>
      <p:pic>
        <p:nvPicPr>
          <p:cNvPr id="2" name="Graphic 1">
            <a:extLst>
              <a:ext uri="{FF2B5EF4-FFF2-40B4-BE49-F238E27FC236}">
                <a16:creationId xmlns:a16="http://schemas.microsoft.com/office/drawing/2014/main" id="{805C4425-09AC-4097-B868-D49C9D64C8F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403"/>
            <a:ext cx="3720664" cy="6857194"/>
          </a:xfrm>
          <a:prstGeom prst="rect">
            <a:avLst/>
          </a:prstGeom>
        </p:spPr>
      </p:pic>
      <p:sp>
        <p:nvSpPr>
          <p:cNvPr id="5" name="Title 2">
            <a:extLst>
              <a:ext uri="{FF2B5EF4-FFF2-40B4-BE49-F238E27FC236}">
                <a16:creationId xmlns:a16="http://schemas.microsoft.com/office/drawing/2014/main" id="{C6104E15-F449-422E-973A-1899DDF43DE1}"/>
              </a:ext>
            </a:extLst>
          </p:cNvPr>
          <p:cNvSpPr>
            <a:spLocks noGrp="1"/>
          </p:cNvSpPr>
          <p:nvPr>
            <p:ph type="title"/>
          </p:nvPr>
        </p:nvSpPr>
        <p:spPr>
          <a:xfrm>
            <a:off x="4457699" y="715961"/>
            <a:ext cx="7219043" cy="1189037"/>
          </a:xfrm>
        </p:spPr>
        <p:txBody>
          <a:bodyPr vert="horz" lIns="91440" tIns="45720" rIns="91440" bIns="45720" rtlCol="0" anchor="t">
            <a:normAutofit/>
          </a:bodyPr>
          <a:lstStyle>
            <a:lvl1pPr>
              <a:defRPr lang="en-US" sz="4000" b="1">
                <a:solidFill>
                  <a:schemeClr val="accent1"/>
                </a:solidFill>
                <a:ea typeface="+mn-ea"/>
                <a:cs typeface="+mn-cs"/>
              </a:defRPr>
            </a:lvl1pPr>
          </a:lstStyle>
          <a:p>
            <a:pPr marL="0" lvl="0" indent="0">
              <a:spcBef>
                <a:spcPts val="1000"/>
              </a:spcBef>
              <a:buFont typeface="Arial" panose="020B0604020202020204" pitchFamily="34" charset="0"/>
            </a:pPr>
            <a:r>
              <a:rPr lang="en-US"/>
              <a:t>Click to edit Master title style</a:t>
            </a:r>
            <a:endParaRPr lang="en-US" dirty="0"/>
          </a:p>
        </p:txBody>
      </p:sp>
    </p:spTree>
    <p:extLst>
      <p:ext uri="{BB962C8B-B14F-4D97-AF65-F5344CB8AC3E}">
        <p14:creationId xmlns:p14="http://schemas.microsoft.com/office/powerpoint/2010/main" val="1955961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2808" userDrawn="1">
          <p15:clr>
            <a:srgbClr val="5ACBF0"/>
          </p15:clr>
        </p15:guide>
        <p15:guide id="3" orient="horz" pos="2240" userDrawn="1">
          <p15:clr>
            <a:srgbClr val="5ACBF0"/>
          </p15:clr>
        </p15:guide>
        <p15:guide id="4" orient="horz" pos="2487"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fetti Content Orange">
    <p:bg>
      <p:bgPr>
        <a:solidFill>
          <a:schemeClr val="accent1"/>
        </a:solidFill>
        <a:effectLst/>
      </p:bgPr>
    </p:b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7470216E-CA87-491C-BBBE-DDFD70D768F5}"/>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3994" t="34041" r="11052" b="45480"/>
          <a:stretch/>
        </p:blipFill>
        <p:spPr>
          <a:xfrm>
            <a:off x="-3048" y="35012"/>
            <a:ext cx="12198096" cy="6787977"/>
          </a:xfrm>
          <a:prstGeom prst="rect">
            <a:avLst/>
          </a:prstGeom>
        </p:spPr>
      </p:pic>
      <p:sp>
        <p:nvSpPr>
          <p:cNvPr id="5" name="Title 1">
            <a:extLst>
              <a:ext uri="{FF2B5EF4-FFF2-40B4-BE49-F238E27FC236}">
                <a16:creationId xmlns:a16="http://schemas.microsoft.com/office/drawing/2014/main" id="{3D9303A2-B30A-054C-B809-053B909E125F}"/>
              </a:ext>
            </a:extLst>
          </p:cNvPr>
          <p:cNvSpPr>
            <a:spLocks noGrp="1"/>
          </p:cNvSpPr>
          <p:nvPr>
            <p:ph type="title" hasCustomPrompt="1"/>
          </p:nvPr>
        </p:nvSpPr>
        <p:spPr>
          <a:xfrm>
            <a:off x="1525301" y="1995467"/>
            <a:ext cx="9141397" cy="615553"/>
          </a:xfrm>
          <a:noFill/>
        </p:spPr>
        <p:txBody>
          <a:bodyPr wrap="square" lIns="0" tIns="0" rIns="0" bIns="0" anchor="b" anchorCtr="0">
            <a:spAutoFit/>
          </a:bodyPr>
          <a:lstStyle>
            <a:lvl1pPr algn="ctr" defTabSz="932742" rtl="0" eaLnBrk="1" latinLnBrk="0" hangingPunct="1">
              <a:lnSpc>
                <a:spcPct val="100000"/>
              </a:lnSpc>
              <a:spcBef>
                <a:spcPct val="0"/>
              </a:spcBef>
              <a:buNone/>
              <a:defRPr lang="en-US" sz="4000" b="1" i="0" kern="1200" cap="none" spc="-50" baseline="0" dirty="0">
                <a:ln w="3175">
                  <a:noFill/>
                </a:ln>
                <a:solidFill>
                  <a:schemeClr val="tx1"/>
                </a:solidFill>
                <a:effectLst/>
                <a:latin typeface="+mj-lt"/>
                <a:ea typeface="+mn-ea"/>
                <a:cs typeface="Segoe UI" pitchFamily="34" charset="0"/>
              </a:defRPr>
            </a:lvl1pPr>
          </a:lstStyle>
          <a:p>
            <a:r>
              <a:rPr lang="en-US" dirty="0"/>
              <a:t>Section title with border</a:t>
            </a:r>
          </a:p>
        </p:txBody>
      </p:sp>
      <p:sp>
        <p:nvSpPr>
          <p:cNvPr id="6" name="Text Placeholder 4">
            <a:extLst>
              <a:ext uri="{FF2B5EF4-FFF2-40B4-BE49-F238E27FC236}">
                <a16:creationId xmlns:a16="http://schemas.microsoft.com/office/drawing/2014/main" id="{10F58DD1-3970-D84D-8040-EF33B0971D59}"/>
              </a:ext>
            </a:extLst>
          </p:cNvPr>
          <p:cNvSpPr>
            <a:spLocks noGrp="1"/>
          </p:cNvSpPr>
          <p:nvPr>
            <p:ph type="body" sz="quarter" idx="12" hasCustomPrompt="1"/>
          </p:nvPr>
        </p:nvSpPr>
        <p:spPr>
          <a:xfrm>
            <a:off x="2196307" y="3260705"/>
            <a:ext cx="7799387" cy="1534757"/>
          </a:xfrm>
          <a:prstGeom prst="rect">
            <a:avLst/>
          </a:prstGeom>
          <a:noFill/>
        </p:spPr>
        <p:txBody>
          <a:bodyPr wrap="square" lIns="0" tIns="0" rIns="0" bIns="0">
            <a:noAutofit/>
          </a:bodyPr>
          <a:lstStyle>
            <a:lvl1pPr marL="0" indent="0" algn="ctr">
              <a:spcBef>
                <a:spcPts val="0"/>
              </a:spcBef>
              <a:spcAft>
                <a:spcPts val="0"/>
              </a:spcAft>
              <a:buFont typeface="Arial" panose="020B0604020202020204" pitchFamily="34" charset="0"/>
              <a:buNone/>
              <a:defRPr lang="en-US" sz="1800" kern="1200" dirty="0">
                <a:solidFill>
                  <a:schemeClr val="tx1"/>
                </a:solidFill>
                <a:latin typeface="+mn-lt"/>
                <a:ea typeface="+mn-ea"/>
                <a:cs typeface="+mn-cs"/>
              </a:defRPr>
            </a:lvl1pPr>
          </a:lstStyle>
          <a:p>
            <a:pPr lvl="0"/>
            <a:r>
              <a:rPr lang="en-US" dirty="0"/>
              <a:t>Insert content here</a:t>
            </a:r>
          </a:p>
        </p:txBody>
      </p:sp>
    </p:spTree>
    <p:extLst>
      <p:ext uri="{BB962C8B-B14F-4D97-AF65-F5344CB8AC3E}">
        <p14:creationId xmlns:p14="http://schemas.microsoft.com/office/powerpoint/2010/main" val="1901871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2243" userDrawn="1">
          <p15:clr>
            <a:srgbClr val="5ACBF0"/>
          </p15:clr>
        </p15:guide>
        <p15:guide id="4" orient="horz" pos="2488" userDrawn="1">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fetti Content Green">
    <p:bg>
      <p:bgPr>
        <a:solidFill>
          <a:schemeClr val="accent5"/>
        </a:solidFill>
        <a:effectLst/>
      </p:bgPr>
    </p:b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7470216E-CA87-491C-BBBE-DDFD70D768F5}"/>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3994" t="34041" r="11052" b="45480"/>
          <a:stretch/>
        </p:blipFill>
        <p:spPr>
          <a:xfrm>
            <a:off x="-3048" y="35012"/>
            <a:ext cx="12198096" cy="6787977"/>
          </a:xfrm>
          <a:prstGeom prst="rect">
            <a:avLst/>
          </a:prstGeom>
        </p:spPr>
      </p:pic>
      <p:sp>
        <p:nvSpPr>
          <p:cNvPr id="5" name="Title 1">
            <a:extLst>
              <a:ext uri="{FF2B5EF4-FFF2-40B4-BE49-F238E27FC236}">
                <a16:creationId xmlns:a16="http://schemas.microsoft.com/office/drawing/2014/main" id="{3D9303A2-B30A-054C-B809-053B909E125F}"/>
              </a:ext>
            </a:extLst>
          </p:cNvPr>
          <p:cNvSpPr>
            <a:spLocks noGrp="1"/>
          </p:cNvSpPr>
          <p:nvPr>
            <p:ph type="title" hasCustomPrompt="1"/>
          </p:nvPr>
        </p:nvSpPr>
        <p:spPr>
          <a:xfrm>
            <a:off x="1525301" y="1995467"/>
            <a:ext cx="9141397" cy="615553"/>
          </a:xfrm>
          <a:noFill/>
        </p:spPr>
        <p:txBody>
          <a:bodyPr wrap="square" lIns="0" tIns="0" rIns="0" bIns="0" anchor="b" anchorCtr="0">
            <a:spAutoFit/>
          </a:bodyPr>
          <a:lstStyle>
            <a:lvl1pPr algn="ctr" defTabSz="932742" rtl="0" eaLnBrk="1" latinLnBrk="0" hangingPunct="1">
              <a:lnSpc>
                <a:spcPct val="100000"/>
              </a:lnSpc>
              <a:spcBef>
                <a:spcPct val="0"/>
              </a:spcBef>
              <a:buNone/>
              <a:defRPr lang="en-US" sz="4000" b="1" i="0" kern="1200" cap="none" spc="-50" baseline="0" dirty="0">
                <a:ln w="3175">
                  <a:noFill/>
                </a:ln>
                <a:solidFill>
                  <a:schemeClr val="tx1"/>
                </a:solidFill>
                <a:effectLst/>
                <a:latin typeface="+mj-lt"/>
                <a:ea typeface="+mn-ea"/>
                <a:cs typeface="Segoe UI" pitchFamily="34" charset="0"/>
              </a:defRPr>
            </a:lvl1pPr>
          </a:lstStyle>
          <a:p>
            <a:r>
              <a:rPr lang="en-US" dirty="0"/>
              <a:t>Section title with border</a:t>
            </a:r>
          </a:p>
        </p:txBody>
      </p:sp>
      <p:sp>
        <p:nvSpPr>
          <p:cNvPr id="6" name="Text Placeholder 4">
            <a:extLst>
              <a:ext uri="{FF2B5EF4-FFF2-40B4-BE49-F238E27FC236}">
                <a16:creationId xmlns:a16="http://schemas.microsoft.com/office/drawing/2014/main" id="{10F58DD1-3970-D84D-8040-EF33B0971D59}"/>
              </a:ext>
            </a:extLst>
          </p:cNvPr>
          <p:cNvSpPr>
            <a:spLocks noGrp="1"/>
          </p:cNvSpPr>
          <p:nvPr>
            <p:ph type="body" sz="quarter" idx="12" hasCustomPrompt="1"/>
          </p:nvPr>
        </p:nvSpPr>
        <p:spPr>
          <a:xfrm>
            <a:off x="2196307" y="3260705"/>
            <a:ext cx="7799387" cy="1534757"/>
          </a:xfrm>
          <a:prstGeom prst="rect">
            <a:avLst/>
          </a:prstGeom>
          <a:noFill/>
        </p:spPr>
        <p:txBody>
          <a:bodyPr wrap="square" lIns="0" tIns="0" rIns="0" bIns="0">
            <a:noAutofit/>
          </a:bodyPr>
          <a:lstStyle>
            <a:lvl1pPr marL="0" indent="0" algn="ctr">
              <a:spcBef>
                <a:spcPts val="0"/>
              </a:spcBef>
              <a:spcAft>
                <a:spcPts val="0"/>
              </a:spcAft>
              <a:buFont typeface="Arial" panose="020B0604020202020204" pitchFamily="34" charset="0"/>
              <a:buNone/>
              <a:defRPr lang="en-US" sz="1800" kern="1200" dirty="0">
                <a:solidFill>
                  <a:schemeClr val="tx1"/>
                </a:solidFill>
                <a:latin typeface="+mn-lt"/>
                <a:ea typeface="+mn-ea"/>
                <a:cs typeface="+mn-cs"/>
              </a:defRPr>
            </a:lvl1pPr>
          </a:lstStyle>
          <a:p>
            <a:pPr lvl="0"/>
            <a:r>
              <a:rPr lang="en-US" dirty="0"/>
              <a:t>Insert content here</a:t>
            </a:r>
          </a:p>
        </p:txBody>
      </p:sp>
    </p:spTree>
    <p:extLst>
      <p:ext uri="{BB962C8B-B14F-4D97-AF65-F5344CB8AC3E}">
        <p14:creationId xmlns:p14="http://schemas.microsoft.com/office/powerpoint/2010/main" val="16488731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2243" userDrawn="1">
          <p15:clr>
            <a:srgbClr val="5ACBF0"/>
          </p15:clr>
        </p15:guide>
        <p15:guide id="4" orient="horz" pos="2488" userDrawn="1">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ottom Pattern Black">
    <p:bg>
      <p:bgPr>
        <a:solidFill>
          <a:schemeClr val="accent4"/>
        </a:solidFill>
        <a:effectLst/>
      </p:bgPr>
    </p:bg>
    <p:spTree>
      <p:nvGrpSpPr>
        <p:cNvPr id="1" name=""/>
        <p:cNvGrpSpPr/>
        <p:nvPr/>
      </p:nvGrpSpPr>
      <p:grpSpPr>
        <a:xfrm>
          <a:off x="0" y="0"/>
          <a:ext cx="0" cy="0"/>
          <a:chOff x="0" y="0"/>
          <a:chExt cx="0" cy="0"/>
        </a:xfrm>
      </p:grpSpPr>
      <p:sp>
        <p:nvSpPr>
          <p:cNvPr id="14" name="Text Placeholder 4">
            <a:extLst>
              <a:ext uri="{FF2B5EF4-FFF2-40B4-BE49-F238E27FC236}">
                <a16:creationId xmlns:a16="http://schemas.microsoft.com/office/drawing/2014/main" id="{1EEF53A4-35A6-4E43-B220-67DA381C5910}"/>
              </a:ext>
            </a:extLst>
          </p:cNvPr>
          <p:cNvSpPr>
            <a:spLocks noGrp="1"/>
          </p:cNvSpPr>
          <p:nvPr>
            <p:ph type="body" sz="quarter" idx="12" hasCustomPrompt="1"/>
          </p:nvPr>
        </p:nvSpPr>
        <p:spPr>
          <a:xfrm>
            <a:off x="2196307" y="3260705"/>
            <a:ext cx="7799387" cy="1534757"/>
          </a:xfrm>
          <a:prstGeom prst="rect">
            <a:avLst/>
          </a:prstGeom>
          <a:noFill/>
        </p:spPr>
        <p:txBody>
          <a:bodyPr wrap="square" lIns="0" tIns="0" rIns="0" bIns="0">
            <a:noAutofit/>
          </a:bodyPr>
          <a:lstStyle>
            <a:lvl1pPr marL="0" indent="0" algn="ctr">
              <a:spcBef>
                <a:spcPts val="0"/>
              </a:spcBef>
              <a:spcAft>
                <a:spcPts val="0"/>
              </a:spcAft>
              <a:buFont typeface="Arial" panose="020B0604020202020204" pitchFamily="34" charset="0"/>
              <a:buNone/>
              <a:defRPr lang="en-US" sz="1800" kern="1200" dirty="0">
                <a:solidFill>
                  <a:schemeClr val="accent1">
                    <a:lumMod val="75000"/>
                  </a:schemeClr>
                </a:solidFill>
                <a:latin typeface="+mn-lt"/>
                <a:ea typeface="+mn-ea"/>
                <a:cs typeface="+mn-cs"/>
              </a:defRPr>
            </a:lvl1pPr>
          </a:lstStyle>
          <a:p>
            <a:pPr lvl="0"/>
            <a:r>
              <a:rPr lang="en-US"/>
              <a:t>Insert content here</a:t>
            </a:r>
          </a:p>
        </p:txBody>
      </p:sp>
      <p:sp>
        <p:nvSpPr>
          <p:cNvPr id="5" name="Title 1">
            <a:extLst>
              <a:ext uri="{FF2B5EF4-FFF2-40B4-BE49-F238E27FC236}">
                <a16:creationId xmlns:a16="http://schemas.microsoft.com/office/drawing/2014/main" id="{07724906-4405-47F4-B533-7291B003B0A2}"/>
              </a:ext>
            </a:extLst>
          </p:cNvPr>
          <p:cNvSpPr>
            <a:spLocks noGrp="1"/>
          </p:cNvSpPr>
          <p:nvPr>
            <p:ph type="title" hasCustomPrompt="1"/>
          </p:nvPr>
        </p:nvSpPr>
        <p:spPr>
          <a:xfrm>
            <a:off x="1525301" y="1995467"/>
            <a:ext cx="9141397" cy="615553"/>
          </a:xfrm>
          <a:noFill/>
        </p:spPr>
        <p:txBody>
          <a:bodyPr wrap="square" lIns="0" tIns="0" rIns="0" bIns="0" anchor="b" anchorCtr="0">
            <a:spAutoFit/>
          </a:bodyPr>
          <a:lstStyle>
            <a:lvl1pPr algn="ctr" defTabSz="932742" rtl="0" eaLnBrk="1" latinLnBrk="0" hangingPunct="1">
              <a:lnSpc>
                <a:spcPct val="100000"/>
              </a:lnSpc>
              <a:spcBef>
                <a:spcPct val="0"/>
              </a:spcBef>
              <a:buNone/>
              <a:defRPr lang="en-US" sz="4000" b="1" i="0" kern="1200" cap="none" spc="-50" baseline="0" dirty="0">
                <a:ln w="3175">
                  <a:noFill/>
                </a:ln>
                <a:solidFill>
                  <a:schemeClr val="accent1"/>
                </a:solidFill>
                <a:effectLst/>
                <a:latin typeface="+mj-lt"/>
                <a:ea typeface="+mn-ea"/>
                <a:cs typeface="Segoe UI" pitchFamily="34" charset="0"/>
              </a:defRPr>
            </a:lvl1pPr>
          </a:lstStyle>
          <a:p>
            <a:pPr lvl="0"/>
            <a:r>
              <a:rPr lang="en-US" dirty="0"/>
              <a:t>Click to edit Master text styles</a:t>
            </a:r>
          </a:p>
        </p:txBody>
      </p:sp>
      <p:pic>
        <p:nvPicPr>
          <p:cNvPr id="3" name="Graphic 2">
            <a:extLst>
              <a:ext uri="{FF2B5EF4-FFF2-40B4-BE49-F238E27FC236}">
                <a16:creationId xmlns:a16="http://schemas.microsoft.com/office/drawing/2014/main" id="{F781D833-01F3-4F75-8F62-D60039CA3703}"/>
              </a:ext>
            </a:extLst>
          </p:cNvPr>
          <p:cNvPicPr>
            <a:picLocks noChangeAspect="1"/>
          </p:cNvPicPr>
          <p:nvPr userDrawn="1"/>
        </p:nvPicPr>
        <p:blipFill>
          <a:blip r:embed="rId2">
            <a:alphaModFix amt="50000"/>
            <a:extLst>
              <a:ext uri="{96DAC541-7B7A-43D3-8B79-37D633B846F1}">
                <asvg:svgBlip xmlns:asvg="http://schemas.microsoft.com/office/drawing/2016/SVG/main" r:embed="rId3"/>
              </a:ext>
            </a:extLst>
          </a:blip>
          <a:stretch>
            <a:fillRect/>
          </a:stretch>
        </p:blipFill>
        <p:spPr>
          <a:xfrm>
            <a:off x="0" y="5791200"/>
            <a:ext cx="12192000" cy="1066800"/>
          </a:xfrm>
          <a:prstGeom prst="rect">
            <a:avLst/>
          </a:prstGeom>
        </p:spPr>
      </p:pic>
    </p:spTree>
    <p:extLst>
      <p:ext uri="{BB962C8B-B14F-4D97-AF65-F5344CB8AC3E}">
        <p14:creationId xmlns:p14="http://schemas.microsoft.com/office/powerpoint/2010/main" val="12739451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ottom Pattern White">
    <p:bg>
      <p:bgPr>
        <a:solidFill>
          <a:schemeClr val="accent5"/>
        </a:solidFill>
        <a:effectLst/>
      </p:bgPr>
    </p:bg>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BC00585D-E155-409A-899A-29BDF4E57FD3}"/>
              </a:ext>
            </a:extLst>
          </p:cNvPr>
          <p:cNvSpPr>
            <a:spLocks noGrp="1"/>
          </p:cNvSpPr>
          <p:nvPr>
            <p:ph type="title" hasCustomPrompt="1"/>
          </p:nvPr>
        </p:nvSpPr>
        <p:spPr>
          <a:xfrm>
            <a:off x="762000" y="716577"/>
            <a:ext cx="10668000" cy="615553"/>
          </a:xfrm>
          <a:noFill/>
        </p:spPr>
        <p:txBody>
          <a:bodyPr wrap="square" lIns="0" tIns="0" rIns="0" bIns="0" anchor="b" anchorCtr="0">
            <a:spAutoFit/>
          </a:bodyPr>
          <a:lstStyle>
            <a:lvl1pPr algn="l" defTabSz="932742" rtl="0" eaLnBrk="1" latinLnBrk="0" hangingPunct="1">
              <a:lnSpc>
                <a:spcPct val="100000"/>
              </a:lnSpc>
              <a:spcBef>
                <a:spcPct val="0"/>
              </a:spcBef>
              <a:buNone/>
              <a:defRPr lang="en-US" sz="4000" b="1" i="0" kern="1200" cap="none" spc="-50" baseline="0" dirty="0">
                <a:ln w="3175">
                  <a:noFill/>
                </a:ln>
                <a:solidFill>
                  <a:schemeClr val="tx1"/>
                </a:solidFill>
                <a:effectLst/>
                <a:latin typeface="+mj-lt"/>
                <a:ea typeface="+mn-ea"/>
                <a:cs typeface="Segoe UI" pitchFamily="34" charset="0"/>
              </a:defRPr>
            </a:lvl1pPr>
          </a:lstStyle>
          <a:p>
            <a:pPr lvl="0"/>
            <a:r>
              <a:rPr lang="en-US" dirty="0"/>
              <a:t>Click to edit Master text styles</a:t>
            </a:r>
          </a:p>
        </p:txBody>
      </p:sp>
      <p:sp>
        <p:nvSpPr>
          <p:cNvPr id="5" name="Text Placeholder 4">
            <a:extLst>
              <a:ext uri="{FF2B5EF4-FFF2-40B4-BE49-F238E27FC236}">
                <a16:creationId xmlns:a16="http://schemas.microsoft.com/office/drawing/2014/main" id="{2D944D9B-AA15-4DB5-AE58-0FA514F6FE87}"/>
              </a:ext>
            </a:extLst>
          </p:cNvPr>
          <p:cNvSpPr>
            <a:spLocks noGrp="1"/>
          </p:cNvSpPr>
          <p:nvPr>
            <p:ph type="body" sz="quarter" idx="13" hasCustomPrompt="1"/>
          </p:nvPr>
        </p:nvSpPr>
        <p:spPr>
          <a:xfrm>
            <a:off x="762000" y="1790699"/>
            <a:ext cx="10668000" cy="685800"/>
          </a:xfrm>
          <a:prstGeom prst="rect">
            <a:avLst/>
          </a:prstGeom>
          <a:noFill/>
        </p:spPr>
        <p:txBody>
          <a:bodyPr wrap="square" lIns="0" tIns="0" rIns="0" bIns="0">
            <a:noAutofit/>
          </a:bodyPr>
          <a:lstStyle>
            <a:lvl1pPr marL="0" indent="0" algn="l">
              <a:spcBef>
                <a:spcPts val="0"/>
              </a:spcBef>
              <a:spcAft>
                <a:spcPts val="0"/>
              </a:spcAft>
              <a:buFont typeface="Arial" panose="020B0604020202020204" pitchFamily="34" charset="0"/>
              <a:buNone/>
              <a:defRPr lang="en-US" sz="1800" kern="1200" dirty="0">
                <a:solidFill>
                  <a:schemeClr val="tx1"/>
                </a:solidFill>
                <a:latin typeface="+mn-lt"/>
                <a:ea typeface="+mn-ea"/>
                <a:cs typeface="+mn-cs"/>
              </a:defRPr>
            </a:lvl1pPr>
          </a:lstStyle>
          <a:p>
            <a:pPr lvl="0"/>
            <a:r>
              <a:rPr lang="en-US" dirty="0"/>
              <a:t>Insert content here</a:t>
            </a:r>
          </a:p>
        </p:txBody>
      </p:sp>
      <p:pic>
        <p:nvPicPr>
          <p:cNvPr id="2" name="Graphic 1">
            <a:extLst>
              <a:ext uri="{FF2B5EF4-FFF2-40B4-BE49-F238E27FC236}">
                <a16:creationId xmlns:a16="http://schemas.microsoft.com/office/drawing/2014/main" id="{29AB818C-9403-4CA7-8FC5-347DDE455E77}"/>
              </a:ext>
            </a:extLst>
          </p:cNvPr>
          <p:cNvPicPr>
            <a:picLocks noChangeAspect="1"/>
          </p:cNvPicPr>
          <p:nvPr userDrawn="1"/>
        </p:nvPicPr>
        <p:blipFill>
          <a:blip r:embed="rId2">
            <a:alphaModFix amt="40000"/>
            <a:extLst>
              <a:ext uri="{96DAC541-7B7A-43D3-8B79-37D633B846F1}">
                <asvg:svgBlip xmlns:asvg="http://schemas.microsoft.com/office/drawing/2016/SVG/main" r:embed="rId3"/>
              </a:ext>
            </a:extLst>
          </a:blip>
          <a:stretch>
            <a:fillRect/>
          </a:stretch>
        </p:blipFill>
        <p:spPr>
          <a:xfrm>
            <a:off x="0" y="5791200"/>
            <a:ext cx="12192000" cy="1066800"/>
          </a:xfrm>
          <a:prstGeom prst="rect">
            <a:avLst/>
          </a:prstGeom>
        </p:spPr>
      </p:pic>
    </p:spTree>
    <p:extLst>
      <p:ext uri="{BB962C8B-B14F-4D97-AF65-F5344CB8AC3E}">
        <p14:creationId xmlns:p14="http://schemas.microsoft.com/office/powerpoint/2010/main" val="1270356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mart Art">
    <p:bg>
      <p:bgPr>
        <a:solidFill>
          <a:schemeClr val="accent3"/>
        </a:solidFill>
        <a:effectLst/>
      </p:bgPr>
    </p:bg>
    <p:spTree>
      <p:nvGrpSpPr>
        <p:cNvPr id="1" name=""/>
        <p:cNvGrpSpPr/>
        <p:nvPr/>
      </p:nvGrpSpPr>
      <p:grpSpPr>
        <a:xfrm>
          <a:off x="0" y="0"/>
          <a:ext cx="0" cy="0"/>
          <a:chOff x="0" y="0"/>
          <a:chExt cx="0" cy="0"/>
        </a:xfrm>
      </p:grpSpPr>
      <p:sp>
        <p:nvSpPr>
          <p:cNvPr id="19" name="Text Placeholder 4">
            <a:extLst>
              <a:ext uri="{FF2B5EF4-FFF2-40B4-BE49-F238E27FC236}">
                <a16:creationId xmlns:a16="http://schemas.microsoft.com/office/drawing/2014/main" id="{3E65ED86-A26C-479A-8393-0BFDCBCD43F2}"/>
              </a:ext>
            </a:extLst>
          </p:cNvPr>
          <p:cNvSpPr>
            <a:spLocks noGrp="1"/>
          </p:cNvSpPr>
          <p:nvPr>
            <p:ph type="body" sz="quarter" idx="13" hasCustomPrompt="1"/>
          </p:nvPr>
        </p:nvSpPr>
        <p:spPr>
          <a:xfrm>
            <a:off x="762000" y="1783952"/>
            <a:ext cx="10668000" cy="1111648"/>
          </a:xfrm>
          <a:prstGeom prst="rect">
            <a:avLst/>
          </a:prstGeom>
          <a:noFill/>
        </p:spPr>
        <p:txBody>
          <a:bodyPr wrap="square" lIns="0" tIns="0" rIns="0" bIns="0">
            <a:noAutofit/>
          </a:bodyPr>
          <a:lstStyle>
            <a:lvl1pPr marL="0" indent="0" algn="l">
              <a:spcBef>
                <a:spcPts val="0"/>
              </a:spcBef>
              <a:spcAft>
                <a:spcPts val="0"/>
              </a:spcAft>
              <a:buFont typeface="Arial" panose="020B0604020202020204" pitchFamily="34" charset="0"/>
              <a:buNone/>
              <a:defRPr lang="en-US" sz="1800" kern="1200" dirty="0">
                <a:solidFill>
                  <a:schemeClr val="tx1"/>
                </a:solidFill>
                <a:latin typeface="+mn-lt"/>
                <a:ea typeface="+mn-ea"/>
                <a:cs typeface="+mn-cs"/>
              </a:defRPr>
            </a:lvl1pPr>
          </a:lstStyle>
          <a:p>
            <a:pPr lvl="0"/>
            <a:r>
              <a:rPr lang="en-US" dirty="0"/>
              <a:t>Insert content here</a:t>
            </a:r>
          </a:p>
        </p:txBody>
      </p:sp>
      <p:sp>
        <p:nvSpPr>
          <p:cNvPr id="4" name="Title 1">
            <a:extLst>
              <a:ext uri="{FF2B5EF4-FFF2-40B4-BE49-F238E27FC236}">
                <a16:creationId xmlns:a16="http://schemas.microsoft.com/office/drawing/2014/main" id="{F858EEFF-117E-4B86-B6B2-CD8F71AA8C4A}"/>
              </a:ext>
            </a:extLst>
          </p:cNvPr>
          <p:cNvSpPr>
            <a:spLocks noGrp="1"/>
          </p:cNvSpPr>
          <p:nvPr>
            <p:ph type="title" hasCustomPrompt="1"/>
          </p:nvPr>
        </p:nvSpPr>
        <p:spPr>
          <a:xfrm>
            <a:off x="762000" y="716577"/>
            <a:ext cx="10668000" cy="615553"/>
          </a:xfrm>
          <a:noFill/>
        </p:spPr>
        <p:txBody>
          <a:bodyPr wrap="square" lIns="0" tIns="0" rIns="0" bIns="0" anchor="b" anchorCtr="0">
            <a:spAutoFit/>
          </a:bodyPr>
          <a:lstStyle>
            <a:lvl1pPr algn="l" defTabSz="932742" rtl="0" eaLnBrk="1" latinLnBrk="0" hangingPunct="1">
              <a:lnSpc>
                <a:spcPct val="100000"/>
              </a:lnSpc>
              <a:spcBef>
                <a:spcPct val="0"/>
              </a:spcBef>
              <a:buNone/>
              <a:defRPr lang="en-US" sz="4000" b="1" i="0" kern="1200" cap="none" spc="-50" baseline="0" dirty="0">
                <a:ln w="3175">
                  <a:noFill/>
                </a:ln>
                <a:solidFill>
                  <a:schemeClr val="accent4">
                    <a:lumMod val="40000"/>
                    <a:lumOff val="60000"/>
                  </a:schemeClr>
                </a:solidFill>
                <a:effectLst/>
                <a:latin typeface="+mj-lt"/>
                <a:ea typeface="+mn-ea"/>
                <a:cs typeface="Segoe UI" pitchFamily="34" charset="0"/>
              </a:defRPr>
            </a:lvl1pPr>
          </a:lstStyle>
          <a:p>
            <a:pPr lvl="0"/>
            <a:r>
              <a:rPr lang="en-US" dirty="0"/>
              <a:t>Click to edit Master text styles</a:t>
            </a:r>
          </a:p>
        </p:txBody>
      </p:sp>
      <p:pic>
        <p:nvPicPr>
          <p:cNvPr id="3" name="Graphic 2" hidden="1">
            <a:extLst>
              <a:ext uri="{FF2B5EF4-FFF2-40B4-BE49-F238E27FC236}">
                <a16:creationId xmlns:a16="http://schemas.microsoft.com/office/drawing/2014/main" id="{D0B12BD8-7E23-4DB3-9F3C-68F6FF145E6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772650" y="0"/>
            <a:ext cx="2419350" cy="2619375"/>
          </a:xfrm>
          <a:prstGeom prst="rect">
            <a:avLst/>
          </a:prstGeom>
        </p:spPr>
      </p:pic>
      <p:pic>
        <p:nvPicPr>
          <p:cNvPr id="2" name="Graphic 1">
            <a:extLst>
              <a:ext uri="{FF2B5EF4-FFF2-40B4-BE49-F238E27FC236}">
                <a16:creationId xmlns:a16="http://schemas.microsoft.com/office/drawing/2014/main" id="{85143907-CDEB-455C-878E-7AE28AF7D2BE}"/>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flipV="1">
            <a:off x="5418919" y="0"/>
            <a:ext cx="6407956" cy="1783952"/>
          </a:xfrm>
          <a:prstGeom prst="rect">
            <a:avLst/>
          </a:prstGeom>
        </p:spPr>
      </p:pic>
    </p:spTree>
    <p:extLst>
      <p:ext uri="{BB962C8B-B14F-4D97-AF65-F5344CB8AC3E}">
        <p14:creationId xmlns:p14="http://schemas.microsoft.com/office/powerpoint/2010/main" val="5497279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2"/>
        </a:solid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A1B9BC-7BE7-4893-90FD-CC95830FD8F2}" type="datetimeFigureOut">
              <a:rPr lang="en-US" smtClean="0"/>
              <a:t>10/10/2025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715270E-046A-4C23-BC98-E307A7DD6BE8}" type="slidenum">
              <a:rPr lang="en-US" smtClean="0"/>
              <a:t>‹#›</a:t>
            </a:fld>
            <a:endParaRPr lang="en-US" dirty="0"/>
          </a:p>
        </p:txBody>
      </p:sp>
    </p:spTree>
    <p:extLst>
      <p:ext uri="{BB962C8B-B14F-4D97-AF65-F5344CB8AC3E}">
        <p14:creationId xmlns:p14="http://schemas.microsoft.com/office/powerpoint/2010/main" val="25228325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364696-E1F3-49EF-AEC8-730A16D9A23F}" type="datetimeFigureOut">
              <a:rPr lang="en-US" altLang="en-US" smtClean="0"/>
              <a:pPr/>
              <a:t>10/10/2025</a:t>
            </a:fld>
            <a:endParaRPr lang="en-US" alt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lt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02A1B0-4691-41D9-84E0-69D594EAA3FE}" type="slidenum">
              <a:rPr lang="en-US" altLang="en-US" smtClean="0"/>
              <a:pPr/>
              <a:t>‹#›</a:t>
            </a:fld>
            <a:endParaRPr lang="en-US" altLang="en-US" dirty="0"/>
          </a:p>
        </p:txBody>
      </p:sp>
    </p:spTree>
    <p:extLst>
      <p:ext uri="{BB962C8B-B14F-4D97-AF65-F5344CB8AC3E}">
        <p14:creationId xmlns:p14="http://schemas.microsoft.com/office/powerpoint/2010/main" val="3991899034"/>
      </p:ext>
    </p:extLst>
  </p:cSld>
  <p:clrMap bg1="dk1" tx1="lt1" bg2="dk2" tx2="lt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7" r:id="rId5"/>
    <p:sldLayoutId id="2147483710" r:id="rId6"/>
    <p:sldLayoutId id="2147483716" r:id="rId7"/>
    <p:sldLayoutId id="2147483718" r:id="rId8"/>
    <p:sldLayoutId id="2147483712" r:id="rId9"/>
    <p:sldLayoutId id="2147483713" r:id="rId10"/>
    <p:sldLayoutId id="2147483714" r:id="rId11"/>
    <p:sldLayoutId id="214748371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5.xml"/><Relationship Id="rId1" Type="http://schemas.openxmlformats.org/officeDocument/2006/relationships/slideLayout" Target="../slideLayouts/slideLayout10.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168E5CF-FC82-40DA-8E6D-0BFF887BD80E}"/>
              </a:ext>
            </a:extLst>
          </p:cNvPr>
          <p:cNvSpPr>
            <a:spLocks noGrp="1"/>
          </p:cNvSpPr>
          <p:nvPr>
            <p:ph type="title"/>
          </p:nvPr>
        </p:nvSpPr>
        <p:spPr>
          <a:xfrm>
            <a:off x="3017168" y="1240412"/>
            <a:ext cx="6157663" cy="4066106"/>
          </a:xfrm>
        </p:spPr>
        <p:txBody>
          <a:bodyPr anchor="ctr">
            <a:normAutofit fontScale="90000"/>
          </a:bodyPr>
          <a:lstStyle/>
          <a:p>
            <a:r>
              <a:rPr lang="en-US" sz="4400" u="sng" dirty="0">
                <a:latin typeface="Algerian" panose="04020705040A02060702" pitchFamily="82" charset="0"/>
              </a:rPr>
              <a:t>“evaluating the use of digital technology, tools, and techniques to enhance efficiency at Sunrise residential care home”</a:t>
            </a:r>
          </a:p>
        </p:txBody>
      </p:sp>
    </p:spTree>
    <p:extLst>
      <p:ext uri="{BB962C8B-B14F-4D97-AF65-F5344CB8AC3E}">
        <p14:creationId xmlns:p14="http://schemas.microsoft.com/office/powerpoint/2010/main" val="4152393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D6F154C-6581-B036-B72F-7E0DFF303769}"/>
              </a:ext>
            </a:extLst>
          </p:cNvPr>
          <p:cNvSpPr>
            <a:spLocks noGrp="1"/>
          </p:cNvSpPr>
          <p:nvPr>
            <p:ph type="body" sz="quarter" idx="11"/>
          </p:nvPr>
        </p:nvSpPr>
        <p:spPr>
          <a:xfrm>
            <a:off x="1507136" y="2336988"/>
            <a:ext cx="7231088" cy="763247"/>
          </a:xfrm>
        </p:spPr>
        <p:txBody>
          <a:bodyPr>
            <a:normAutofit/>
          </a:bodyPr>
          <a:lstStyle/>
          <a:p>
            <a:pPr algn="ctr"/>
            <a:r>
              <a:rPr lang="en-US" sz="2800" u="sng" dirty="0">
                <a:solidFill>
                  <a:srgbClr val="7030A0"/>
                </a:solidFill>
                <a:latin typeface="Copperplate Gothic Light" panose="020E0507020206020404" pitchFamily="34" charset="0"/>
              </a:rPr>
              <a:t>Lectures Name</a:t>
            </a:r>
            <a:r>
              <a:rPr lang="en-US" sz="2800" dirty="0">
                <a:solidFill>
                  <a:srgbClr val="7030A0"/>
                </a:solidFill>
                <a:latin typeface="Copperplate Gothic Light" panose="020E0507020206020404" pitchFamily="34" charset="0"/>
              </a:rPr>
              <a:t>: </a:t>
            </a:r>
            <a:r>
              <a:rPr lang="en-US" sz="3200" dirty="0">
                <a:solidFill>
                  <a:srgbClr val="7030A0"/>
                </a:solidFill>
                <a:highlight>
                  <a:srgbClr val="C0C0C0"/>
                </a:highlight>
                <a:latin typeface="Algerian" panose="04020705040A02060702" pitchFamily="82" charset="0"/>
              </a:rPr>
              <a:t>HAJRA, MUSTASIM</a:t>
            </a:r>
          </a:p>
          <a:p>
            <a:pPr algn="ctr"/>
            <a:endParaRPr lang="en-PK" sz="2800" dirty="0"/>
          </a:p>
        </p:txBody>
      </p:sp>
      <p:sp>
        <p:nvSpPr>
          <p:cNvPr id="3" name="Title 2">
            <a:extLst>
              <a:ext uri="{FF2B5EF4-FFF2-40B4-BE49-F238E27FC236}">
                <a16:creationId xmlns:a16="http://schemas.microsoft.com/office/drawing/2014/main" id="{9EC732D1-369E-DA4C-844A-D3739821C011}"/>
              </a:ext>
            </a:extLst>
          </p:cNvPr>
          <p:cNvSpPr>
            <a:spLocks noGrp="1"/>
          </p:cNvSpPr>
          <p:nvPr>
            <p:ph type="title"/>
          </p:nvPr>
        </p:nvSpPr>
        <p:spPr>
          <a:xfrm>
            <a:off x="299803" y="674557"/>
            <a:ext cx="10073390" cy="1545239"/>
          </a:xfrm>
        </p:spPr>
        <p:txBody>
          <a:bodyPr>
            <a:normAutofit fontScale="90000"/>
          </a:bodyPr>
          <a:lstStyle/>
          <a:p>
            <a:pPr algn="ctr"/>
            <a:r>
              <a:rPr lang="en-US" u="sng" dirty="0">
                <a:highlight>
                  <a:srgbClr val="800080"/>
                </a:highlight>
                <a:latin typeface="Algerian" panose="04020705040A02060702" pitchFamily="82" charset="0"/>
              </a:rPr>
              <a:t>Module Title</a:t>
            </a:r>
            <a:r>
              <a:rPr lang="en-US" dirty="0">
                <a:highlight>
                  <a:srgbClr val="800080"/>
                </a:highlight>
                <a:latin typeface="Algerian" panose="04020705040A02060702" pitchFamily="82" charset="0"/>
              </a:rPr>
              <a:t>: </a:t>
            </a:r>
            <a:r>
              <a:rPr lang="en-US" sz="3600" dirty="0">
                <a:highlight>
                  <a:srgbClr val="800080"/>
                </a:highlight>
                <a:latin typeface="Algerian" panose="04020705040A02060702" pitchFamily="82" charset="0"/>
              </a:rPr>
              <a:t>Digital Skills And Research Methods</a:t>
            </a:r>
            <a:br>
              <a:rPr lang="en-US" dirty="0">
                <a:highlight>
                  <a:srgbClr val="800080"/>
                </a:highlight>
                <a:latin typeface="Algerian" panose="04020705040A02060702" pitchFamily="82" charset="0"/>
              </a:rPr>
            </a:br>
            <a:r>
              <a:rPr lang="en-US" u="sng" dirty="0">
                <a:highlight>
                  <a:srgbClr val="800080"/>
                </a:highlight>
                <a:latin typeface="Algerian" panose="04020705040A02060702" pitchFamily="82" charset="0"/>
              </a:rPr>
              <a:t>Module Code</a:t>
            </a:r>
            <a:r>
              <a:rPr lang="en-US" dirty="0">
                <a:highlight>
                  <a:srgbClr val="800080"/>
                </a:highlight>
                <a:latin typeface="Algerian" panose="04020705040A02060702" pitchFamily="82" charset="0"/>
              </a:rPr>
              <a:t>:</a:t>
            </a:r>
            <a:r>
              <a:rPr lang="en-US" sz="3600" dirty="0">
                <a:highlight>
                  <a:srgbClr val="800080"/>
                </a:highlight>
                <a:latin typeface="Algerian" panose="04020705040A02060702" pitchFamily="82" charset="0"/>
              </a:rPr>
              <a:t> LCHS4007_BIRM </a:t>
            </a:r>
            <a:endParaRPr lang="en-PK" sz="3600" dirty="0">
              <a:highlight>
                <a:srgbClr val="800080"/>
              </a:highlight>
              <a:latin typeface="Algerian" panose="04020705040A02060702" pitchFamily="82" charset="0"/>
            </a:endParaRPr>
          </a:p>
        </p:txBody>
      </p:sp>
      <p:graphicFrame>
        <p:nvGraphicFramePr>
          <p:cNvPr id="4" name="Table 3">
            <a:extLst>
              <a:ext uri="{FF2B5EF4-FFF2-40B4-BE49-F238E27FC236}">
                <a16:creationId xmlns:a16="http://schemas.microsoft.com/office/drawing/2014/main" id="{597526C4-D8AE-0C36-8127-4C0637CA7069}"/>
              </a:ext>
            </a:extLst>
          </p:cNvPr>
          <p:cNvGraphicFramePr>
            <a:graphicFrameLocks noGrp="1"/>
          </p:cNvGraphicFramePr>
          <p:nvPr>
            <p:extLst>
              <p:ext uri="{D42A27DB-BD31-4B8C-83A1-F6EECF244321}">
                <p14:modId xmlns:p14="http://schemas.microsoft.com/office/powerpoint/2010/main" val="1603280496"/>
              </p:ext>
            </p:extLst>
          </p:nvPr>
        </p:nvGraphicFramePr>
        <p:xfrm>
          <a:off x="1197338" y="2942870"/>
          <a:ext cx="8816091" cy="3372094"/>
        </p:xfrm>
        <a:graphic>
          <a:graphicData uri="http://schemas.openxmlformats.org/drawingml/2006/table">
            <a:tbl>
              <a:tblPr firstRow="1" bandRow="1">
                <a:tableStyleId>{5C22544A-7EE6-4342-B048-85BDC9FD1C3A}</a:tableStyleId>
              </a:tblPr>
              <a:tblGrid>
                <a:gridCol w="4405941">
                  <a:extLst>
                    <a:ext uri="{9D8B030D-6E8A-4147-A177-3AD203B41FA5}">
                      <a16:colId xmlns:a16="http://schemas.microsoft.com/office/drawing/2014/main" val="1367931709"/>
                    </a:ext>
                  </a:extLst>
                </a:gridCol>
                <a:gridCol w="4410150">
                  <a:extLst>
                    <a:ext uri="{9D8B030D-6E8A-4147-A177-3AD203B41FA5}">
                      <a16:colId xmlns:a16="http://schemas.microsoft.com/office/drawing/2014/main" val="2241760767"/>
                    </a:ext>
                  </a:extLst>
                </a:gridCol>
              </a:tblGrid>
              <a:tr h="1054948">
                <a:tc>
                  <a:txBody>
                    <a:bodyPr/>
                    <a:lstStyle/>
                    <a:p>
                      <a:pPr algn="ctr" rtl="0"/>
                      <a:r>
                        <a:rPr lang="en-US" sz="3200" u="sng" dirty="0">
                          <a:solidFill>
                            <a:srgbClr val="7030A0"/>
                          </a:solidFill>
                          <a:latin typeface="Algerian" panose="04020705040A02060702" pitchFamily="82" charset="0"/>
                        </a:rPr>
                        <a:t>Group Members Name</a:t>
                      </a:r>
                      <a:endParaRPr lang="en-PK" sz="3200" u="sng" dirty="0">
                        <a:solidFill>
                          <a:srgbClr val="7030A0"/>
                        </a:solidFill>
                        <a:latin typeface="Algerian" panose="04020705040A02060702" pitchFamily="82" charset="0"/>
                      </a:endParaRPr>
                    </a:p>
                  </a:txBody>
                  <a:tcPr>
                    <a:solidFill>
                      <a:srgbClr val="C790FE"/>
                    </a:solidFill>
                  </a:tcPr>
                </a:tc>
                <a:tc>
                  <a:txBody>
                    <a:bodyPr/>
                    <a:lstStyle/>
                    <a:p>
                      <a:pPr algn="ctr">
                        <a:lnSpc>
                          <a:spcPct val="150000"/>
                        </a:lnSpc>
                      </a:pPr>
                      <a:r>
                        <a:rPr lang="en-US" sz="3200" u="sng" dirty="0">
                          <a:solidFill>
                            <a:srgbClr val="7030A0"/>
                          </a:solidFill>
                          <a:latin typeface="Algerian" panose="04020705040A02060702" pitchFamily="82" charset="0"/>
                        </a:rPr>
                        <a:t>Student Number</a:t>
                      </a:r>
                      <a:endParaRPr lang="en-PK" sz="3200" u="sng" dirty="0">
                        <a:solidFill>
                          <a:srgbClr val="7030A0"/>
                        </a:solidFill>
                        <a:latin typeface="Algerian" panose="04020705040A02060702" pitchFamily="82" charset="0"/>
                      </a:endParaRPr>
                    </a:p>
                  </a:txBody>
                  <a:tcPr>
                    <a:solidFill>
                      <a:srgbClr val="C790FE"/>
                    </a:solidFill>
                  </a:tcPr>
                </a:tc>
                <a:extLst>
                  <a:ext uri="{0D108BD9-81ED-4DB2-BD59-A6C34878D82A}">
                    <a16:rowId xmlns:a16="http://schemas.microsoft.com/office/drawing/2014/main" val="2499713864"/>
                  </a:ext>
                </a:extLst>
              </a:tr>
              <a:tr h="644774">
                <a:tc>
                  <a:txBody>
                    <a:bodyPr/>
                    <a:lstStyle/>
                    <a:p>
                      <a:pPr algn="ctr"/>
                      <a:r>
                        <a:rPr lang="en-US" sz="2800" dirty="0">
                          <a:solidFill>
                            <a:srgbClr val="007788"/>
                          </a:solidFill>
                        </a:rPr>
                        <a:t>Mason Tobias</a:t>
                      </a:r>
                    </a:p>
                  </a:txBody>
                  <a:tcPr>
                    <a:solidFill>
                      <a:srgbClr val="F5D4CD"/>
                    </a:solidFill>
                  </a:tcPr>
                </a:tc>
                <a:tc>
                  <a:txBody>
                    <a:bodyPr/>
                    <a:lstStyle/>
                    <a:p>
                      <a:pPr algn="ctr">
                        <a:lnSpc>
                          <a:spcPct val="150000"/>
                        </a:lnSpc>
                      </a:pPr>
                      <a:r>
                        <a:rPr lang="en-PK" sz="2800" dirty="0">
                          <a:solidFill>
                            <a:srgbClr val="007788"/>
                          </a:solidFill>
                        </a:rPr>
                        <a:t>2506377</a:t>
                      </a:r>
                    </a:p>
                  </a:txBody>
                  <a:tcPr>
                    <a:solidFill>
                      <a:srgbClr val="F5D4CD"/>
                    </a:solidFill>
                  </a:tcPr>
                </a:tc>
                <a:extLst>
                  <a:ext uri="{0D108BD9-81ED-4DB2-BD59-A6C34878D82A}">
                    <a16:rowId xmlns:a16="http://schemas.microsoft.com/office/drawing/2014/main" val="515248601"/>
                  </a:ext>
                </a:extLst>
              </a:tr>
              <a:tr h="551092">
                <a:tc>
                  <a:txBody>
                    <a:bodyPr/>
                    <a:lstStyle/>
                    <a:p>
                      <a:pPr algn="ctr"/>
                      <a:r>
                        <a:rPr lang="en-US" sz="2800" dirty="0">
                          <a:solidFill>
                            <a:srgbClr val="007788"/>
                          </a:solidFill>
                        </a:rPr>
                        <a:t>Neelam Shehzadi</a:t>
                      </a:r>
                      <a:endParaRPr lang="en-PK" sz="2800" dirty="0">
                        <a:solidFill>
                          <a:srgbClr val="007788"/>
                        </a:solidFill>
                      </a:endParaRPr>
                    </a:p>
                  </a:txBody>
                  <a:tcPr/>
                </a:tc>
                <a:tc>
                  <a:txBody>
                    <a:bodyPr/>
                    <a:lstStyle/>
                    <a:p>
                      <a:pPr algn="ctr"/>
                      <a:r>
                        <a:rPr lang="en-US" sz="2800" dirty="0">
                          <a:solidFill>
                            <a:srgbClr val="007788"/>
                          </a:solidFill>
                        </a:rPr>
                        <a:t>2508687</a:t>
                      </a:r>
                      <a:endParaRPr lang="en-PK" sz="2800" dirty="0">
                        <a:solidFill>
                          <a:srgbClr val="007788"/>
                        </a:solidFill>
                      </a:endParaRPr>
                    </a:p>
                  </a:txBody>
                  <a:tcPr/>
                </a:tc>
                <a:extLst>
                  <a:ext uri="{0D108BD9-81ED-4DB2-BD59-A6C34878D82A}">
                    <a16:rowId xmlns:a16="http://schemas.microsoft.com/office/drawing/2014/main" val="3368075152"/>
                  </a:ext>
                </a:extLst>
              </a:tr>
              <a:tr h="551092">
                <a:tc>
                  <a:txBody>
                    <a:bodyPr/>
                    <a:lstStyle/>
                    <a:p>
                      <a:pPr algn="ctr"/>
                      <a:r>
                        <a:rPr lang="en-US" sz="2800" dirty="0">
                          <a:solidFill>
                            <a:srgbClr val="007788"/>
                          </a:solidFill>
                        </a:rPr>
                        <a:t>Andleeb Saeed</a:t>
                      </a:r>
                      <a:endParaRPr lang="en-PK" sz="2800" dirty="0">
                        <a:solidFill>
                          <a:srgbClr val="007788"/>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rgbClr val="007788"/>
                          </a:solidFill>
                        </a:rPr>
                        <a:t>2506509</a:t>
                      </a:r>
                      <a:endParaRPr lang="en-PK" sz="2800" dirty="0">
                        <a:solidFill>
                          <a:srgbClr val="007788"/>
                        </a:solidFill>
                      </a:endParaRPr>
                    </a:p>
                  </a:txBody>
                  <a:tcPr/>
                </a:tc>
                <a:extLst>
                  <a:ext uri="{0D108BD9-81ED-4DB2-BD59-A6C34878D82A}">
                    <a16:rowId xmlns:a16="http://schemas.microsoft.com/office/drawing/2014/main" val="175253726"/>
                  </a:ext>
                </a:extLst>
              </a:tr>
              <a:tr h="551092">
                <a:tc>
                  <a:txBody>
                    <a:bodyPr/>
                    <a:lstStyle/>
                    <a:p>
                      <a:pPr algn="ctr"/>
                      <a:r>
                        <a:rPr lang="en-US" sz="2800" dirty="0">
                          <a:solidFill>
                            <a:srgbClr val="007788"/>
                          </a:solidFill>
                        </a:rPr>
                        <a:t>Jermaine Gamble</a:t>
                      </a:r>
                      <a:endParaRPr lang="en-PK" sz="2800" dirty="0">
                        <a:solidFill>
                          <a:srgbClr val="007788"/>
                        </a:solidFill>
                      </a:endParaRPr>
                    </a:p>
                  </a:txBody>
                  <a:tcPr/>
                </a:tc>
                <a:tc>
                  <a:txBody>
                    <a:bodyPr/>
                    <a:lstStyle/>
                    <a:p>
                      <a:pPr algn="ctr"/>
                      <a:r>
                        <a:rPr lang="en-US" sz="2800" dirty="0">
                          <a:solidFill>
                            <a:srgbClr val="007788"/>
                          </a:solidFill>
                        </a:rPr>
                        <a:t>2504604</a:t>
                      </a:r>
                      <a:endParaRPr lang="en-PK" sz="2800" dirty="0">
                        <a:solidFill>
                          <a:srgbClr val="007788"/>
                        </a:solidFill>
                      </a:endParaRPr>
                    </a:p>
                  </a:txBody>
                  <a:tcPr/>
                </a:tc>
                <a:extLst>
                  <a:ext uri="{0D108BD9-81ED-4DB2-BD59-A6C34878D82A}">
                    <a16:rowId xmlns:a16="http://schemas.microsoft.com/office/drawing/2014/main" val="1709230489"/>
                  </a:ext>
                </a:extLst>
              </a:tr>
            </a:tbl>
          </a:graphicData>
        </a:graphic>
      </p:graphicFrame>
    </p:spTree>
    <p:extLst>
      <p:ext uri="{BB962C8B-B14F-4D97-AF65-F5344CB8AC3E}">
        <p14:creationId xmlns:p14="http://schemas.microsoft.com/office/powerpoint/2010/main" val="1138438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duotone>
              <a:schemeClr val="accent4">
                <a:shade val="45000"/>
                <a:satMod val="135000"/>
              </a:schemeClr>
              <a:prstClr val="white"/>
            </a:duotone>
          </a:blip>
          <a:srcRect/>
          <a:tile tx="0" ty="0" sx="100000" sy="100000" flip="none" algn="tl"/>
        </a:blip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168E5CF-FC82-40DA-8E6D-0BFF887BD80E}"/>
              </a:ext>
            </a:extLst>
          </p:cNvPr>
          <p:cNvSpPr>
            <a:spLocks noGrp="1"/>
          </p:cNvSpPr>
          <p:nvPr>
            <p:ph type="title"/>
          </p:nvPr>
        </p:nvSpPr>
        <p:spPr>
          <a:xfrm>
            <a:off x="2837313" y="599607"/>
            <a:ext cx="6517374" cy="5696262"/>
          </a:xfrm>
        </p:spPr>
        <p:txBody>
          <a:bodyPr anchor="ctr">
            <a:noAutofit/>
          </a:bodyPr>
          <a:lstStyle/>
          <a:p>
            <a:r>
              <a:rPr lang="en-US" u="sng" dirty="0">
                <a:solidFill>
                  <a:srgbClr val="E56925"/>
                </a:solidFill>
                <a:latin typeface="Algerian" panose="04020705040A02060702" pitchFamily="82" charset="0"/>
              </a:rPr>
              <a:t>TOPIC:</a:t>
            </a:r>
            <a:br>
              <a:rPr lang="en-US" sz="3200" dirty="0"/>
            </a:br>
            <a:r>
              <a:rPr lang="en-US" sz="3300" u="sng" dirty="0">
                <a:solidFill>
                  <a:srgbClr val="E56925"/>
                </a:solidFill>
                <a:latin typeface="Bradley Hand ITC" panose="03070402050302030203" pitchFamily="66" charset="0"/>
              </a:rPr>
              <a:t>Choose one MS 365 communication or collaboration tool (MS Teams, OneDrive, or Outlook) and evaluate its usage within the Sunrise residential care home. Discuss the benefits and limitations of the chosen application.</a:t>
            </a:r>
            <a:br>
              <a:rPr lang="en-US" sz="3300" u="sng" dirty="0">
                <a:solidFill>
                  <a:srgbClr val="E56925"/>
                </a:solidFill>
                <a:latin typeface="Bradley Hand ITC" panose="03070402050302030203" pitchFamily="66" charset="0"/>
              </a:rPr>
            </a:br>
            <a:br>
              <a:rPr lang="en-US" sz="1800" dirty="0"/>
            </a:br>
            <a:br>
              <a:rPr lang="en-US" sz="1800" dirty="0"/>
            </a:br>
            <a:r>
              <a:rPr lang="en-US" sz="3200" u="sng" dirty="0">
                <a:solidFill>
                  <a:srgbClr val="76B144"/>
                </a:solidFill>
                <a:latin typeface="Baguet Script" panose="00000500000000000000" pitchFamily="2" charset="0"/>
              </a:rPr>
              <a:t>Presented by</a:t>
            </a:r>
            <a:r>
              <a:rPr lang="en-US" sz="3200" dirty="0">
                <a:solidFill>
                  <a:srgbClr val="76B144"/>
                </a:solidFill>
                <a:latin typeface="Baguet Script" panose="00000500000000000000" pitchFamily="2" charset="0"/>
              </a:rPr>
              <a:t>: Neelam Shehzadi</a:t>
            </a:r>
            <a:br>
              <a:rPr lang="en-US" sz="2000" dirty="0"/>
            </a:br>
            <a:endParaRPr lang="en-US" sz="3200" dirty="0"/>
          </a:p>
        </p:txBody>
      </p:sp>
    </p:spTree>
    <p:extLst>
      <p:ext uri="{BB962C8B-B14F-4D97-AF65-F5344CB8AC3E}">
        <p14:creationId xmlns:p14="http://schemas.microsoft.com/office/powerpoint/2010/main" val="817451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608E688-0D87-6730-140A-AD708EEA2B48}"/>
              </a:ext>
            </a:extLst>
          </p:cNvPr>
          <p:cNvSpPr/>
          <p:nvPr/>
        </p:nvSpPr>
        <p:spPr>
          <a:xfrm>
            <a:off x="7906758" y="1876983"/>
            <a:ext cx="3719184" cy="3623932"/>
          </a:xfrm>
          <a:prstGeom prst="rect">
            <a:avLst/>
          </a:prstGeom>
          <a:blipFill>
            <a:blip r:embed="rId2"/>
            <a:srcRect/>
            <a:stretch>
              <a:fillRect t="-7373" b="-7373"/>
            </a:stretch>
          </a:blipFill>
          <a:ln>
            <a:noFill/>
          </a:ln>
          <a:effectLst>
            <a:innerShdw blurRad="63500" dist="50800" dir="2700000">
              <a:prstClr val="black">
                <a:alpha val="50000"/>
              </a:prstClr>
            </a:innerShdw>
          </a:effectLst>
        </p:spPr>
        <p:style>
          <a:lnRef idx="3">
            <a:schemeClr val="lt1">
              <a:hueOff val="0"/>
              <a:satOff val="0"/>
              <a:lumOff val="0"/>
              <a:alphaOff val="0"/>
            </a:schemeClr>
          </a:lnRef>
          <a:fillRef idx="1">
            <a:scrgbClr r="0" g="0" b="0"/>
          </a:fillRef>
          <a:effectRef idx="1">
            <a:schemeClr val="accent3">
              <a:tint val="50000"/>
              <a:hueOff val="0"/>
              <a:satOff val="0"/>
              <a:lumOff val="0"/>
              <a:alphaOff val="0"/>
            </a:schemeClr>
          </a:effectRef>
          <a:fontRef idx="minor">
            <a:schemeClr val="lt1">
              <a:hueOff val="0"/>
              <a:satOff val="0"/>
              <a:lumOff val="0"/>
              <a:alphaOff val="0"/>
            </a:schemeClr>
          </a:fontRef>
        </p:style>
        <p:txBody>
          <a:bodyPr/>
          <a:lstStyle/>
          <a:p>
            <a:endParaRPr lang="en-PK" dirty="0">
              <a:effectLst>
                <a:innerShdw blurRad="114300">
                  <a:prstClr val="black"/>
                </a:innerShdw>
              </a:effectLst>
            </a:endParaRPr>
          </a:p>
        </p:txBody>
      </p:sp>
      <p:sp>
        <p:nvSpPr>
          <p:cNvPr id="5" name="Title 4">
            <a:extLst>
              <a:ext uri="{FF2B5EF4-FFF2-40B4-BE49-F238E27FC236}">
                <a16:creationId xmlns:a16="http://schemas.microsoft.com/office/drawing/2014/main" id="{E8C5EA60-12FC-4FB7-9CED-CDC28177F4B1}"/>
              </a:ext>
            </a:extLst>
          </p:cNvPr>
          <p:cNvSpPr>
            <a:spLocks noGrp="1"/>
          </p:cNvSpPr>
          <p:nvPr>
            <p:ph type="title"/>
          </p:nvPr>
        </p:nvSpPr>
        <p:spPr>
          <a:xfrm>
            <a:off x="761999" y="715961"/>
            <a:ext cx="8022237" cy="960439"/>
          </a:xfrm>
        </p:spPr>
        <p:txBody>
          <a:bodyPr>
            <a:normAutofit fontScale="90000"/>
          </a:bodyPr>
          <a:lstStyle/>
          <a:p>
            <a:pPr algn="ctr"/>
            <a:r>
              <a:rPr lang="en-US" sz="6000" u="sng" dirty="0">
                <a:latin typeface="Algerian" panose="04020705040A02060702" pitchFamily="82" charset="0"/>
              </a:rPr>
              <a:t>What is MS Outlook?</a:t>
            </a:r>
          </a:p>
        </p:txBody>
      </p:sp>
      <p:sp>
        <p:nvSpPr>
          <p:cNvPr id="2" name="Text Placeholder 1">
            <a:extLst>
              <a:ext uri="{FF2B5EF4-FFF2-40B4-BE49-F238E27FC236}">
                <a16:creationId xmlns:a16="http://schemas.microsoft.com/office/drawing/2014/main" id="{3F36812B-2065-4A2B-B59B-8957022687BC}"/>
              </a:ext>
            </a:extLst>
          </p:cNvPr>
          <p:cNvSpPr>
            <a:spLocks noGrp="1"/>
          </p:cNvSpPr>
          <p:nvPr>
            <p:ph type="body" sz="quarter" idx="11"/>
          </p:nvPr>
        </p:nvSpPr>
        <p:spPr>
          <a:xfrm>
            <a:off x="762000" y="2051154"/>
            <a:ext cx="7722434" cy="3780020"/>
          </a:xfrm>
        </p:spPr>
        <p:txBody>
          <a:bodyPr vert="horz" lIns="91440" tIns="45720" rIns="91440" bIns="45720" rtlCol="0" anchor="t">
            <a:normAutofit fontScale="92500" lnSpcReduction="10000"/>
          </a:bodyPr>
          <a:lstStyle/>
          <a:p>
            <a:pPr algn="ctr"/>
            <a:r>
              <a:rPr lang="en-US" altLang="en-US" sz="3600" dirty="0">
                <a:latin typeface="Andalus" panose="02020603050405020304" pitchFamily="18" charset="-78"/>
                <a:cs typeface="Andalus" panose="02020603050405020304" pitchFamily="18" charset="-78"/>
              </a:rPr>
              <a:t>Microsoft Outlook is an email client and personal information management software that helps users manage their emails, calendars, contacts, and tasks. It's a tool that enables individuals and teams to stay organized, communicate effectively, and prioritize tasks.</a:t>
            </a:r>
          </a:p>
        </p:txBody>
      </p:sp>
    </p:spTree>
    <p:extLst>
      <p:ext uri="{BB962C8B-B14F-4D97-AF65-F5344CB8AC3E}">
        <p14:creationId xmlns:p14="http://schemas.microsoft.com/office/powerpoint/2010/main" val="12552290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D9E38B3-4686-8247-9625-49018D29F408}"/>
              </a:ext>
            </a:extLst>
          </p:cNvPr>
          <p:cNvSpPr>
            <a:spLocks noGrp="1"/>
          </p:cNvSpPr>
          <p:nvPr>
            <p:ph type="title"/>
          </p:nvPr>
        </p:nvSpPr>
        <p:spPr>
          <a:xfrm>
            <a:off x="1285458" y="1996213"/>
            <a:ext cx="9141397" cy="677108"/>
          </a:xfrm>
        </p:spPr>
        <p:txBody>
          <a:bodyPr/>
          <a:lstStyle/>
          <a:p>
            <a:r>
              <a:rPr lang="en-US" sz="4400" u="sng" dirty="0">
                <a:effectLst>
                  <a:outerShdw blurRad="38100" dist="38100" dir="2700000" algn="tl">
                    <a:srgbClr val="000000">
                      <a:alpha val="43137"/>
                    </a:srgbClr>
                  </a:outerShdw>
                </a:effectLst>
                <a:latin typeface="Algerian" panose="04020705040A02060702" pitchFamily="82" charset="0"/>
              </a:rPr>
              <a:t>Benefits:</a:t>
            </a:r>
            <a:endParaRPr lang="en-US" sz="4400" u="sng" dirty="0">
              <a:solidFill>
                <a:schemeClr val="tx1"/>
              </a:solidFill>
              <a:effectLst>
                <a:outerShdw blurRad="38100" dist="38100" dir="2700000" algn="tl">
                  <a:srgbClr val="000000">
                    <a:alpha val="43137"/>
                  </a:srgbClr>
                </a:outerShdw>
              </a:effectLst>
              <a:latin typeface="Algerian" panose="04020705040A02060702" pitchFamily="82" charset="0"/>
            </a:endParaRPr>
          </a:p>
        </p:txBody>
      </p:sp>
      <p:pic>
        <p:nvPicPr>
          <p:cNvPr id="7" name="Picture 6">
            <a:extLst>
              <a:ext uri="{FF2B5EF4-FFF2-40B4-BE49-F238E27FC236}">
                <a16:creationId xmlns:a16="http://schemas.microsoft.com/office/drawing/2014/main" id="{F2CD4736-4D5A-B2D1-C485-43CE71D635BF}"/>
              </a:ext>
            </a:extLst>
          </p:cNvPr>
          <p:cNvPicPr>
            <a:picLocks noChangeAspect="1"/>
          </p:cNvPicPr>
          <p:nvPr/>
        </p:nvPicPr>
        <p:blipFill>
          <a:blip r:embed="rId3"/>
          <a:srcRect l="8864" t="8367" r="12650" b="16750"/>
          <a:stretch>
            <a:fillRect/>
          </a:stretch>
        </p:blipFill>
        <p:spPr>
          <a:xfrm>
            <a:off x="8710947" y="1538103"/>
            <a:ext cx="2756527" cy="2525898"/>
          </a:xfrm>
          <a:prstGeom prst="rect">
            <a:avLst/>
          </a:prstGeom>
        </p:spPr>
      </p:pic>
      <p:sp>
        <p:nvSpPr>
          <p:cNvPr id="6" name="Text Placeholder 5">
            <a:extLst>
              <a:ext uri="{FF2B5EF4-FFF2-40B4-BE49-F238E27FC236}">
                <a16:creationId xmlns:a16="http://schemas.microsoft.com/office/drawing/2014/main" id="{7DCBA01B-ECA4-4938-872A-B38BEB13AC06}"/>
              </a:ext>
            </a:extLst>
          </p:cNvPr>
          <p:cNvSpPr>
            <a:spLocks noGrp="1"/>
          </p:cNvSpPr>
          <p:nvPr>
            <p:ph type="body" sz="quarter" idx="12"/>
          </p:nvPr>
        </p:nvSpPr>
        <p:spPr>
          <a:xfrm>
            <a:off x="834452" y="2838099"/>
            <a:ext cx="10523095" cy="3112757"/>
          </a:xfrm>
        </p:spPr>
        <p:txBody>
          <a:bodyPr/>
          <a:lstStyle/>
          <a:p>
            <a:pPr marL="342900" indent="-342900" algn="l">
              <a:buFont typeface="Wingdings" panose="05000000000000000000" pitchFamily="2" charset="2"/>
              <a:buChar char="q"/>
            </a:pPr>
            <a:r>
              <a:rPr lang="en-US" sz="2400" b="1" u="sng" dirty="0">
                <a:latin typeface="Bahnschrift" panose="020B0502040204020203" pitchFamily="34" charset="0"/>
              </a:rPr>
              <a:t>Manage Emails: </a:t>
            </a:r>
          </a:p>
          <a:p>
            <a:pPr algn="l"/>
            <a:r>
              <a:rPr lang="en-US" sz="2400" dirty="0"/>
              <a:t>	</a:t>
            </a:r>
            <a:r>
              <a:rPr lang="en-US" sz="2800" dirty="0"/>
              <a:t>O</a:t>
            </a:r>
            <a:r>
              <a:rPr lang="en-US" sz="2400" dirty="0"/>
              <a:t>utlook helps staff respond to emails quickly and </a:t>
            </a:r>
          </a:p>
          <a:p>
            <a:pPr algn="l"/>
            <a:r>
              <a:rPr lang="en-US" sz="2400" dirty="0"/>
              <a:t>efficiently</a:t>
            </a:r>
            <a:r>
              <a:rPr lang="en-US" sz="2800" dirty="0"/>
              <a:t>. </a:t>
            </a:r>
            <a:endParaRPr lang="en-US" sz="2400" dirty="0"/>
          </a:p>
          <a:p>
            <a:pPr marL="342900" indent="-342900" algn="l">
              <a:buFont typeface="Wingdings" panose="05000000000000000000" pitchFamily="2" charset="2"/>
              <a:buChar char="q"/>
            </a:pPr>
            <a:r>
              <a:rPr lang="en-US" sz="2400" b="1" u="sng" dirty="0">
                <a:latin typeface="Bahnschrift" panose="020B0502040204020203" pitchFamily="34" charset="0"/>
              </a:rPr>
              <a:t>Schedule Appointments:</a:t>
            </a:r>
          </a:p>
          <a:p>
            <a:pPr algn="l"/>
            <a:r>
              <a:rPr lang="en-US" sz="2400" dirty="0"/>
              <a:t>	</a:t>
            </a:r>
            <a:r>
              <a:rPr lang="en-US" sz="2800" dirty="0"/>
              <a:t>O</a:t>
            </a:r>
            <a:r>
              <a:rPr lang="en-US" sz="2400" dirty="0"/>
              <a:t>utlook's calendar feature helps staff schedule appointments and care activities</a:t>
            </a:r>
            <a:r>
              <a:rPr lang="en-US" sz="3200" dirty="0"/>
              <a:t>. </a:t>
            </a:r>
            <a:endParaRPr lang="en-US" sz="4800" dirty="0"/>
          </a:p>
          <a:p>
            <a:pPr marL="342900" indent="-342900" algn="l">
              <a:buFont typeface="Wingdings" panose="05000000000000000000" pitchFamily="2" charset="2"/>
              <a:buChar char="q"/>
            </a:pPr>
            <a:r>
              <a:rPr lang="en-US" sz="2400" b="1" u="sng" dirty="0">
                <a:latin typeface="Bahnschrift" panose="020B0502040204020203" pitchFamily="34" charset="0"/>
              </a:rPr>
              <a:t>Track Tasks: </a:t>
            </a:r>
          </a:p>
          <a:p>
            <a:pPr algn="l"/>
            <a:r>
              <a:rPr lang="en-US" sz="2400" dirty="0"/>
              <a:t>	</a:t>
            </a:r>
            <a:r>
              <a:rPr lang="en-US" sz="2800" dirty="0"/>
              <a:t>O</a:t>
            </a:r>
            <a:r>
              <a:rPr lang="en-US" sz="2400" dirty="0"/>
              <a:t>utlook's task feature helps staff stay on top of care activities.</a:t>
            </a:r>
            <a:endParaRPr lang="en-US" sz="2400" dirty="0">
              <a:solidFill>
                <a:schemeClr val="tx1"/>
              </a:solidFill>
            </a:endParaRPr>
          </a:p>
        </p:txBody>
      </p:sp>
      <p:sp>
        <p:nvSpPr>
          <p:cNvPr id="2" name="TextBox 1">
            <a:extLst>
              <a:ext uri="{FF2B5EF4-FFF2-40B4-BE49-F238E27FC236}">
                <a16:creationId xmlns:a16="http://schemas.microsoft.com/office/drawing/2014/main" id="{1BEF498B-C0D3-3893-DDF5-67F2649551E7}"/>
              </a:ext>
            </a:extLst>
          </p:cNvPr>
          <p:cNvSpPr txBox="1"/>
          <p:nvPr/>
        </p:nvSpPr>
        <p:spPr>
          <a:xfrm>
            <a:off x="944380" y="569550"/>
            <a:ext cx="10523095" cy="1261884"/>
          </a:xfrm>
          <a:prstGeom prst="rect">
            <a:avLst/>
          </a:prstGeom>
          <a:noFill/>
        </p:spPr>
        <p:txBody>
          <a:bodyPr wrap="square" rtlCol="0">
            <a:spAutoFit/>
          </a:bodyPr>
          <a:lstStyle/>
          <a:p>
            <a:r>
              <a:rPr lang="en-US" sz="2800" b="1" u="sng" dirty="0">
                <a:latin typeface="Bahnschrift" panose="020B0502040204020203" pitchFamily="34" charset="0"/>
              </a:rPr>
              <a:t>Microsoft Outlook in Care Homes:</a:t>
            </a:r>
          </a:p>
          <a:p>
            <a:r>
              <a:rPr lang="en-US" sz="2400" dirty="0">
                <a:latin typeface="+mn-lt"/>
              </a:rPr>
              <a:t>Outlook helps care homes like Sunrise Residential Care Home stay organized and communicate effectively.</a:t>
            </a:r>
            <a:endParaRPr lang="en-PK" sz="2400" dirty="0">
              <a:latin typeface="+mn-lt"/>
            </a:endParaRPr>
          </a:p>
        </p:txBody>
      </p:sp>
    </p:spTree>
    <p:extLst>
      <p:ext uri="{BB962C8B-B14F-4D97-AF65-F5344CB8AC3E}">
        <p14:creationId xmlns:p14="http://schemas.microsoft.com/office/powerpoint/2010/main" val="1803602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CE50E06-E63E-4F56-A2A4-9E76FE39B5A4}"/>
              </a:ext>
            </a:extLst>
          </p:cNvPr>
          <p:cNvSpPr>
            <a:spLocks noGrp="1"/>
          </p:cNvSpPr>
          <p:nvPr>
            <p:ph type="title"/>
          </p:nvPr>
        </p:nvSpPr>
        <p:spPr>
          <a:xfrm>
            <a:off x="761998" y="539042"/>
            <a:ext cx="6808033" cy="967000"/>
          </a:xfrm>
          <a:ln>
            <a:noFill/>
          </a:ln>
          <a:effectLst>
            <a:glow rad="228600">
              <a:schemeClr val="accent2">
                <a:satMod val="175000"/>
                <a:alpha val="40000"/>
              </a:schemeClr>
            </a:glow>
            <a:outerShdw blurRad="63500" sx="102000" sy="102000" algn="ctr" rotWithShape="0">
              <a:prstClr val="black">
                <a:alpha val="40000"/>
              </a:prstClr>
            </a:outerShdw>
            <a:reflection blurRad="6350" stA="50000" endA="300" endPos="90000" dir="5400000" sy="-100000" algn="bl" rotWithShape="0"/>
          </a:effectLst>
          <a:scene3d>
            <a:camera prst="orthographicFront">
              <a:rot lat="0" lon="0" rev="0"/>
            </a:camera>
            <a:lightRig rig="contrasting" dir="t">
              <a:rot lat="0" lon="0" rev="7800000"/>
            </a:lightRig>
          </a:scene3d>
          <a:sp3d>
            <a:bevelT w="139700" h="139700"/>
          </a:sp3d>
        </p:spPr>
        <p:txBody>
          <a:bodyPr>
            <a:normAutofit/>
          </a:bodyPr>
          <a:lstStyle/>
          <a:p>
            <a:pPr algn="ctr"/>
            <a:r>
              <a:rPr lang="en-US" sz="5400" u="sng" spc="-50" dirty="0">
                <a:ln w="3175">
                  <a:noFill/>
                </a:ln>
                <a:effectLst>
                  <a:outerShdw blurRad="38100" dist="38100" dir="2700000" algn="tl">
                    <a:srgbClr val="000000">
                      <a:alpha val="43137"/>
                    </a:srgbClr>
                  </a:outerShdw>
                </a:effectLst>
                <a:latin typeface="Algerian" panose="04020705040A02060702" pitchFamily="82" charset="0"/>
                <a:cs typeface="Segoe UI" pitchFamily="34" charset="0"/>
              </a:rPr>
              <a:t>Challenges:</a:t>
            </a:r>
          </a:p>
        </p:txBody>
      </p:sp>
      <p:pic>
        <p:nvPicPr>
          <p:cNvPr id="8" name="Picture 7">
            <a:extLst>
              <a:ext uri="{FF2B5EF4-FFF2-40B4-BE49-F238E27FC236}">
                <a16:creationId xmlns:a16="http://schemas.microsoft.com/office/drawing/2014/main" id="{5136B136-0EF5-B8BF-84F3-5BA6E8BBAAE3}"/>
              </a:ext>
            </a:extLst>
          </p:cNvPr>
          <p:cNvPicPr>
            <a:picLocks noChangeAspect="1"/>
          </p:cNvPicPr>
          <p:nvPr/>
        </p:nvPicPr>
        <p:blipFill>
          <a:blip r:embed="rId3"/>
          <a:stretch>
            <a:fillRect/>
          </a:stretch>
        </p:blipFill>
        <p:spPr>
          <a:xfrm>
            <a:off x="7570031" y="3743038"/>
            <a:ext cx="4303606" cy="2428824"/>
          </a:xfrm>
          <a:prstGeom prst="rect">
            <a:avLst/>
          </a:prstGeom>
          <a:effectLst>
            <a:glow rad="228600">
              <a:schemeClr val="accent2">
                <a:satMod val="175000"/>
                <a:alpha val="40000"/>
              </a:schemeClr>
            </a:glow>
          </a:effectLst>
        </p:spPr>
      </p:pic>
      <p:pic>
        <p:nvPicPr>
          <p:cNvPr id="4" name="Picture 3">
            <a:extLst>
              <a:ext uri="{FF2B5EF4-FFF2-40B4-BE49-F238E27FC236}">
                <a16:creationId xmlns:a16="http://schemas.microsoft.com/office/drawing/2014/main" id="{731B6B58-EF42-DC98-ACD9-FCF4FACB6140}"/>
              </a:ext>
            </a:extLst>
          </p:cNvPr>
          <p:cNvPicPr>
            <a:picLocks noChangeAspect="1"/>
          </p:cNvPicPr>
          <p:nvPr/>
        </p:nvPicPr>
        <p:blipFill>
          <a:blip r:embed="rId4"/>
          <a:stretch>
            <a:fillRect/>
          </a:stretch>
        </p:blipFill>
        <p:spPr>
          <a:xfrm>
            <a:off x="7459092" y="1466700"/>
            <a:ext cx="4081725" cy="2573400"/>
          </a:xfrm>
          <a:prstGeom prst="rect">
            <a:avLst/>
          </a:prstGeom>
          <a:effectLst>
            <a:glow rad="139700">
              <a:schemeClr val="accent2">
                <a:satMod val="175000"/>
                <a:alpha val="40000"/>
              </a:schemeClr>
            </a:glow>
          </a:effectLst>
        </p:spPr>
      </p:pic>
      <p:sp>
        <p:nvSpPr>
          <p:cNvPr id="3" name="Text Placeholder 2">
            <a:extLst>
              <a:ext uri="{FF2B5EF4-FFF2-40B4-BE49-F238E27FC236}">
                <a16:creationId xmlns:a16="http://schemas.microsoft.com/office/drawing/2014/main" id="{00F984E2-31A5-468B-BDD2-9BF3D346F298}"/>
              </a:ext>
            </a:extLst>
          </p:cNvPr>
          <p:cNvSpPr>
            <a:spLocks noGrp="1"/>
          </p:cNvSpPr>
          <p:nvPr>
            <p:ph type="body" sz="quarter" idx="11"/>
          </p:nvPr>
        </p:nvSpPr>
        <p:spPr>
          <a:xfrm>
            <a:off x="761999" y="1803104"/>
            <a:ext cx="6808033" cy="4032354"/>
          </a:xfrm>
          <a:effectLst>
            <a:glow rad="228600">
              <a:schemeClr val="accent2">
                <a:satMod val="175000"/>
                <a:alpha val="40000"/>
              </a:schemeClr>
            </a:glow>
            <a:outerShdw blurRad="57150" dist="19050" dir="5400000" algn="ctr" rotWithShape="0">
              <a:srgbClr val="000000">
                <a:alpha val="63000"/>
              </a:srgbClr>
            </a:outerShdw>
          </a:effectLst>
        </p:spPr>
        <p:style>
          <a:lnRef idx="0">
            <a:schemeClr val="accent4"/>
          </a:lnRef>
          <a:fillRef idx="3">
            <a:schemeClr val="accent4"/>
          </a:fillRef>
          <a:effectRef idx="3">
            <a:schemeClr val="accent4"/>
          </a:effectRef>
          <a:fontRef idx="minor">
            <a:schemeClr val="lt1"/>
          </a:fontRef>
        </p:style>
        <p:txBody>
          <a:bodyPr anchor="ctr">
            <a:normAutofit/>
          </a:bodyPr>
          <a:lstStyle/>
          <a:p>
            <a:pPr lvl="1">
              <a:buFont typeface="Wingdings" panose="05000000000000000000" pitchFamily="2" charset="2"/>
              <a:buChar char="Ø"/>
            </a:pPr>
            <a:r>
              <a:rPr lang="en-US" sz="2400" b="1" u="sng" dirty="0">
                <a:latin typeface="Bahnschrift" panose="020B0502040204020203" pitchFamily="34" charset="0"/>
              </a:rPr>
              <a:t>Too Many Emails:</a:t>
            </a:r>
          </a:p>
          <a:p>
            <a:pPr marL="0" lvl="1" indent="0" algn="l">
              <a:buNone/>
            </a:pPr>
            <a:r>
              <a:rPr lang="en-US" sz="2400" b="1" dirty="0">
                <a:latin typeface="Bahnschrift" panose="020B0502040204020203" pitchFamily="34" charset="0"/>
              </a:rPr>
              <a:t>	</a:t>
            </a:r>
            <a:r>
              <a:rPr lang="en-US" sz="2200" dirty="0"/>
              <a:t>Staff might get overwhelmed with emails and struggle to prioritize.</a:t>
            </a:r>
          </a:p>
          <a:p>
            <a:pPr lvl="1">
              <a:buFont typeface="Wingdings" panose="05000000000000000000" pitchFamily="2" charset="2"/>
              <a:buChar char="Ø"/>
            </a:pPr>
            <a:r>
              <a:rPr lang="en-US" sz="2400" b="1" u="sng" dirty="0">
                <a:latin typeface="Bahnschrift" panose="020B0502040204020203" pitchFamily="34" charset="0"/>
              </a:rPr>
              <a:t>Technology Issues: </a:t>
            </a:r>
          </a:p>
          <a:p>
            <a:pPr marL="0" lvl="1" indent="0">
              <a:buNone/>
            </a:pPr>
            <a:r>
              <a:rPr lang="en-US" dirty="0"/>
              <a:t>	</a:t>
            </a:r>
            <a:r>
              <a:rPr lang="en-US" sz="2200" dirty="0"/>
              <a:t>Staff need access to technology to use Outlook, which can be a problem in areas with poor internet.</a:t>
            </a:r>
          </a:p>
          <a:p>
            <a:pPr lvl="1">
              <a:buFont typeface="Wingdings" panose="05000000000000000000" pitchFamily="2" charset="2"/>
              <a:buChar char="Ø"/>
            </a:pPr>
            <a:r>
              <a:rPr lang="en-US" sz="2400" b="1" u="sng" dirty="0">
                <a:latin typeface="Bahnschrift" panose="020B0502040204020203" pitchFamily="34" charset="0"/>
              </a:rPr>
              <a:t>Security:</a:t>
            </a:r>
          </a:p>
          <a:p>
            <a:pPr marL="0" lvl="1" indent="0">
              <a:buNone/>
            </a:pPr>
            <a:r>
              <a:rPr lang="en-US" dirty="0"/>
              <a:t>	</a:t>
            </a:r>
            <a:r>
              <a:rPr lang="en-US" sz="2200" dirty="0"/>
              <a:t>Care homes must protect sensitive resident information.</a:t>
            </a:r>
          </a:p>
        </p:txBody>
      </p:sp>
    </p:spTree>
    <p:extLst>
      <p:ext uri="{BB962C8B-B14F-4D97-AF65-F5344CB8AC3E}">
        <p14:creationId xmlns:p14="http://schemas.microsoft.com/office/powerpoint/2010/main" val="18114107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48FBE6B-DC67-4E64-80F4-CADE978D2FE3}"/>
              </a:ext>
            </a:extLst>
          </p:cNvPr>
          <p:cNvSpPr>
            <a:spLocks noGrp="1"/>
          </p:cNvSpPr>
          <p:nvPr>
            <p:ph type="title"/>
          </p:nvPr>
        </p:nvSpPr>
        <p:spPr>
          <a:xfrm>
            <a:off x="762000" y="550091"/>
            <a:ext cx="10360702" cy="677108"/>
          </a:xfrm>
        </p:spPr>
        <p:txBody>
          <a:bodyPr/>
          <a:lstStyle/>
          <a:p>
            <a:pPr algn="ctr"/>
            <a:r>
              <a:rPr lang="en-US" altLang="en-US" sz="4400" u="sng" dirty="0">
                <a:effectLst>
                  <a:outerShdw blurRad="38100" dist="38100" dir="2700000" algn="tl">
                    <a:srgbClr val="000000">
                      <a:alpha val="43137"/>
                    </a:srgbClr>
                  </a:outerShdw>
                </a:effectLst>
                <a:latin typeface="Algerian" panose="04020705040A02060702" pitchFamily="82" charset="0"/>
              </a:rPr>
              <a:t>Uses in Care Homes:</a:t>
            </a:r>
            <a:endParaRPr lang="en-US" sz="4400" u="sng" dirty="0">
              <a:effectLst>
                <a:outerShdw blurRad="38100" dist="38100" dir="2700000" algn="tl">
                  <a:srgbClr val="000000">
                    <a:alpha val="43137"/>
                  </a:srgbClr>
                </a:outerShdw>
              </a:effectLst>
              <a:latin typeface="Algerian" panose="04020705040A02060702" pitchFamily="82" charset="0"/>
            </a:endParaRPr>
          </a:p>
        </p:txBody>
      </p:sp>
      <p:sp>
        <p:nvSpPr>
          <p:cNvPr id="10" name="Text Placeholder 9">
            <a:extLst>
              <a:ext uri="{FF2B5EF4-FFF2-40B4-BE49-F238E27FC236}">
                <a16:creationId xmlns:a16="http://schemas.microsoft.com/office/drawing/2014/main" id="{3E90A16C-1235-4DE1-9AE7-2F7599C83F90}"/>
              </a:ext>
            </a:extLst>
          </p:cNvPr>
          <p:cNvSpPr>
            <a:spLocks noGrp="1"/>
          </p:cNvSpPr>
          <p:nvPr>
            <p:ph type="body" sz="quarter" idx="13"/>
          </p:nvPr>
        </p:nvSpPr>
        <p:spPr>
          <a:xfrm>
            <a:off x="762000" y="1904999"/>
            <a:ext cx="7407639" cy="3431499"/>
          </a:xfrm>
        </p:spPr>
        <p:txBody>
          <a:bodyPr>
            <a:noAutofit/>
          </a:bodyPr>
          <a:lstStyle/>
          <a:p>
            <a:pPr marL="342900" indent="-342900" algn="just">
              <a:buFont typeface="Wingdings" panose="05000000000000000000" pitchFamily="2" charset="2"/>
              <a:buChar char="q"/>
            </a:pPr>
            <a:r>
              <a:rPr lang="en-US" altLang="en-US" sz="2400" b="1" u="sng" dirty="0">
                <a:latin typeface="Bahnschrift" panose="020B0502040204020203" pitchFamily="34" charset="0"/>
              </a:rPr>
              <a:t>Communicate with Families:</a:t>
            </a:r>
            <a:r>
              <a:rPr lang="en-US" altLang="en-US" sz="2200" dirty="0">
                <a:latin typeface="+mj-lt"/>
              </a:rPr>
              <a:t> </a:t>
            </a:r>
          </a:p>
          <a:p>
            <a:pPr algn="just"/>
            <a:r>
              <a:rPr lang="en-US" altLang="en-US" sz="2200" dirty="0">
                <a:latin typeface="+mj-lt"/>
              </a:rPr>
              <a:t>	Outlook helps staff keep families informed about care plans and updates. </a:t>
            </a:r>
          </a:p>
          <a:p>
            <a:pPr algn="just"/>
            <a:endParaRPr lang="en-US" altLang="en-US" sz="1100" dirty="0">
              <a:latin typeface="+mj-lt"/>
            </a:endParaRPr>
          </a:p>
          <a:p>
            <a:pPr marL="342900" indent="-342900" algn="just">
              <a:buFont typeface="Wingdings" panose="05000000000000000000" pitchFamily="2" charset="2"/>
              <a:buChar char="q"/>
            </a:pPr>
            <a:r>
              <a:rPr lang="en-US" altLang="en-US" sz="2400" b="1" u="sng" dirty="0">
                <a:latin typeface="Bahnschrift" panose="020B0502040204020203" pitchFamily="34" charset="0"/>
              </a:rPr>
              <a:t>Coordinate Care: </a:t>
            </a:r>
          </a:p>
          <a:p>
            <a:pPr algn="just"/>
            <a:r>
              <a:rPr lang="en-US" altLang="en-US" sz="2200" dirty="0">
                <a:latin typeface="+mj-lt"/>
              </a:rPr>
              <a:t>	Outlook helps staff schedule care activities and meetings.</a:t>
            </a:r>
          </a:p>
          <a:p>
            <a:pPr algn="just"/>
            <a:endParaRPr lang="en-US" altLang="en-US" sz="1400" dirty="0">
              <a:latin typeface="+mj-lt"/>
            </a:endParaRPr>
          </a:p>
          <a:p>
            <a:pPr marL="342900" indent="-342900" algn="just">
              <a:buFont typeface="Wingdings" panose="05000000000000000000" pitchFamily="2" charset="2"/>
              <a:buChar char="q"/>
            </a:pPr>
            <a:r>
              <a:rPr lang="en-US" altLang="en-US" sz="2400" b="1" u="sng" dirty="0">
                <a:latin typeface="Bahnschrift" panose="020B0502040204020203" pitchFamily="34" charset="0"/>
              </a:rPr>
              <a:t>Manage Care Plans: </a:t>
            </a:r>
          </a:p>
          <a:p>
            <a:pPr algn="just"/>
            <a:r>
              <a:rPr lang="en-US" altLang="en-US" sz="2200" dirty="0">
                <a:latin typeface="+mj-lt"/>
              </a:rPr>
              <a:t>	Outlook can help staff track medication schedules and care activities.</a:t>
            </a:r>
            <a:endParaRPr lang="en-US" altLang="en-US" sz="2200" b="0" dirty="0">
              <a:latin typeface="+mj-lt"/>
            </a:endParaRPr>
          </a:p>
        </p:txBody>
      </p:sp>
      <p:sp>
        <p:nvSpPr>
          <p:cNvPr id="2" name="Flowchart: Connector 1">
            <a:extLst>
              <a:ext uri="{FF2B5EF4-FFF2-40B4-BE49-F238E27FC236}">
                <a16:creationId xmlns:a16="http://schemas.microsoft.com/office/drawing/2014/main" id="{2D5F75BB-A159-D197-3FC3-B2B862F65155}"/>
              </a:ext>
            </a:extLst>
          </p:cNvPr>
          <p:cNvSpPr/>
          <p:nvPr/>
        </p:nvSpPr>
        <p:spPr>
          <a:xfrm>
            <a:off x="8331199" y="1721072"/>
            <a:ext cx="3436079" cy="3431499"/>
          </a:xfrm>
          <a:prstGeom prst="flowChartConnector">
            <a:avLst/>
          </a:prstGeom>
          <a:solidFill>
            <a:srgbClr val="92D050"/>
          </a:solidFill>
          <a:ln w="28575">
            <a:solidFill>
              <a:schemeClr val="accent5">
                <a:lumMod val="75000"/>
              </a:schemeClr>
            </a:soli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n-PK" dirty="0"/>
          </a:p>
        </p:txBody>
      </p:sp>
      <p:pic>
        <p:nvPicPr>
          <p:cNvPr id="9" name="Picture 8">
            <a:extLst>
              <a:ext uri="{FF2B5EF4-FFF2-40B4-BE49-F238E27FC236}">
                <a16:creationId xmlns:a16="http://schemas.microsoft.com/office/drawing/2014/main" id="{78FF1B66-2703-8F4D-3147-81492E66A63F}"/>
              </a:ext>
            </a:extLst>
          </p:cNvPr>
          <p:cNvPicPr>
            <a:picLocks noChangeAspect="1"/>
          </p:cNvPicPr>
          <p:nvPr/>
        </p:nvPicPr>
        <p:blipFill>
          <a:blip r:embed="rId3" cstate="screen">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8466857" y="1904999"/>
            <a:ext cx="3165510" cy="3116706"/>
          </a:xfrm>
          <a:prstGeom prst="flowChartConnector">
            <a:avLst/>
          </a:prstGeom>
          <a:effectLst>
            <a:outerShdw blurRad="152400" dist="317500" dir="5400000" sx="90000" sy="-19000" rotWithShape="0">
              <a:prstClr val="black">
                <a:alpha val="15000"/>
              </a:prstClr>
            </a:outerShdw>
          </a:effectLst>
        </p:spPr>
      </p:pic>
    </p:spTree>
    <p:extLst>
      <p:ext uri="{BB962C8B-B14F-4D97-AF65-F5344CB8AC3E}">
        <p14:creationId xmlns:p14="http://schemas.microsoft.com/office/powerpoint/2010/main" val="14223425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duotone>
              <a:schemeClr val="accent4">
                <a:shade val="45000"/>
                <a:satMod val="135000"/>
              </a:schemeClr>
              <a:prstClr val="white"/>
            </a:duotone>
          </a:blip>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771E77-24BB-2522-2A0F-75B8DEFB655B}"/>
              </a:ext>
            </a:extLst>
          </p:cNvPr>
          <p:cNvSpPr>
            <a:spLocks noGrp="1"/>
          </p:cNvSpPr>
          <p:nvPr>
            <p:ph type="title"/>
          </p:nvPr>
        </p:nvSpPr>
        <p:spPr>
          <a:xfrm>
            <a:off x="2726549" y="569626"/>
            <a:ext cx="6738902" cy="5226995"/>
          </a:xfrm>
        </p:spPr>
        <p:txBody>
          <a:bodyPr>
            <a:normAutofit fontScale="90000"/>
          </a:bodyPr>
          <a:lstStyle/>
          <a:p>
            <a:r>
              <a:rPr lang="en-US" sz="4900" u="sng" dirty="0">
                <a:solidFill>
                  <a:srgbClr val="E56925"/>
                </a:solidFill>
                <a:latin typeface="Algerian" panose="04020705040A02060702" pitchFamily="82" charset="0"/>
              </a:rPr>
              <a:t>TOPIC:</a:t>
            </a:r>
            <a:br>
              <a:rPr lang="en-US" sz="3600" dirty="0">
                <a:solidFill>
                  <a:srgbClr val="E56925"/>
                </a:solidFill>
              </a:rPr>
            </a:br>
            <a:r>
              <a:rPr lang="en-US" sz="4000" u="sng" dirty="0">
                <a:solidFill>
                  <a:srgbClr val="E56925"/>
                </a:solidFill>
                <a:latin typeface="Bradley Hand ITC" panose="03070402050302030203" pitchFamily="66" charset="0"/>
              </a:rPr>
              <a:t>Explain the impact of limited digital skills (digital literacy) among staff in the Sunrise residential care home. Consider how this may affect care delivery, communication and teamworking</a:t>
            </a:r>
            <a:r>
              <a:rPr lang="en-US" sz="4000" dirty="0">
                <a:solidFill>
                  <a:srgbClr val="E56925"/>
                </a:solidFill>
              </a:rPr>
              <a:t>.</a:t>
            </a:r>
            <a:br>
              <a:rPr lang="en-US" sz="3600" dirty="0">
                <a:solidFill>
                  <a:srgbClr val="E56925"/>
                </a:solidFill>
              </a:rPr>
            </a:br>
            <a:br>
              <a:rPr lang="en-US" sz="1800" dirty="0"/>
            </a:br>
            <a:br>
              <a:rPr lang="en-US" sz="1800" dirty="0"/>
            </a:br>
            <a:r>
              <a:rPr lang="en-US" sz="3200" u="sng" dirty="0">
                <a:solidFill>
                  <a:srgbClr val="76B144"/>
                </a:solidFill>
                <a:latin typeface="Baguet Script" panose="00000500000000000000" pitchFamily="2" charset="0"/>
              </a:rPr>
              <a:t>Presented by</a:t>
            </a:r>
            <a:r>
              <a:rPr lang="en-US" sz="3200" dirty="0">
                <a:solidFill>
                  <a:srgbClr val="76B144"/>
                </a:solidFill>
                <a:latin typeface="Baguet Script" panose="00000500000000000000" pitchFamily="2" charset="0"/>
              </a:rPr>
              <a:t>: Andleeb Saeed</a:t>
            </a:r>
            <a:endParaRPr lang="en-PK" sz="1800" dirty="0">
              <a:solidFill>
                <a:srgbClr val="76B144"/>
              </a:solidFill>
              <a:latin typeface="Baguet Script" panose="00000500000000000000" pitchFamily="2" charset="0"/>
            </a:endParaRPr>
          </a:p>
        </p:txBody>
      </p:sp>
    </p:spTree>
    <p:extLst>
      <p:ext uri="{BB962C8B-B14F-4D97-AF65-F5344CB8AC3E}">
        <p14:creationId xmlns:p14="http://schemas.microsoft.com/office/powerpoint/2010/main" val="37851118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00">
            <a:alpha val="84000"/>
          </a:srgbClr>
        </a:solidFill>
        <a:effectLst/>
      </p:bgPr>
    </p:bg>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D11FCB9D-A07C-61F1-0ADE-ED92CEC2FBCB}"/>
              </a:ext>
            </a:extLst>
          </p:cNvPr>
          <p:cNvSpPr>
            <a:spLocks noGrp="1"/>
          </p:cNvSpPr>
          <p:nvPr>
            <p:ph type="body" sz="quarter" idx="11"/>
          </p:nvPr>
        </p:nvSpPr>
        <p:spPr>
          <a:xfrm>
            <a:off x="614597" y="2084881"/>
            <a:ext cx="7570034" cy="4057157"/>
          </a:xfrm>
        </p:spPr>
        <p:txBody>
          <a:bodyPr>
            <a:normAutofit fontScale="85000" lnSpcReduction="20000"/>
          </a:bodyPr>
          <a:lstStyle/>
          <a:p>
            <a:pPr>
              <a:lnSpc>
                <a:spcPct val="170000"/>
              </a:lnSpc>
            </a:pPr>
            <a:r>
              <a:rPr lang="en-US" sz="2800" dirty="0">
                <a:solidFill>
                  <a:srgbClr val="9EC8E0"/>
                </a:solidFill>
                <a:latin typeface="Arial Narrow" panose="020B0606020202030204" pitchFamily="34" charset="0"/>
              </a:rPr>
              <a:t>Digital literacy in care homes means using technology to improve care, communication, and well-being. For residents, it's about staying connected with loved ones and accessing fun activities. For staff, it's about efficient record-keeping, safe medication management, and better communication. It helps us deliver better care, saves time, and keeps everyone connected.</a:t>
            </a:r>
            <a:endParaRPr lang="en-PK" sz="2800" dirty="0">
              <a:solidFill>
                <a:srgbClr val="9EC8E0"/>
              </a:solidFill>
              <a:latin typeface="Arial Narrow" panose="020B0606020202030204" pitchFamily="34" charset="0"/>
            </a:endParaRPr>
          </a:p>
        </p:txBody>
      </p:sp>
      <p:sp>
        <p:nvSpPr>
          <p:cNvPr id="5" name="Title 4">
            <a:extLst>
              <a:ext uri="{FF2B5EF4-FFF2-40B4-BE49-F238E27FC236}">
                <a16:creationId xmlns:a16="http://schemas.microsoft.com/office/drawing/2014/main" id="{19F80F82-BE9B-D4B7-6CC4-41712C7686A4}"/>
              </a:ext>
            </a:extLst>
          </p:cNvPr>
          <p:cNvSpPr>
            <a:spLocks noGrp="1"/>
          </p:cNvSpPr>
          <p:nvPr>
            <p:ph type="title"/>
          </p:nvPr>
        </p:nvSpPr>
        <p:spPr>
          <a:xfrm>
            <a:off x="396239" y="715961"/>
            <a:ext cx="8411981" cy="1247750"/>
          </a:xfrm>
        </p:spPr>
        <p:txBody>
          <a:bodyPr/>
          <a:lstStyle/>
          <a:p>
            <a:pPr algn="ctr"/>
            <a:r>
              <a:rPr lang="en-US" u="sng" dirty="0">
                <a:solidFill>
                  <a:srgbClr val="007788"/>
                </a:solidFill>
              </a:rPr>
              <a:t>What Is Digital Literacy In Care Home?</a:t>
            </a:r>
            <a:endParaRPr lang="en-PK" u="sng" dirty="0">
              <a:solidFill>
                <a:srgbClr val="007788"/>
              </a:solidFill>
            </a:endParaRPr>
          </a:p>
        </p:txBody>
      </p:sp>
      <p:pic>
        <p:nvPicPr>
          <p:cNvPr id="7" name="Picture Placeholder 3">
            <a:extLst>
              <a:ext uri="{FF2B5EF4-FFF2-40B4-BE49-F238E27FC236}">
                <a16:creationId xmlns:a16="http://schemas.microsoft.com/office/drawing/2014/main" id="{CCEE3FCB-93DD-B0E7-AABD-3D38FBC683BF}"/>
              </a:ext>
              <a:ext uri="{C183D7F6-B498-43B3-948B-1728B52AA6E4}">
                <adec:decorative xmlns:adec="http://schemas.microsoft.com/office/drawing/2017/decorative" val="1"/>
              </a:ext>
            </a:extLst>
          </p:cNvPr>
          <p:cNvPicPr>
            <a:picLocks noChangeAspect="1"/>
          </p:cNvPicPr>
          <p:nvPr/>
        </p:nvPicPr>
        <p:blipFill>
          <a:blip r:embed="rId2"/>
          <a:srcRect l="20214" r="20214"/>
          <a:stretch>
            <a:fillRect/>
          </a:stretch>
        </p:blipFill>
        <p:spPr>
          <a:xfrm>
            <a:off x="8364511" y="1911466"/>
            <a:ext cx="3601777" cy="4028236"/>
          </a:xfrm>
          <a:prstGeom prst="rect">
            <a:avLst/>
          </a:prstGeom>
          <a:solidFill>
            <a:schemeClr val="bg1"/>
          </a:solidFill>
          <a:ln w="57150" cap="flat" cmpd="sng" algn="ctr">
            <a:noFill/>
            <a:prstDash val="lgDash"/>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3"/>
          </a:fontRef>
        </p:style>
      </p:pic>
    </p:spTree>
    <p:extLst>
      <p:ext uri="{BB962C8B-B14F-4D97-AF65-F5344CB8AC3E}">
        <p14:creationId xmlns:p14="http://schemas.microsoft.com/office/powerpoint/2010/main" val="4069008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D9E38B3-4686-8247-9625-49018D29F408}"/>
              </a:ext>
            </a:extLst>
          </p:cNvPr>
          <p:cNvSpPr>
            <a:spLocks noGrp="1"/>
          </p:cNvSpPr>
          <p:nvPr>
            <p:ph type="title"/>
          </p:nvPr>
        </p:nvSpPr>
        <p:spPr>
          <a:xfrm>
            <a:off x="1292271" y="289758"/>
            <a:ext cx="9141397" cy="677108"/>
          </a:xfrm>
        </p:spPr>
        <p:txBody>
          <a:bodyPr/>
          <a:lstStyle/>
          <a:p>
            <a:r>
              <a:rPr lang="en-US" sz="4400" u="sng" dirty="0">
                <a:latin typeface="Algerian" panose="04020705040A02060702" pitchFamily="82" charset="0"/>
              </a:rPr>
              <a:t>Impact on Care Delivery</a:t>
            </a:r>
            <a:endParaRPr lang="en-US" sz="4400" b="1" u="sng" dirty="0">
              <a:solidFill>
                <a:schemeClr val="tx1"/>
              </a:solidFill>
              <a:latin typeface="Algerian" panose="04020705040A02060702" pitchFamily="82" charset="0"/>
            </a:endParaRPr>
          </a:p>
        </p:txBody>
      </p:sp>
      <p:sp>
        <p:nvSpPr>
          <p:cNvPr id="6" name="Text Placeholder 5">
            <a:extLst>
              <a:ext uri="{FF2B5EF4-FFF2-40B4-BE49-F238E27FC236}">
                <a16:creationId xmlns:a16="http://schemas.microsoft.com/office/drawing/2014/main" id="{7DCBA01B-ECA4-4938-872A-B38BEB13AC06}"/>
              </a:ext>
            </a:extLst>
          </p:cNvPr>
          <p:cNvSpPr>
            <a:spLocks noGrp="1"/>
          </p:cNvSpPr>
          <p:nvPr>
            <p:ph type="body" sz="quarter" idx="12"/>
          </p:nvPr>
        </p:nvSpPr>
        <p:spPr>
          <a:xfrm>
            <a:off x="134548" y="1478978"/>
            <a:ext cx="8167623" cy="2318843"/>
          </a:xfrm>
        </p:spPr>
        <p:txBody>
          <a:bodyPr/>
          <a:lstStyle/>
          <a:p>
            <a:pPr marL="457200" indent="-457200" algn="justLow">
              <a:buFont typeface="Arial" panose="020B0604020202020204" pitchFamily="34" charset="0"/>
              <a:buChar char="•"/>
            </a:pPr>
            <a:r>
              <a:rPr lang="en-US" sz="2400" b="1" u="sng" dirty="0"/>
              <a:t>Inaccurate Or Delayed Documentation:</a:t>
            </a:r>
          </a:p>
          <a:p>
            <a:pPr algn="justLow"/>
            <a:r>
              <a:rPr lang="en-US" sz="2400" b="1" dirty="0"/>
              <a:t>	</a:t>
            </a:r>
            <a:r>
              <a:rPr lang="en-US" sz="2200" dirty="0"/>
              <a:t>Staff lacking digital skills may struggle with record-keeping, risking care quality.</a:t>
            </a:r>
            <a:endParaRPr lang="en-US" sz="2200" u="sng" dirty="0"/>
          </a:p>
          <a:p>
            <a:pPr algn="justLow"/>
            <a:endParaRPr lang="en-US" sz="2200" dirty="0"/>
          </a:p>
          <a:p>
            <a:pPr marL="457200" indent="-457200" algn="justLow">
              <a:buFont typeface="Arial" panose="020B0604020202020204" pitchFamily="34" charset="0"/>
              <a:buChar char="•"/>
            </a:pPr>
            <a:r>
              <a:rPr lang="en-US" sz="2400" b="1" u="sng" dirty="0"/>
              <a:t>Monitoring Resident’s Health Irregularly: </a:t>
            </a:r>
          </a:p>
          <a:p>
            <a:pPr algn="justLow"/>
            <a:r>
              <a:rPr lang="en-US" sz="2200" dirty="0"/>
              <a:t>	Staff cannot use digital health tools correctly, harder to monitor resident health indicators like Blood Pressure, weight, blood sugar.</a:t>
            </a:r>
          </a:p>
          <a:p>
            <a:pPr algn="justLow"/>
            <a:endParaRPr lang="en-US" sz="2400" dirty="0"/>
          </a:p>
          <a:p>
            <a:pPr lvl="1" indent="0" algn="justLow">
              <a:buNone/>
            </a:pPr>
            <a:endParaRPr lang="en-US" dirty="0"/>
          </a:p>
        </p:txBody>
      </p:sp>
      <p:pic>
        <p:nvPicPr>
          <p:cNvPr id="2" name="Picture 1">
            <a:extLst>
              <a:ext uri="{FF2B5EF4-FFF2-40B4-BE49-F238E27FC236}">
                <a16:creationId xmlns:a16="http://schemas.microsoft.com/office/drawing/2014/main" id="{23ECEC2F-F6B0-EBC0-C835-D1578D687609}"/>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8650514" y="1082171"/>
            <a:ext cx="3100780" cy="3097862"/>
          </a:xfrm>
          <a:prstGeom prst="rect">
            <a:avLst/>
          </a:prstGeom>
          <a:ln w="38100">
            <a:solidFill>
              <a:schemeClr val="tx1"/>
            </a:solidFill>
            <a:prstDash val="dashDot"/>
          </a:ln>
          <a:effectLst>
            <a:outerShdw blurRad="149987" dist="250190" dir="8460000" algn="ctr">
              <a:srgbClr val="000000">
                <a:alpha val="28000"/>
              </a:srgbClr>
            </a:outerShdw>
            <a:reflection blurRad="6350" stA="50000" endA="300" endPos="55000" dir="5400000" sy="-100000" algn="bl" rotWithShape="0"/>
          </a:effectLst>
          <a:scene3d>
            <a:camera prst="orthographicFront">
              <a:rot lat="0" lon="0" rev="0"/>
            </a:camera>
            <a:lightRig rig="contrasting" dir="t">
              <a:rot lat="0" lon="0" rev="1500000"/>
            </a:lightRig>
          </a:scene3d>
          <a:sp3d prstMaterial="metal">
            <a:bevelT w="88900" h="88900"/>
            <a:bevelB prst="relaxedInset"/>
          </a:sp3d>
        </p:spPr>
      </p:pic>
      <p:sp>
        <p:nvSpPr>
          <p:cNvPr id="5" name="TextBox 4">
            <a:extLst>
              <a:ext uri="{FF2B5EF4-FFF2-40B4-BE49-F238E27FC236}">
                <a16:creationId xmlns:a16="http://schemas.microsoft.com/office/drawing/2014/main" id="{781AE368-888F-04DF-5BF7-BC9138AFA9C6}"/>
              </a:ext>
            </a:extLst>
          </p:cNvPr>
          <p:cNvSpPr txBox="1"/>
          <p:nvPr/>
        </p:nvSpPr>
        <p:spPr>
          <a:xfrm>
            <a:off x="134548" y="3882258"/>
            <a:ext cx="11616745" cy="2185214"/>
          </a:xfrm>
          <a:prstGeom prst="rect">
            <a:avLst/>
          </a:prstGeom>
          <a:noFill/>
        </p:spPr>
        <p:txBody>
          <a:bodyPr wrap="square" rtlCol="0">
            <a:spAutoFit/>
          </a:bodyPr>
          <a:lstStyle/>
          <a:p>
            <a:pPr marL="457200" indent="-457200" algn="justLow">
              <a:buFont typeface="Arial" panose="020B0604020202020204" pitchFamily="34" charset="0"/>
              <a:buChar char="•"/>
            </a:pPr>
            <a:r>
              <a:rPr lang="en-US" sz="2400" b="1" u="sng" dirty="0"/>
              <a:t>Error in electronic care planning and records:</a:t>
            </a:r>
          </a:p>
          <a:p>
            <a:pPr algn="justLow"/>
            <a:r>
              <a:rPr lang="en-US" sz="2200" b="1" dirty="0"/>
              <a:t>	</a:t>
            </a:r>
            <a:r>
              <a:rPr lang="en-US" sz="2200" dirty="0"/>
              <a:t>Staff at Sunrise need to use computers well for digital records to avoid mistakes like wrong medicine doses. </a:t>
            </a:r>
          </a:p>
          <a:p>
            <a:pPr marL="342900" indent="-342900" algn="justLow">
              <a:buFont typeface="Arial" panose="020B0604020202020204" pitchFamily="34" charset="0"/>
              <a:buChar char="•"/>
            </a:pPr>
            <a:r>
              <a:rPr lang="en-US" sz="2400" b="1" u="sng" dirty="0"/>
              <a:t>Reduced efficiency in accessing resident information:</a:t>
            </a:r>
          </a:p>
          <a:p>
            <a:r>
              <a:rPr lang="en-US" sz="2200" dirty="0"/>
              <a:t>	Staff trouble with digital platforms , slower access to resident information, affecting response time, specially in emergencies.</a:t>
            </a:r>
            <a:endParaRPr lang="en-PK" sz="2200" dirty="0"/>
          </a:p>
        </p:txBody>
      </p:sp>
    </p:spTree>
    <p:extLst>
      <p:ext uri="{BB962C8B-B14F-4D97-AF65-F5344CB8AC3E}">
        <p14:creationId xmlns:p14="http://schemas.microsoft.com/office/powerpoint/2010/main" val="85230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8C5EA60-12FC-4FB7-9CED-CDC28177F4B1}"/>
              </a:ext>
            </a:extLst>
          </p:cNvPr>
          <p:cNvSpPr>
            <a:spLocks noGrp="1"/>
          </p:cNvSpPr>
          <p:nvPr>
            <p:ph type="title"/>
          </p:nvPr>
        </p:nvSpPr>
        <p:spPr>
          <a:xfrm>
            <a:off x="761999" y="614361"/>
            <a:ext cx="10065658" cy="924153"/>
          </a:xfrm>
        </p:spPr>
        <p:txBody>
          <a:bodyPr>
            <a:normAutofit/>
          </a:bodyPr>
          <a:lstStyle/>
          <a:p>
            <a:pPr algn="ctr" defTabSz="932742">
              <a:lnSpc>
                <a:spcPct val="100000"/>
              </a:lnSpc>
            </a:pPr>
            <a:r>
              <a:rPr lang="en-US" sz="4800" u="sng" spc="-50" dirty="0">
                <a:ln w="3175">
                  <a:noFill/>
                </a:ln>
                <a:latin typeface="Algerian" panose="04020705040A02060702" pitchFamily="82" charset="0"/>
                <a:cs typeface="Segoe UI" pitchFamily="34" charset="0"/>
              </a:rPr>
              <a:t>Impact on Communication</a:t>
            </a:r>
          </a:p>
        </p:txBody>
      </p:sp>
      <p:sp>
        <p:nvSpPr>
          <p:cNvPr id="4" name="Text Placeholder 3">
            <a:extLst>
              <a:ext uri="{FF2B5EF4-FFF2-40B4-BE49-F238E27FC236}">
                <a16:creationId xmlns:a16="http://schemas.microsoft.com/office/drawing/2014/main" id="{5287306D-63A4-3ED2-C676-D64854C8A0B0}"/>
              </a:ext>
            </a:extLst>
          </p:cNvPr>
          <p:cNvSpPr>
            <a:spLocks noGrp="1"/>
          </p:cNvSpPr>
          <p:nvPr>
            <p:ph type="body" sz="quarter" idx="11"/>
          </p:nvPr>
        </p:nvSpPr>
        <p:spPr>
          <a:xfrm>
            <a:off x="464457" y="1538514"/>
            <a:ext cx="10965544" cy="5094515"/>
          </a:xfrm>
        </p:spPr>
        <p:txBody>
          <a:bodyPr>
            <a:normAutofit lnSpcReduction="10000"/>
          </a:bodyPr>
          <a:lstStyle/>
          <a:p>
            <a:pPr marL="457200" indent="-457200" algn="justLow">
              <a:spcBef>
                <a:spcPts val="0"/>
              </a:spcBef>
              <a:buFont typeface="Arial" panose="020B0604020202020204" pitchFamily="34" charset="0"/>
              <a:buChar char="•"/>
            </a:pPr>
            <a:r>
              <a:rPr lang="en-US" sz="3200" u="sng" dirty="0"/>
              <a:t>Internal Communication:</a:t>
            </a:r>
          </a:p>
          <a:p>
            <a:pPr algn="justLow">
              <a:spcBef>
                <a:spcPts val="0"/>
              </a:spcBef>
            </a:pPr>
            <a:r>
              <a:rPr lang="en-US" sz="2800" b="0" dirty="0"/>
              <a:t>	Staff not familiar with digital tools may miss updates, causing misunderstandings.</a:t>
            </a:r>
          </a:p>
          <a:p>
            <a:pPr marL="457200" indent="-457200" algn="justLow">
              <a:spcBef>
                <a:spcPts val="0"/>
              </a:spcBef>
              <a:buFont typeface="Arial" panose="020B0604020202020204" pitchFamily="34" charset="0"/>
              <a:buChar char="•"/>
            </a:pPr>
            <a:r>
              <a:rPr lang="en-US" sz="3200" u="sng" dirty="0"/>
              <a:t>Talking To Doctor: </a:t>
            </a:r>
          </a:p>
          <a:p>
            <a:pPr algn="justLow">
              <a:spcBef>
                <a:spcPts val="0"/>
              </a:spcBef>
            </a:pPr>
            <a:r>
              <a:rPr lang="en-US" sz="2800" b="0" dirty="0"/>
              <a:t>	General Practitioner offices, hospitals, and pharmacies share information electronically. Staff technological issues might affect coordinated care.</a:t>
            </a:r>
          </a:p>
          <a:p>
            <a:pPr marL="457200" indent="-457200" algn="justLow">
              <a:spcBef>
                <a:spcPts val="0"/>
              </a:spcBef>
              <a:buFont typeface="Arial" panose="020B0604020202020204" pitchFamily="34" charset="0"/>
              <a:buChar char="•"/>
            </a:pPr>
            <a:r>
              <a:rPr lang="en-US" sz="3200" u="sng" dirty="0"/>
              <a:t>Communication With Family:</a:t>
            </a:r>
          </a:p>
          <a:p>
            <a:pPr algn="justLow">
              <a:spcBef>
                <a:spcPts val="0"/>
              </a:spcBef>
            </a:pPr>
            <a:r>
              <a:rPr lang="en-US" sz="2800" b="0" dirty="0"/>
              <a:t>	Families use digital tools to check on residents' health; staff technical struggles can lead to isolation &amp; unhappiness.</a:t>
            </a:r>
            <a:endParaRPr lang="en-US" sz="3200" dirty="0"/>
          </a:p>
          <a:p>
            <a:pPr marL="457200" indent="-457200" algn="justLow">
              <a:spcBef>
                <a:spcPts val="0"/>
              </a:spcBef>
              <a:buFont typeface="Arial" panose="020B0604020202020204" pitchFamily="34" charset="0"/>
              <a:buChar char="•"/>
            </a:pPr>
            <a:r>
              <a:rPr lang="en-US" sz="3200" u="sng" dirty="0"/>
              <a:t> Barriers To External Professional Collaboration:</a:t>
            </a:r>
            <a:r>
              <a:rPr lang="en-US" sz="3200" dirty="0"/>
              <a:t> </a:t>
            </a:r>
          </a:p>
          <a:p>
            <a:pPr algn="justLow">
              <a:spcBef>
                <a:spcPts val="0"/>
              </a:spcBef>
            </a:pPr>
            <a:r>
              <a:rPr lang="en-US" sz="2800" b="0" dirty="0"/>
              <a:t>	Limited digital literacy among Sunrise staff can hinder collaboration with external professionals like doctors or hospitals.</a:t>
            </a:r>
            <a:endParaRPr lang="en-PK" sz="2800" b="0" dirty="0"/>
          </a:p>
        </p:txBody>
      </p:sp>
    </p:spTree>
    <p:extLst>
      <p:ext uri="{BB962C8B-B14F-4D97-AF65-F5344CB8AC3E}">
        <p14:creationId xmlns:p14="http://schemas.microsoft.com/office/powerpoint/2010/main" val="3174066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48FBE6B-DC67-4E64-80F4-CADE978D2FE3}"/>
              </a:ext>
            </a:extLst>
          </p:cNvPr>
          <p:cNvSpPr>
            <a:spLocks noGrp="1"/>
          </p:cNvSpPr>
          <p:nvPr>
            <p:ph type="title"/>
          </p:nvPr>
        </p:nvSpPr>
        <p:spPr>
          <a:xfrm>
            <a:off x="762000" y="298295"/>
            <a:ext cx="10668000" cy="615553"/>
          </a:xfrm>
        </p:spPr>
        <p:txBody>
          <a:bodyPr/>
          <a:lstStyle/>
          <a:p>
            <a:pPr algn="ctr"/>
            <a:r>
              <a:rPr lang="en-US" u="sng" dirty="0">
                <a:latin typeface="Algerian" panose="04020705040A02060702" pitchFamily="82" charset="0"/>
              </a:rPr>
              <a:t> Impact on Teamworking</a:t>
            </a:r>
          </a:p>
        </p:txBody>
      </p:sp>
      <p:sp>
        <p:nvSpPr>
          <p:cNvPr id="10" name="Text Placeholder 9">
            <a:extLst>
              <a:ext uri="{FF2B5EF4-FFF2-40B4-BE49-F238E27FC236}">
                <a16:creationId xmlns:a16="http://schemas.microsoft.com/office/drawing/2014/main" id="{3E90A16C-1235-4DE1-9AE7-2F7599C83F90}"/>
              </a:ext>
            </a:extLst>
          </p:cNvPr>
          <p:cNvSpPr>
            <a:spLocks noGrp="1"/>
          </p:cNvSpPr>
          <p:nvPr>
            <p:ph type="body" sz="quarter" idx="13"/>
          </p:nvPr>
        </p:nvSpPr>
        <p:spPr>
          <a:xfrm>
            <a:off x="359764" y="1124858"/>
            <a:ext cx="11360522" cy="1851255"/>
          </a:xfrm>
        </p:spPr>
        <p:txBody>
          <a:bodyPr>
            <a:normAutofit fontScale="92500" lnSpcReduction="20000"/>
          </a:bodyPr>
          <a:lstStyle/>
          <a:p>
            <a:pPr marL="342900" indent="-342900">
              <a:buFont typeface="Arial" panose="020B0604020202020204" pitchFamily="34" charset="0"/>
              <a:buChar char="•"/>
            </a:pPr>
            <a:r>
              <a:rPr lang="en-US" altLang="en-US" sz="2400" b="1" u="sng" dirty="0">
                <a:latin typeface="Arial" panose="020B0604020202020204" pitchFamily="34" charset="0"/>
              </a:rPr>
              <a:t>Unequal workload distribution:</a:t>
            </a:r>
          </a:p>
          <a:p>
            <a:pPr fontAlgn="base">
              <a:spcBef>
                <a:spcPct val="0"/>
              </a:spcBef>
              <a:spcAft>
                <a:spcPct val="0"/>
              </a:spcAft>
            </a:pPr>
            <a:endParaRPr lang="en-US" altLang="en-US" sz="1500" dirty="0">
              <a:latin typeface="Arial" panose="020B0604020202020204" pitchFamily="34" charset="0"/>
            </a:endParaRPr>
          </a:p>
          <a:p>
            <a:pPr fontAlgn="base">
              <a:spcBef>
                <a:spcPct val="0"/>
              </a:spcBef>
              <a:spcAft>
                <a:spcPct val="0"/>
              </a:spcAft>
            </a:pPr>
            <a:r>
              <a:rPr lang="en-US" altLang="en-US" sz="2400" dirty="0">
                <a:latin typeface="Arial" panose="020B0604020202020204" pitchFamily="34" charset="0"/>
              </a:rPr>
              <a:t>	Tech-savvy staff end up doing all technological work, leading to dissatisfaction &amp; exhaustion.</a:t>
            </a:r>
          </a:p>
          <a:p>
            <a:pPr fontAlgn="base">
              <a:spcBef>
                <a:spcPct val="0"/>
              </a:spcBef>
              <a:spcAft>
                <a:spcPct val="0"/>
              </a:spcAft>
            </a:pPr>
            <a:endParaRPr lang="en-US" altLang="en-US" sz="1000" dirty="0">
              <a:latin typeface="Arial" panose="020B0604020202020204" pitchFamily="34" charset="0"/>
            </a:endParaRPr>
          </a:p>
          <a:p>
            <a:endParaRPr lang="en-US" altLang="en-US" sz="1600" dirty="0">
              <a:latin typeface="+mj-lt"/>
            </a:endParaRPr>
          </a:p>
          <a:p>
            <a:pPr marL="342900" indent="-342900">
              <a:buFont typeface="Arial" panose="020B0604020202020204" pitchFamily="34" charset="0"/>
              <a:buChar char="•"/>
            </a:pPr>
            <a:r>
              <a:rPr lang="en-US" altLang="en-US" sz="2400" b="1" u="sng" dirty="0">
                <a:latin typeface="Arial" panose="020B0604020202020204" pitchFamily="34" charset="0"/>
              </a:rPr>
              <a:t>Less collaboration:</a:t>
            </a:r>
          </a:p>
          <a:p>
            <a:pPr fontAlgn="base">
              <a:spcBef>
                <a:spcPct val="0"/>
              </a:spcBef>
              <a:spcAft>
                <a:spcPct val="0"/>
              </a:spcAft>
            </a:pPr>
            <a:endParaRPr lang="en-US" altLang="en-US" sz="1400" dirty="0">
              <a:latin typeface="Arial" panose="020B0604020202020204" pitchFamily="34" charset="0"/>
            </a:endParaRPr>
          </a:p>
          <a:p>
            <a:pPr fontAlgn="base">
              <a:spcBef>
                <a:spcPct val="0"/>
              </a:spcBef>
              <a:spcAft>
                <a:spcPct val="0"/>
              </a:spcAft>
            </a:pPr>
            <a:r>
              <a:rPr lang="en-US" altLang="en-US" sz="2400" dirty="0">
                <a:latin typeface="Arial" panose="020B0604020202020204" pitchFamily="34" charset="0"/>
              </a:rPr>
              <a:t>	Digital tools for shift handovers and documents </a:t>
            </a:r>
            <a:r>
              <a:rPr lang="en-US" altLang="en-US" sz="2400" dirty="0"/>
              <a:t> might limit teamwork due to</a:t>
            </a:r>
            <a:endParaRPr lang="en-US" altLang="en-US" sz="2400" dirty="0">
              <a:latin typeface="Arial" panose="020B0604020202020204" pitchFamily="34" charset="0"/>
            </a:endParaRPr>
          </a:p>
        </p:txBody>
      </p:sp>
      <p:pic>
        <p:nvPicPr>
          <p:cNvPr id="3" name="Picture 2">
            <a:extLst>
              <a:ext uri="{FF2B5EF4-FFF2-40B4-BE49-F238E27FC236}">
                <a16:creationId xmlns:a16="http://schemas.microsoft.com/office/drawing/2014/main" id="{8790F8A1-B571-7725-6AA2-5AF8355AE2ED}"/>
              </a:ext>
            </a:extLst>
          </p:cNvPr>
          <p:cNvPicPr>
            <a:picLocks noChangeAspect="1"/>
          </p:cNvPicPr>
          <p:nvPr/>
        </p:nvPicPr>
        <p:blipFill>
          <a:blip r:embed="rId3"/>
          <a:stretch>
            <a:fillRect/>
          </a:stretch>
        </p:blipFill>
        <p:spPr>
          <a:xfrm>
            <a:off x="7615003" y="2976112"/>
            <a:ext cx="4100887" cy="2757030"/>
          </a:xfrm>
          <a:prstGeom prst="rect">
            <a:avLst/>
          </a:prstGeom>
          <a:ln w="76200" cap="rnd" cmpd="dbl">
            <a:solidFill>
              <a:schemeClr val="accent5">
                <a:lumMod val="50000"/>
              </a:schemeClr>
            </a:solidFill>
            <a:prstDash val="lgDashDot"/>
          </a:ln>
          <a:effectLst>
            <a:outerShdw blurRad="76200" dist="12700" dir="2700000" sy="-23000" kx="-800400" algn="bl" rotWithShape="0">
              <a:prstClr val="black">
                <a:alpha val="20000"/>
              </a:prstClr>
            </a:outerShdw>
          </a:effectLst>
        </p:spPr>
      </p:pic>
      <p:sp>
        <p:nvSpPr>
          <p:cNvPr id="6" name="TextBox 5">
            <a:extLst>
              <a:ext uri="{FF2B5EF4-FFF2-40B4-BE49-F238E27FC236}">
                <a16:creationId xmlns:a16="http://schemas.microsoft.com/office/drawing/2014/main" id="{34AA90FC-DF0F-6E29-44F4-851DBB0897A9}"/>
              </a:ext>
            </a:extLst>
          </p:cNvPr>
          <p:cNvSpPr txBox="1"/>
          <p:nvPr/>
        </p:nvSpPr>
        <p:spPr>
          <a:xfrm>
            <a:off x="366783" y="2794754"/>
            <a:ext cx="7383132" cy="3016210"/>
          </a:xfrm>
          <a:prstGeom prst="rect">
            <a:avLst/>
          </a:prstGeom>
          <a:noFill/>
        </p:spPr>
        <p:txBody>
          <a:bodyPr wrap="square" rtlCol="0">
            <a:spAutoFit/>
          </a:bodyPr>
          <a:lstStyle/>
          <a:p>
            <a:r>
              <a:rPr lang="en-US" altLang="en-US" sz="2200" dirty="0"/>
              <a:t>information sharing issues.</a:t>
            </a:r>
          </a:p>
          <a:p>
            <a:endParaRPr lang="en-US" altLang="en-US" sz="400" dirty="0">
              <a:latin typeface="+mj-lt"/>
            </a:endParaRPr>
          </a:p>
          <a:p>
            <a:pPr marL="342900" indent="-342900">
              <a:buFont typeface="Arial" panose="020B0604020202020204" pitchFamily="34" charset="0"/>
              <a:buChar char="•"/>
            </a:pPr>
            <a:r>
              <a:rPr lang="en-US" altLang="en-US" sz="2200" b="1" u="sng" dirty="0"/>
              <a:t>Lower staff morale:</a:t>
            </a:r>
          </a:p>
          <a:p>
            <a:r>
              <a:rPr lang="en-US" altLang="en-US" sz="2400" dirty="0"/>
              <a:t>	</a:t>
            </a:r>
            <a:r>
              <a:rPr lang="en-US" altLang="en-US" sz="2200" dirty="0"/>
              <a:t>Low staff morale can happen if employees feel uncomfortable with technology, leading to feelings of humiliation, stress, or being under appreciated.</a:t>
            </a:r>
          </a:p>
          <a:p>
            <a:endParaRPr lang="en-US" altLang="en-US" sz="800" dirty="0"/>
          </a:p>
          <a:p>
            <a:pPr marL="342900" indent="-342900">
              <a:buFont typeface="Arial" panose="020B0604020202020204" pitchFamily="34" charset="0"/>
              <a:buChar char="•"/>
            </a:pPr>
            <a:r>
              <a:rPr lang="en-US" altLang="en-US" sz="2200" b="1" u="sng" dirty="0"/>
              <a:t>Reduced trust and team cohesion:</a:t>
            </a:r>
          </a:p>
          <a:p>
            <a:r>
              <a:rPr lang="en-US" altLang="en-US" sz="2000" dirty="0"/>
              <a:t>	</a:t>
            </a:r>
            <a:r>
              <a:rPr lang="en-US" altLang="en-US" sz="2200" dirty="0"/>
              <a:t>When technological issues disrupt digital communication, team trust and collaboration suffer.</a:t>
            </a:r>
            <a:endParaRPr lang="en-PK" dirty="0"/>
          </a:p>
        </p:txBody>
      </p:sp>
    </p:spTree>
    <p:extLst>
      <p:ext uri="{BB962C8B-B14F-4D97-AF65-F5344CB8AC3E}">
        <p14:creationId xmlns:p14="http://schemas.microsoft.com/office/powerpoint/2010/main" val="5516868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A0382686-15B7-DED8-E082-591CA2DDA803}"/>
              </a:ext>
            </a:extLst>
          </p:cNvPr>
          <p:cNvSpPr>
            <a:spLocks noGrp="1"/>
          </p:cNvSpPr>
          <p:nvPr>
            <p:ph type="body" sz="quarter" idx="12"/>
          </p:nvPr>
        </p:nvSpPr>
        <p:spPr>
          <a:xfrm>
            <a:off x="704538" y="1399707"/>
            <a:ext cx="10358203" cy="4058586"/>
          </a:xfrm>
        </p:spPr>
        <p:txBody>
          <a:bodyPr/>
          <a:lstStyle/>
          <a:p>
            <a:pPr marL="342900" indent="-342900" algn="l">
              <a:lnSpc>
                <a:spcPct val="150000"/>
              </a:lnSpc>
              <a:buFont typeface="+mj-lt"/>
              <a:buAutoNum type="arabicParenR"/>
            </a:pPr>
            <a:r>
              <a:rPr lang="en-US" dirty="0"/>
              <a:t>Broadbent, E., &amp; Pantic, D. (2016). Digital Health Skills in Care Homes. Journal of Gerontology, 71(5), 633-638. </a:t>
            </a:r>
          </a:p>
          <a:p>
            <a:pPr marL="342900" indent="-342900" algn="l">
              <a:lnSpc>
                <a:spcPct val="150000"/>
              </a:lnSpc>
              <a:buFont typeface="+mj-lt"/>
              <a:buAutoNum type="arabicParenR"/>
            </a:pPr>
            <a:r>
              <a:rPr lang="en-US" dirty="0"/>
              <a:t>Damant, J., &amp; Knapp, M. (2018). Digital Technology in Care Homes: A Rapid Review. International Journal of Care and Caring, 2(1), 7-24. </a:t>
            </a:r>
          </a:p>
          <a:p>
            <a:pPr marL="342900" indent="-342900" algn="l">
              <a:lnSpc>
                <a:spcPct val="150000"/>
              </a:lnSpc>
              <a:buFont typeface="+mj-lt"/>
              <a:buAutoNum type="arabicParenR"/>
            </a:pPr>
            <a:r>
              <a:rPr lang="en-US" dirty="0"/>
              <a:t>Kingsley, P., &amp; Babic-Illman, N. (2020). The Role of Digital Literacy in Supporting Care Home Staff. Journal of Adult Protection, 22(3), 147-158. </a:t>
            </a:r>
          </a:p>
          <a:p>
            <a:pPr marL="342900" indent="-342900" algn="l">
              <a:lnSpc>
                <a:spcPct val="150000"/>
              </a:lnSpc>
              <a:buFont typeface="+mj-lt"/>
              <a:buAutoNum type="arabicParenR"/>
            </a:pPr>
            <a:r>
              <a:rPr lang="en-US" dirty="0"/>
              <a:t>McClean, S., &amp; Fitzpatrick, D. (2019). Digital Health Technologies in Care Homes: Benefits and Barriers. Journal of Aging Science, 7(2), 1-9. </a:t>
            </a:r>
          </a:p>
          <a:p>
            <a:pPr marL="342900" indent="-342900" algn="l">
              <a:lnSpc>
                <a:spcPct val="150000"/>
              </a:lnSpc>
              <a:buFont typeface="+mj-lt"/>
              <a:buAutoNum type="arabicParenR"/>
            </a:pPr>
            <a:r>
              <a:rPr lang="en-US" dirty="0"/>
              <a:t>Waller, S., &amp; Goodman, C. (2017). Embedding Digital Technology in Care Homes: Challenges and Opportunities. Journal of Care Services Management, 10(1), 15-25.</a:t>
            </a:r>
            <a:endParaRPr lang="en-PK" dirty="0"/>
          </a:p>
        </p:txBody>
      </p:sp>
      <p:sp>
        <p:nvSpPr>
          <p:cNvPr id="5" name="Title 4">
            <a:extLst>
              <a:ext uri="{FF2B5EF4-FFF2-40B4-BE49-F238E27FC236}">
                <a16:creationId xmlns:a16="http://schemas.microsoft.com/office/drawing/2014/main" id="{1ED93E99-3755-67D9-21A2-62624F76E416}"/>
              </a:ext>
            </a:extLst>
          </p:cNvPr>
          <p:cNvSpPr>
            <a:spLocks noGrp="1"/>
          </p:cNvSpPr>
          <p:nvPr>
            <p:ph type="title"/>
          </p:nvPr>
        </p:nvSpPr>
        <p:spPr>
          <a:xfrm>
            <a:off x="1525301" y="453054"/>
            <a:ext cx="9141397" cy="738664"/>
          </a:xfrm>
        </p:spPr>
        <p:txBody>
          <a:bodyPr/>
          <a:lstStyle/>
          <a:p>
            <a:r>
              <a:rPr lang="en-US" sz="4800" u="sng" dirty="0"/>
              <a:t>Reference list:</a:t>
            </a:r>
            <a:endParaRPr lang="en-PK" sz="4800" u="sng" dirty="0"/>
          </a:p>
        </p:txBody>
      </p:sp>
    </p:spTree>
    <p:extLst>
      <p:ext uri="{BB962C8B-B14F-4D97-AF65-F5344CB8AC3E}">
        <p14:creationId xmlns:p14="http://schemas.microsoft.com/office/powerpoint/2010/main" val="3475338351"/>
      </p:ext>
    </p:extLst>
  </p:cSld>
  <p:clrMapOvr>
    <a:masterClrMapping/>
  </p:clrMapOvr>
</p:sld>
</file>

<file path=ppt/theme/theme1.xml><?xml version="1.0" encoding="utf-8"?>
<a:theme xmlns:a="http://schemas.openxmlformats.org/drawingml/2006/main" name="1_Office Theme">
  <a:themeElements>
    <a:clrScheme name="Islander">
      <a:dk1>
        <a:srgbClr val="000000"/>
      </a:dk1>
      <a:lt1>
        <a:srgbClr val="FFFFFF"/>
      </a:lt1>
      <a:dk2>
        <a:srgbClr val="000000"/>
      </a:dk2>
      <a:lt2>
        <a:srgbClr val="E6E6E6"/>
      </a:lt2>
      <a:accent1>
        <a:srgbClr val="E56925"/>
      </a:accent1>
      <a:accent2>
        <a:srgbClr val="F19936"/>
      </a:accent2>
      <a:accent3>
        <a:srgbClr val="5DA3CC"/>
      </a:accent3>
      <a:accent4>
        <a:srgbClr val="B3DAD6"/>
      </a:accent4>
      <a:accent5>
        <a:srgbClr val="76B144"/>
      </a:accent5>
      <a:accent6>
        <a:srgbClr val="438F63"/>
      </a:accent6>
      <a:hlink>
        <a:srgbClr val="E2DD60"/>
      </a:hlink>
      <a:folHlink>
        <a:srgbClr val="E78576"/>
      </a:folHlink>
    </a:clrScheme>
    <a:fontScheme name="Custom 18">
      <a:majorFont>
        <a:latin typeface="Segoe UI"/>
        <a:ea typeface=""/>
        <a:cs typeface=""/>
      </a:majorFont>
      <a:minorFont>
        <a:latin typeface="Segoe U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sian Pacific heritage_TM10131490_Win32_LH_v4" id="{B2A0ACF3-34FF-4C5A-A737-2558AC4C9FEA}" vid="{FBDB92CC-0A39-410B-A16B-8C101333048E}"/>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88A3138619E1D4F8EE743C5DD485012" ma:contentTypeVersion="4" ma:contentTypeDescription="Create a new document." ma:contentTypeScope="" ma:versionID="b396a4615dd9c8dc29d8f71dbb782e59">
  <xsd:schema xmlns:xsd="http://www.w3.org/2001/XMLSchema" xmlns:xs="http://www.w3.org/2001/XMLSchema" xmlns:p="http://schemas.microsoft.com/office/2006/metadata/properties" xmlns:ns3="3ef5847a-e696-4fee-a2c0-6c3f87568321" targetNamespace="http://schemas.microsoft.com/office/2006/metadata/properties" ma:root="true" ma:fieldsID="340941d8b898578f34c43a62c1a0603e" ns3:_="">
    <xsd:import namespace="3ef5847a-e696-4fee-a2c0-6c3f87568321"/>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f5847a-e696-4fee-a2c0-6c3f87568321"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E18D074-6F3D-488C-8220-03C2DEFDE854}">
  <ds:schemaRefs>
    <ds:schemaRef ds:uri="http://purl.org/dc/dcmitype/"/>
    <ds:schemaRef ds:uri="http://www.w3.org/XML/1998/namespace"/>
    <ds:schemaRef ds:uri="http://purl.org/dc/terms/"/>
    <ds:schemaRef ds:uri="http://schemas.microsoft.com/office/2006/documentManagement/types"/>
    <ds:schemaRef ds:uri="3ef5847a-e696-4fee-a2c0-6c3f87568321"/>
    <ds:schemaRef ds:uri="http://purl.org/dc/elements/1.1/"/>
    <ds:schemaRef ds:uri="http://schemas.microsoft.com/office/2006/metadata/properties"/>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0F9CE79C-5104-4273-B83B-D03AD839A8F7}">
  <ds:schemaRefs>
    <ds:schemaRef ds:uri="http://schemas.microsoft.com/sharepoint/v3/contenttype/forms"/>
  </ds:schemaRefs>
</ds:datastoreItem>
</file>

<file path=customXml/itemProps3.xml><?xml version="1.0" encoding="utf-8"?>
<ds:datastoreItem xmlns:ds="http://schemas.openxmlformats.org/officeDocument/2006/customXml" ds:itemID="{FD915F64-C0FF-429A-AAE9-C0B34F14749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ef5847a-e696-4fee-a2c0-6c3f8756832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Asian Pacific American Heritage Month presentation</Template>
  <TotalTime>0</TotalTime>
  <Words>910</Words>
  <Application>Microsoft Office PowerPoint</Application>
  <PresentationFormat>Widescreen</PresentationFormat>
  <Paragraphs>94</Paragraphs>
  <Slides>13</Slides>
  <Notes>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13</vt:i4>
      </vt:variant>
    </vt:vector>
  </HeadingPairs>
  <TitlesOfParts>
    <vt:vector size="24" baseType="lpstr">
      <vt:lpstr>Algerian</vt:lpstr>
      <vt:lpstr>Andalus</vt:lpstr>
      <vt:lpstr>Arial</vt:lpstr>
      <vt:lpstr>Arial Narrow</vt:lpstr>
      <vt:lpstr>Baguet Script</vt:lpstr>
      <vt:lpstr>Bahnschrift</vt:lpstr>
      <vt:lpstr>Bradley Hand ITC</vt:lpstr>
      <vt:lpstr>Copperplate Gothic Light</vt:lpstr>
      <vt:lpstr>Segoe UI</vt:lpstr>
      <vt:lpstr>Wingdings</vt:lpstr>
      <vt:lpstr>1_Office Theme</vt:lpstr>
      <vt:lpstr>“evaluating the use of digital technology, tools, and techniques to enhance efficiency at Sunrise residential care home”</vt:lpstr>
      <vt:lpstr>Module Title: Digital Skills And Research Methods Module Code: LCHS4007_BIRM </vt:lpstr>
      <vt:lpstr>TOPIC: Choose one MS 365 communication or collaboration tool (MS Teams, OneDrive, or Outlook) and evaluate its usage within the Sunrise residential care home. Discuss the benefits and limitations of the chosen application.   Presented by: Neelam Shehzadi </vt:lpstr>
      <vt:lpstr>What is MS Outlook?</vt:lpstr>
      <vt:lpstr>Benefits:</vt:lpstr>
      <vt:lpstr>Challenges:</vt:lpstr>
      <vt:lpstr>Uses in Care Homes:</vt:lpstr>
      <vt:lpstr>TOPIC: Explain the impact of limited digital skills (digital literacy) among staff in the Sunrise residential care home. Consider how this may affect care delivery, communication and teamworking.   Presented by: Andleeb Saeed</vt:lpstr>
      <vt:lpstr>What Is Digital Literacy In Care Home?</vt:lpstr>
      <vt:lpstr>Impact on Care Delivery</vt:lpstr>
      <vt:lpstr>Impact on Communication</vt:lpstr>
      <vt:lpstr> Impact on Teamworking</vt:lpstr>
      <vt:lpstr>Reference list:</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“evaluating the use of digital technology, tools, and techniques to enhance efficiency at Sunrise residential care home”</dc:title>
  <dc:subject/>
  <dc:creator>Samdana Salahudin</dc:creator>
  <cp:keywords/>
  <dc:description/>
  <cp:lastModifiedBy>Mason Tobias (2506377)</cp:lastModifiedBy>
  <cp:revision>5</cp:revision>
  <dcterms:created xsi:type="dcterms:W3CDTF">2025-09-22T18:32:24Z</dcterms:created>
  <dcterms:modified xsi:type="dcterms:W3CDTF">2025-10-10T18:29:13Z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0x010100388A3138619E1D4F8EE743C5DD485012</vt:lpwstr>
  </property>
</Properties>
</file>