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6"/>
  </p:notesMasterIdLst>
  <p:handoutMasterIdLst>
    <p:handoutMasterId r:id="rId7"/>
  </p:handoutMasterIdLst>
  <p:sldIdLst>
    <p:sldId id="256" r:id="rId5"/>
  </p:sldIdLst>
  <p:sldSz cx="43891200" cy="21945600"/>
  <p:notesSz cx="6858000" cy="9144000"/>
  <p:embeddedFontLst>
    <p:embeddedFont>
      <p:font typeface="Bree Serif" panose="020B0604020202020204" charset="0"/>
      <p:regular r:id="rId8"/>
    </p:embeddedFont>
    <p:embeddedFont>
      <p:font typeface="Open Sans" panose="020B0606030504020204" pitchFamily="34" charset="0"/>
      <p:regular r:id="rId9"/>
      <p:bold r:id="rId10"/>
      <p:italic r:id="rId11"/>
      <p:boldItalic r:id="rId12"/>
    </p:embeddedFont>
  </p:embeddedFontLst>
  <p:custDataLst>
    <p:tags r:id="rId13"/>
  </p:custDataLst>
  <p:defaultTextStyle>
    <a:defPPr>
      <a:defRPr lang="en-US"/>
    </a:defPPr>
    <a:lvl1pPr algn="l" rtl="0" fontAlgn="base">
      <a:spcBef>
        <a:spcPct val="0"/>
      </a:spcBef>
      <a:spcAft>
        <a:spcPct val="0"/>
      </a:spcAft>
      <a:defRPr sz="2400" kern="1200">
        <a:solidFill>
          <a:schemeClr val="tx1"/>
        </a:solidFill>
        <a:latin typeface="Arial"/>
        <a:ea typeface="+mn-ea"/>
        <a:cs typeface="+mn-cs"/>
      </a:defRPr>
    </a:lvl1pPr>
    <a:lvl2pPr marL="457200" algn="l" rtl="0" fontAlgn="base">
      <a:spcBef>
        <a:spcPct val="0"/>
      </a:spcBef>
      <a:spcAft>
        <a:spcPct val="0"/>
      </a:spcAft>
      <a:defRPr sz="2400" kern="1200">
        <a:solidFill>
          <a:schemeClr val="tx1"/>
        </a:solidFill>
        <a:latin typeface="Arial"/>
        <a:ea typeface="+mn-ea"/>
        <a:cs typeface="+mn-cs"/>
      </a:defRPr>
    </a:lvl2pPr>
    <a:lvl3pPr marL="914400" algn="l" rtl="0" fontAlgn="base">
      <a:spcBef>
        <a:spcPct val="0"/>
      </a:spcBef>
      <a:spcAft>
        <a:spcPct val="0"/>
      </a:spcAft>
      <a:defRPr sz="2400" kern="1200">
        <a:solidFill>
          <a:schemeClr val="tx1"/>
        </a:solidFill>
        <a:latin typeface="Arial"/>
        <a:ea typeface="+mn-ea"/>
        <a:cs typeface="+mn-cs"/>
      </a:defRPr>
    </a:lvl3pPr>
    <a:lvl4pPr marL="1371600" algn="l" rtl="0" fontAlgn="base">
      <a:spcBef>
        <a:spcPct val="0"/>
      </a:spcBef>
      <a:spcAft>
        <a:spcPct val="0"/>
      </a:spcAft>
      <a:defRPr sz="2400" kern="1200">
        <a:solidFill>
          <a:schemeClr val="tx1"/>
        </a:solidFill>
        <a:latin typeface="Arial"/>
        <a:ea typeface="+mn-ea"/>
        <a:cs typeface="+mn-cs"/>
      </a:defRPr>
    </a:lvl4pPr>
    <a:lvl5pPr marL="1828800" algn="l"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6912" userDrawn="1">
          <p15:clr>
            <a:srgbClr val="A4A3A4"/>
          </p15:clr>
        </p15:guide>
        <p15:guide id="2" pos="138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7F1ED"/>
    <a:srgbClr val="5BE850"/>
    <a:srgbClr val="FFCCFF"/>
    <a:srgbClr val="66FF66"/>
    <a:srgbClr val="F98BEC"/>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80E823-ACBB-49E4-949C-950B69CE8BE7}" v="22" dt="2026-02-15T11:24:37.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varScale="1">
        <p:scale>
          <a:sx n="11" d="100"/>
          <a:sy n="11" d="100"/>
        </p:scale>
        <p:origin x="1507" y="5"/>
      </p:cViewPr>
      <p:guideLst>
        <p:guide orient="horz" pos="6912"/>
        <p:guide pos="13824"/>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tags" Target="tags/tag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openxmlformats.org/officeDocument/2006/relationships/font" Target="fonts/font5.fntdata"/><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1026"/>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099" name="Rectangle 1027"/>
          <p:cNvSpPr>
            <a:spLocks noGrp="1" noChangeArrowheads="1"/>
          </p:cNvSpPr>
          <p:nvPr>
            <p:ph type="dt" sz="quarter" idx="1"/>
          </p:nvPr>
        </p:nvSpPr>
        <p:spPr bwMode="auto">
          <a:xfrm>
            <a:off x="388620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4100" name="Rectangle 1028"/>
          <p:cNvSpPr>
            <a:spLocks noGrp="1" noChangeArrowheads="1"/>
          </p:cNvSpPr>
          <p:nvPr>
            <p:ph type="ftr" sz="quarter" idx="2"/>
          </p:nvPr>
        </p:nvSpPr>
        <p:spPr bwMode="auto">
          <a:xfrm>
            <a:off x="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4101" name="Rectangle 1029"/>
          <p:cNvSpPr>
            <a:spLocks noGrp="1" noChangeArrowheads="1"/>
          </p:cNvSpPr>
          <p:nvPr>
            <p:ph type="sldNum" sz="quarter" idx="3"/>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EC02ED74-EC1A-43B0-8CE6-8FA3CC97C4FE}" type="slidenum">
              <a:rPr lang="en-US"/>
              <a:pPr>
                <a:defRPr/>
              </a:pPr>
              <a:t>‹#›</a:t>
            </a:fld>
            <a:endParaRPr lang="en-US"/>
          </a:p>
        </p:txBody>
      </p:sp>
    </p:spTree>
    <p:extLst>
      <p:ext uri="{BB962C8B-B14F-4D97-AF65-F5344CB8AC3E}">
        <p14:creationId xmlns:p14="http://schemas.microsoft.com/office/powerpoint/2010/main" val="33896606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vl1pPr algn="r">
              <a:defRPr sz="1200" smtClean="0">
                <a:latin typeface="Times New Roman" pitchFamily="18"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0" y="685800"/>
            <a:ext cx="6858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9221" name="Rectangle 5"/>
          <p:cNvSpPr>
            <a:spLocks noGrp="1" noChangeArrowheads="1"/>
          </p:cNvSpPr>
          <p:nvPr>
            <p:ph type="body" sz="quarter" idx="3"/>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t" anchorCtr="0" compatLnSpc="1">
            <a:prstTxWarp prst="textNoShape">
              <a:avLst/>
            </a:prstTxWarp>
          </a:bodyPr>
          <a:lstStyle>
            <a:defPPr>
              <a:defRPr kern="1200"/>
            </a:def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defRPr sz="1200" smtClean="0">
                <a:latin typeface="Times New Roman" pitchFamily="18"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anchor="b" anchorCtr="0" compatLnSpc="1">
            <a:prstTxWarp prst="textNoShape">
              <a:avLst/>
            </a:prstTxWarp>
          </a:bodyPr>
          <a:lstStyle>
            <a:defPPr>
              <a:defRPr kern="1200"/>
            </a:defPPr>
            <a:lvl1pPr algn="r">
              <a:defRPr sz="1200" smtClean="0">
                <a:latin typeface="Times New Roman" pitchFamily="18" charset="0"/>
              </a:defRPr>
            </a:lvl1pPr>
          </a:lstStyle>
          <a:p>
            <a:pPr>
              <a:defRPr/>
            </a:pPr>
            <a:fld id="{C7CF6B38-1910-403D-86DB-5721103B5613}" type="slidenum">
              <a:rPr lang="en-US"/>
              <a:pPr>
                <a:defRPr/>
              </a:pPr>
              <a:t>‹#›</a:t>
            </a:fld>
            <a:endParaRPr lang="en-US"/>
          </a:p>
        </p:txBody>
      </p:sp>
    </p:spTree>
    <p:extLst>
      <p:ext uri="{BB962C8B-B14F-4D97-AF65-F5344CB8AC3E}">
        <p14:creationId xmlns:p14="http://schemas.microsoft.com/office/powerpoint/2010/main" val="30909205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eaLnBrk="1" hangingPunct="1"/>
            <a:fld id="{49384D87-2BDB-41C8-8296-CE0549779443}" type="slidenum">
              <a:rPr lang="en-US" sz="1200">
                <a:latin typeface="Times New Roman" pitchFamily="18" charset="0"/>
              </a:rPr>
              <a:pPr eaLnBrk="1" hangingPunct="1"/>
              <a:t>1</a:t>
            </a:fld>
            <a:endParaRPr lang="en-US" sz="1200">
              <a:latin typeface="Times New Roman" pitchFamily="18" charset="0"/>
            </a:endParaRPr>
          </a:p>
        </p:txBody>
      </p:sp>
      <p:sp>
        <p:nvSpPr>
          <p:cNvPr id="4099" name="Rectangle 2"/>
          <p:cNvSpPr>
            <a:spLocks noGrp="1" noRot="1" noChangeAspect="1" noChangeArrowheads="1" noTextEdit="1"/>
          </p:cNvSpPr>
          <p:nvPr>
            <p:ph type="sldImg"/>
          </p:nvPr>
        </p:nvSpPr>
        <p:spPr>
          <a:xfrm>
            <a:off x="0" y="685800"/>
            <a:ext cx="6858000" cy="3429000"/>
          </a:xfrm>
        </p:spPr>
        <p:txBody>
          <a:bodyPr/>
          <a:lstStyle/>
          <a:p>
            <a:endParaRPr lang="en-GB"/>
          </a:p>
        </p:txBody>
      </p:sp>
      <p:sp>
        <p:nvSpPr>
          <p:cNvPr id="4100" name="Rectangle 3"/>
          <p:cNvSpPr>
            <a:spLocks noGrp="1" noChangeArrowheads="1"/>
          </p:cNvSpPr>
          <p:nvPr>
            <p:ph type="body" idx="1"/>
          </p:nvPr>
        </p:nvSpPr>
        <p:spPr>
          <a:noFill/>
        </p:spPr>
        <p:txBody>
          <a:bodyPr/>
          <a:lstStyle>
            <a:defPPr>
              <a:defRPr kern="1200"/>
            </a:defP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6817784"/>
            <a:ext cx="37306250" cy="4703233"/>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2435417"/>
            <a:ext cx="30724475" cy="5609167"/>
          </a:xfrm>
        </p:spPr>
        <p:txBody>
          <a:bodyPr/>
          <a:lstStyle>
            <a:defPPr>
              <a:defRPr kern="1200"/>
            </a:defPPr>
            <a:lvl1pPr marL="0" indent="0" algn="ctr">
              <a:buNone/>
              <a:defRPr/>
            </a:lvl1pPr>
            <a:lvl2pPr marL="304815" indent="0" algn="ctr">
              <a:buNone/>
              <a:defRPr/>
            </a:lvl2pPr>
            <a:lvl3pPr marL="609630" indent="0" algn="ctr">
              <a:buNone/>
              <a:defRPr/>
            </a:lvl3pPr>
            <a:lvl4pPr marL="914446" indent="0" algn="ctr">
              <a:buNone/>
              <a:defRPr/>
            </a:lvl4pPr>
            <a:lvl5pPr marL="1219261" indent="0" algn="ctr">
              <a:buNone/>
              <a:defRPr/>
            </a:lvl5pPr>
            <a:lvl6pPr marL="1524076" indent="0" algn="ctr">
              <a:buNone/>
              <a:defRPr/>
            </a:lvl6pPr>
            <a:lvl7pPr marL="1828891" indent="0" algn="ctr">
              <a:buNone/>
              <a:defRPr/>
            </a:lvl7pPr>
            <a:lvl8pPr marL="2133707" indent="0" algn="ctr">
              <a:buNone/>
              <a:defRPr/>
            </a:lvl8pPr>
            <a:lvl9pPr marL="2438522"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7E62EF42-2CF9-4575-BA1C-DFC7980ED1F3}" type="slidenum">
              <a:rPr lang="en-US"/>
              <a:pPr>
                <a:defRPr/>
              </a:pPr>
              <a:t>‹#›</a:t>
            </a:fld>
            <a:endParaRPr lang="en-US"/>
          </a:p>
        </p:txBody>
      </p:sp>
    </p:spTree>
    <p:extLst>
      <p:ext uri="{BB962C8B-B14F-4D97-AF65-F5344CB8AC3E}">
        <p14:creationId xmlns:p14="http://schemas.microsoft.com/office/powerpoint/2010/main" val="228103006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3ED0E3C-683C-4FA3-998D-F690B185579A}" type="slidenum">
              <a:rPr lang="en-US"/>
              <a:pPr>
                <a:defRPr/>
              </a:pPr>
              <a:t>‹#›</a:t>
            </a:fld>
            <a:endParaRPr lang="en-US"/>
          </a:p>
        </p:txBody>
      </p:sp>
    </p:spTree>
    <p:extLst>
      <p:ext uri="{BB962C8B-B14F-4D97-AF65-F5344CB8AC3E}">
        <p14:creationId xmlns:p14="http://schemas.microsoft.com/office/powerpoint/2010/main" val="1644601553"/>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14102293"/>
            <a:ext cx="37307838" cy="4358217"/>
          </a:xfrm>
        </p:spPr>
        <p:txBody>
          <a:bodyPr anchor="t"/>
          <a:lstStyle>
            <a:defPPr>
              <a:defRPr kern="1200"/>
            </a:defPPr>
            <a:lvl1pPr algn="l">
              <a:defRPr sz="2667" b="1" cap="all"/>
            </a:lvl1pPr>
          </a:lstStyle>
          <a:p>
            <a:r>
              <a:rPr lang="en-US"/>
              <a:t>Click to edit Master title style</a:t>
            </a:r>
          </a:p>
        </p:txBody>
      </p:sp>
      <p:sp>
        <p:nvSpPr>
          <p:cNvPr id="3" name="Text Placeholder 2"/>
          <p:cNvSpPr>
            <a:spLocks noGrp="1"/>
          </p:cNvSpPr>
          <p:nvPr>
            <p:ph type="body" idx="1"/>
          </p:nvPr>
        </p:nvSpPr>
        <p:spPr>
          <a:xfrm>
            <a:off x="3467100" y="9301692"/>
            <a:ext cx="37307838" cy="4800600"/>
          </a:xfrm>
        </p:spPr>
        <p:txBody>
          <a:bodyPr anchor="b"/>
          <a:lstStyle>
            <a:defPPr>
              <a:defRPr kern="1200"/>
            </a:defPPr>
            <a:lvl1pPr marL="0" indent="0">
              <a:buNone/>
              <a:defRPr sz="1333"/>
            </a:lvl1pPr>
            <a:lvl2pPr marL="304815" indent="0">
              <a:buNone/>
              <a:defRPr sz="1200"/>
            </a:lvl2pPr>
            <a:lvl3pPr marL="609630" indent="0">
              <a:buNone/>
              <a:defRPr sz="1067"/>
            </a:lvl3pPr>
            <a:lvl4pPr marL="914446" indent="0">
              <a:buNone/>
              <a:defRPr sz="933"/>
            </a:lvl4pPr>
            <a:lvl5pPr marL="1219261" indent="0">
              <a:buNone/>
              <a:defRPr sz="933"/>
            </a:lvl5pPr>
            <a:lvl6pPr marL="1524076" indent="0">
              <a:buNone/>
              <a:defRPr sz="933"/>
            </a:lvl6pPr>
            <a:lvl7pPr marL="1828891" indent="0">
              <a:buNone/>
              <a:defRPr sz="933"/>
            </a:lvl7pPr>
            <a:lvl8pPr marL="2133707" indent="0">
              <a:buNone/>
              <a:defRPr sz="933"/>
            </a:lvl8pPr>
            <a:lvl9pPr marL="2438522" indent="0">
              <a:buNone/>
              <a:defRPr sz="933"/>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A2092565-B014-4E33-A739-B813DC86F1F6}" type="slidenum">
              <a:rPr lang="en-US"/>
              <a:pPr>
                <a:defRPr/>
              </a:pPr>
              <a:t>‹#›</a:t>
            </a:fld>
            <a:endParaRPr lang="en-US"/>
          </a:p>
        </p:txBody>
      </p:sp>
    </p:spTree>
    <p:extLst>
      <p:ext uri="{BB962C8B-B14F-4D97-AF65-F5344CB8AC3E}">
        <p14:creationId xmlns:p14="http://schemas.microsoft.com/office/powerpoint/2010/main" val="368597274"/>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3292476" y="6339417"/>
            <a:ext cx="18576925"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2" y="6339417"/>
            <a:ext cx="18576925" cy="13167782"/>
          </a:xfrm>
        </p:spPr>
        <p:txBody>
          <a:bodyPr/>
          <a:lstStyle>
            <a:defPPr>
              <a:defRPr kern="1200"/>
            </a:defPPr>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C0B1219-AD6E-43CA-B663-D639B7485748}" type="slidenum">
              <a:rPr lang="en-US"/>
              <a:pPr>
                <a:defRPr/>
              </a:pPr>
              <a:t>‹#›</a:t>
            </a:fld>
            <a:endParaRPr lang="en-US"/>
          </a:p>
        </p:txBody>
      </p:sp>
    </p:spTree>
    <p:extLst>
      <p:ext uri="{BB962C8B-B14F-4D97-AF65-F5344CB8AC3E}">
        <p14:creationId xmlns:p14="http://schemas.microsoft.com/office/powerpoint/2010/main" val="397357102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3925" y="878417"/>
            <a:ext cx="39503350" cy="36576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4912784"/>
            <a:ext cx="19392900"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2193925" y="6959600"/>
            <a:ext cx="19392900"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4912784"/>
            <a:ext cx="19400838" cy="2046817"/>
          </a:xfrm>
        </p:spPr>
        <p:txBody>
          <a:bodyPr anchor="b"/>
          <a:lstStyle>
            <a:defPPr>
              <a:defRPr kern="1200"/>
            </a:defPPr>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22296438" y="6959600"/>
            <a:ext cx="19400838" cy="12643908"/>
          </a:xfrm>
        </p:spPr>
        <p:txBody>
          <a:bodyPr/>
          <a:lstStyle>
            <a:defPPr>
              <a:defRPr kern="1200"/>
            </a:defPPr>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D71365AA-99D2-4352-9654-163657704084}" type="slidenum">
              <a:rPr lang="en-US"/>
              <a:pPr>
                <a:defRPr/>
              </a:pPr>
              <a:t>‹#›</a:t>
            </a:fld>
            <a:endParaRPr lang="en-US"/>
          </a:p>
        </p:txBody>
      </p:sp>
    </p:spTree>
    <p:extLst>
      <p:ext uri="{BB962C8B-B14F-4D97-AF65-F5344CB8AC3E}">
        <p14:creationId xmlns:p14="http://schemas.microsoft.com/office/powerpoint/2010/main" val="3747114021"/>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75F4F237-E49B-40A5-908B-98ADDCB23D4E}" type="slidenum">
              <a:rPr lang="en-US"/>
              <a:pPr>
                <a:defRPr/>
              </a:pPr>
              <a:t>‹#›</a:t>
            </a:fld>
            <a:endParaRPr lang="en-US"/>
          </a:p>
        </p:txBody>
      </p:sp>
    </p:spTree>
    <p:extLst>
      <p:ext uri="{BB962C8B-B14F-4D97-AF65-F5344CB8AC3E}">
        <p14:creationId xmlns:p14="http://schemas.microsoft.com/office/powerpoint/2010/main" val="821500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CB4C763C-8793-4BFE-9269-C64A94D07CEF}" type="slidenum">
              <a:rPr lang="en-US"/>
              <a:pPr>
                <a:defRPr/>
              </a:pPr>
              <a:t>‹#›</a:t>
            </a:fld>
            <a:endParaRPr lang="en-US"/>
          </a:p>
        </p:txBody>
      </p:sp>
    </p:spTree>
    <p:extLst>
      <p:ext uri="{BB962C8B-B14F-4D97-AF65-F5344CB8AC3E}">
        <p14:creationId xmlns:p14="http://schemas.microsoft.com/office/powerpoint/2010/main" val="194934216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874184"/>
            <a:ext cx="14439900" cy="3717925"/>
          </a:xfrm>
        </p:spPr>
        <p:txBody>
          <a:bodyPr anchor="b"/>
          <a:lstStyle>
            <a:defPPr>
              <a:defRPr kern="1200"/>
            </a:defPPr>
            <a:lvl1pPr algn="l">
              <a:defRPr sz="1333" b="1"/>
            </a:lvl1pPr>
          </a:lstStyle>
          <a:p>
            <a:r>
              <a:rPr lang="en-US"/>
              <a:t>Click to edit Master title style</a:t>
            </a:r>
          </a:p>
        </p:txBody>
      </p:sp>
      <p:sp>
        <p:nvSpPr>
          <p:cNvPr id="3" name="Content Placeholder 2"/>
          <p:cNvSpPr>
            <a:spLocks noGrp="1"/>
          </p:cNvSpPr>
          <p:nvPr>
            <p:ph idx="1"/>
          </p:nvPr>
        </p:nvSpPr>
        <p:spPr>
          <a:xfrm>
            <a:off x="17160875" y="874184"/>
            <a:ext cx="24536400" cy="18729325"/>
          </a:xfrm>
        </p:spPr>
        <p:txBody>
          <a:bodyPr/>
          <a:lstStyle>
            <a:defPPr>
              <a:defRPr kern="1200"/>
            </a:defPPr>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4592109"/>
            <a:ext cx="14439900" cy="15011400"/>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D62FA9AC-EC82-41AC-A195-0604F34703C7}" type="slidenum">
              <a:rPr lang="en-US"/>
              <a:pPr>
                <a:defRPr/>
              </a:pPr>
              <a:t>‹#›</a:t>
            </a:fld>
            <a:endParaRPr lang="en-US"/>
          </a:p>
        </p:txBody>
      </p:sp>
    </p:spTree>
    <p:extLst>
      <p:ext uri="{BB962C8B-B14F-4D97-AF65-F5344CB8AC3E}">
        <p14:creationId xmlns:p14="http://schemas.microsoft.com/office/powerpoint/2010/main" val="33435406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15361709"/>
            <a:ext cx="26335038" cy="1813983"/>
          </a:xfrm>
        </p:spPr>
        <p:txBody>
          <a:bodyPr anchor="b"/>
          <a:lstStyle>
            <a:defPPr>
              <a:defRPr kern="1200"/>
            </a:defPPr>
            <a:lvl1pPr algn="l">
              <a:defRPr sz="1333" b="1"/>
            </a:lvl1pPr>
          </a:lstStyle>
          <a:p>
            <a:r>
              <a:rPr lang="en-US"/>
              <a:t>Click to edit Master title style</a:t>
            </a:r>
          </a:p>
        </p:txBody>
      </p:sp>
      <p:sp>
        <p:nvSpPr>
          <p:cNvPr id="3" name="Picture Placeholder 2"/>
          <p:cNvSpPr>
            <a:spLocks noGrp="1"/>
          </p:cNvSpPr>
          <p:nvPr>
            <p:ph type="pic" idx="1"/>
          </p:nvPr>
        </p:nvSpPr>
        <p:spPr>
          <a:xfrm>
            <a:off x="8602663" y="1961092"/>
            <a:ext cx="26335038" cy="13166725"/>
          </a:xfrm>
        </p:spPr>
        <p:txBody>
          <a:bodyPr/>
          <a:lstStyle>
            <a:defPPr>
              <a:defRPr kern="1200"/>
            </a:defPPr>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pPr lvl="0"/>
            <a:endParaRPr lang="en-US" noProof="0"/>
          </a:p>
        </p:txBody>
      </p:sp>
      <p:sp>
        <p:nvSpPr>
          <p:cNvPr id="4" name="Text Placeholder 3"/>
          <p:cNvSpPr>
            <a:spLocks noGrp="1"/>
          </p:cNvSpPr>
          <p:nvPr>
            <p:ph type="body" sz="half" idx="2"/>
          </p:nvPr>
        </p:nvSpPr>
        <p:spPr>
          <a:xfrm>
            <a:off x="8602663" y="17175693"/>
            <a:ext cx="26335038" cy="2574925"/>
          </a:xfrm>
        </p:spPr>
        <p:txBody>
          <a:bodyPr/>
          <a:lstStyle>
            <a:defPPr>
              <a:defRPr kern="1200"/>
            </a:defPPr>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39E7367-F861-4469-8F1E-2B22E33313A3}" type="slidenum">
              <a:rPr lang="en-US"/>
              <a:pPr>
                <a:defRPr/>
              </a:pPr>
              <a:t>‹#›</a:t>
            </a:fld>
            <a:endParaRPr lang="en-US"/>
          </a:p>
        </p:txBody>
      </p:sp>
    </p:spTree>
    <p:extLst>
      <p:ext uri="{BB962C8B-B14F-4D97-AF65-F5344CB8AC3E}">
        <p14:creationId xmlns:p14="http://schemas.microsoft.com/office/powerpoint/2010/main" val="1894677430"/>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55928CD3-AC38-479F-8EE5-F2AB6EC28205}" type="slidenum">
              <a:rPr lang="en-US"/>
              <a:pPr>
                <a:defRPr/>
              </a:pPr>
              <a:t>‹#›</a:t>
            </a:fld>
            <a:endParaRPr lang="en-US"/>
          </a:p>
        </p:txBody>
      </p:sp>
    </p:spTree>
    <p:extLst>
      <p:ext uri="{BB962C8B-B14F-4D97-AF65-F5344CB8AC3E}">
        <p14:creationId xmlns:p14="http://schemas.microsoft.com/office/powerpoint/2010/main" val="348518560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72162" y="1950509"/>
            <a:ext cx="9326562" cy="17556693"/>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3292475" y="1950509"/>
            <a:ext cx="27827288" cy="17556693"/>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CDE6F18-E9BE-4904-904A-DD4AD0DF5783}" type="slidenum">
              <a:rPr lang="en-US"/>
              <a:pPr>
                <a:defRPr/>
              </a:pPr>
              <a:t>‹#›</a:t>
            </a:fld>
            <a:endParaRPr lang="en-US"/>
          </a:p>
        </p:txBody>
      </p:sp>
    </p:spTree>
    <p:extLst>
      <p:ext uri="{BB962C8B-B14F-4D97-AF65-F5344CB8AC3E}">
        <p14:creationId xmlns:p14="http://schemas.microsoft.com/office/powerpoint/2010/main" val="147158697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FFFF"/>
            </a:gs>
            <a:gs pos="100000">
              <a:srgbClr val="FF66FF"/>
            </a:gs>
          </a:gsLst>
          <a:lin ang="189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92475" y="1950509"/>
            <a:ext cx="3730625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3292475" y="6339417"/>
            <a:ext cx="37306250" cy="131677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3292475" y="19995093"/>
            <a:ext cx="9144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defTabSz="2926438">
              <a:defRPr sz="4467" smtClean="0">
                <a:latin typeface="+mn-lt"/>
              </a:defRPr>
            </a:lvl1pPr>
          </a:lstStyle>
          <a:p>
            <a:pPr>
              <a:defRPr/>
            </a:pPr>
            <a:endParaRPr lang="en-US"/>
          </a:p>
        </p:txBody>
      </p:sp>
      <p:sp>
        <p:nvSpPr>
          <p:cNvPr id="1029" name="Rectangle 5"/>
          <p:cNvSpPr>
            <a:spLocks noGrp="1" noChangeArrowheads="1"/>
          </p:cNvSpPr>
          <p:nvPr>
            <p:ph type="ftr" sz="quarter" idx="3"/>
          </p:nvPr>
        </p:nvSpPr>
        <p:spPr bwMode="auto">
          <a:xfrm>
            <a:off x="14995525" y="19995093"/>
            <a:ext cx="1390015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ctr" defTabSz="2926438">
              <a:defRPr sz="4467" smtClean="0">
                <a:latin typeface="+mn-lt"/>
              </a:defRPr>
            </a:lvl1pPr>
          </a:lstStyle>
          <a:p>
            <a:pPr>
              <a:defRPr/>
            </a:pPr>
            <a:endParaRPr lang="en-US"/>
          </a:p>
        </p:txBody>
      </p:sp>
      <p:sp>
        <p:nvSpPr>
          <p:cNvPr id="1030" name="Rectangle 6"/>
          <p:cNvSpPr>
            <a:spLocks noGrp="1" noChangeArrowheads="1"/>
          </p:cNvSpPr>
          <p:nvPr>
            <p:ph type="sldNum" sz="quarter" idx="4"/>
          </p:nvPr>
        </p:nvSpPr>
        <p:spPr bwMode="auto">
          <a:xfrm>
            <a:off x="31454725" y="19995093"/>
            <a:ext cx="9144000" cy="1462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38912" tIns="219456" rIns="438912" bIns="219456" anchor="t" anchorCtr="0" compatLnSpc="1">
            <a:prstTxWarp prst="textNoShape">
              <a:avLst/>
            </a:prstTxWarp>
          </a:bodyPr>
          <a:lstStyle>
            <a:defPPr>
              <a:defRPr kern="1200"/>
            </a:defPPr>
            <a:lvl1pPr algn="r" defTabSz="2926438">
              <a:defRPr sz="4467" smtClean="0">
                <a:latin typeface="+mn-lt"/>
              </a:defRPr>
            </a:lvl1pPr>
          </a:lstStyle>
          <a:p>
            <a:pPr>
              <a:defRPr/>
            </a:pPr>
            <a:fld id="{54CF7B4A-E791-47B4-A6B7-FBBEB347B70B}" type="slidenum">
              <a:rPr lang="en-US"/>
              <a:pPr>
                <a:defRPr/>
              </a:pPr>
              <a:t>‹#›</a:t>
            </a:fld>
            <a:endParaRPr lang="en-US"/>
          </a:p>
        </p:txBody>
      </p:sp>
      <p:pic>
        <p:nvPicPr>
          <p:cNvPr id="1031" name="New picture"/>
          <p:cNvPicPr/>
          <p:nvPr/>
        </p:nvPicPr>
        <p:blipFill>
          <a:blip r:embed="rId13"/>
          <a:stretch>
            <a:fillRect/>
          </a:stretch>
        </p:blipFill>
        <p:spPr>
          <a:xfrm rot="16200000">
            <a:off x="-11074400" y="10972800"/>
            <a:ext cx="14274800" cy="3937000"/>
          </a:xfrm>
          <a:prstGeom prst="rect">
            <a:avLst/>
          </a:prstGeom>
        </p:spPr>
      </p:pic>
      <p:pic>
        <p:nvPicPr>
          <p:cNvPr id="1032" name="New picture"/>
          <p:cNvPicPr/>
          <p:nvPr/>
        </p:nvPicPr>
        <p:blipFill>
          <a:blip r:embed="rId13"/>
          <a:stretch>
            <a:fillRect/>
          </a:stretch>
        </p:blipFill>
        <p:spPr>
          <a:xfrm rot="5400000">
            <a:off x="40690800" y="10972800"/>
            <a:ext cx="14274800" cy="3937000"/>
          </a:xfrm>
          <a:prstGeom prst="rect">
            <a:avLst/>
          </a:prstGeom>
        </p:spPr>
      </p:pic>
      <p:pic>
        <p:nvPicPr>
          <p:cNvPr id="1033" name="New picture"/>
          <p:cNvPicPr/>
          <p:nvPr/>
        </p:nvPicPr>
        <p:blipFill>
          <a:blip r:embed="rId14"/>
          <a:stretch>
            <a:fillRect/>
          </a:stretch>
        </p:blipFill>
        <p:spPr>
          <a:xfrm>
            <a:off x="6946900" y="22453600"/>
            <a:ext cx="29997400" cy="1447800"/>
          </a:xfrm>
          <a:prstGeom prst="rect">
            <a:avLst/>
          </a:prstGeom>
        </p:spPr>
      </p:pic>
      <p:sp>
        <p:nvSpPr>
          <p:cNvPr id="1034" name="New shape"/>
          <p:cNvSpPr/>
          <p:nvPr/>
        </p:nvSpPr>
        <p:spPr>
          <a:xfrm>
            <a:off x="6946900" y="230251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rationalrouge  Size: 48x24</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2926438" rtl="0" eaLnBrk="0" fontAlgn="base" hangingPunct="0">
        <a:spcBef>
          <a:spcPct val="0"/>
        </a:spcBef>
        <a:spcAft>
          <a:spcPct val="0"/>
        </a:spcAft>
        <a:defRPr sz="14067">
          <a:solidFill>
            <a:schemeClr val="tx2"/>
          </a:solidFill>
          <a:latin typeface="+mj-lt"/>
          <a:ea typeface="+mj-ea"/>
          <a:cs typeface="+mj-cs"/>
        </a:defRPr>
      </a:lvl1pPr>
      <a:lvl2pPr algn="ctr" defTabSz="2926438" rtl="0" eaLnBrk="0" fontAlgn="base" hangingPunct="0">
        <a:spcBef>
          <a:spcPct val="0"/>
        </a:spcBef>
        <a:spcAft>
          <a:spcPct val="0"/>
        </a:spcAft>
        <a:defRPr sz="14067">
          <a:solidFill>
            <a:schemeClr val="tx2"/>
          </a:solidFill>
          <a:latin typeface="Times New Roman" pitchFamily="18" charset="0"/>
        </a:defRPr>
      </a:lvl2pPr>
      <a:lvl3pPr algn="ctr" defTabSz="2926438" rtl="0" eaLnBrk="0" fontAlgn="base" hangingPunct="0">
        <a:spcBef>
          <a:spcPct val="0"/>
        </a:spcBef>
        <a:spcAft>
          <a:spcPct val="0"/>
        </a:spcAft>
        <a:defRPr sz="14067">
          <a:solidFill>
            <a:schemeClr val="tx2"/>
          </a:solidFill>
          <a:latin typeface="Times New Roman" pitchFamily="18" charset="0"/>
        </a:defRPr>
      </a:lvl3pPr>
      <a:lvl4pPr algn="ctr" defTabSz="2926438" rtl="0" eaLnBrk="0" fontAlgn="base" hangingPunct="0">
        <a:spcBef>
          <a:spcPct val="0"/>
        </a:spcBef>
        <a:spcAft>
          <a:spcPct val="0"/>
        </a:spcAft>
        <a:defRPr sz="14067">
          <a:solidFill>
            <a:schemeClr val="tx2"/>
          </a:solidFill>
          <a:latin typeface="Times New Roman" pitchFamily="18" charset="0"/>
        </a:defRPr>
      </a:lvl4pPr>
      <a:lvl5pPr algn="ctr" defTabSz="2926438" rtl="0" eaLnBrk="0" fontAlgn="base" hangingPunct="0">
        <a:spcBef>
          <a:spcPct val="0"/>
        </a:spcBef>
        <a:spcAft>
          <a:spcPct val="0"/>
        </a:spcAft>
        <a:defRPr sz="14067">
          <a:solidFill>
            <a:schemeClr val="tx2"/>
          </a:solidFill>
          <a:latin typeface="Times New Roman" pitchFamily="18" charset="0"/>
        </a:defRPr>
      </a:lvl5pPr>
      <a:lvl6pPr marL="304815" algn="ctr" defTabSz="2926438" rtl="0" fontAlgn="base">
        <a:spcBef>
          <a:spcPct val="0"/>
        </a:spcBef>
        <a:spcAft>
          <a:spcPct val="0"/>
        </a:spcAft>
        <a:defRPr sz="14067">
          <a:solidFill>
            <a:schemeClr val="tx2"/>
          </a:solidFill>
          <a:latin typeface="Times New Roman" pitchFamily="18" charset="0"/>
        </a:defRPr>
      </a:lvl6pPr>
      <a:lvl7pPr marL="609630" algn="ctr" defTabSz="2926438" rtl="0" fontAlgn="base">
        <a:spcBef>
          <a:spcPct val="0"/>
        </a:spcBef>
        <a:spcAft>
          <a:spcPct val="0"/>
        </a:spcAft>
        <a:defRPr sz="14067">
          <a:solidFill>
            <a:schemeClr val="tx2"/>
          </a:solidFill>
          <a:latin typeface="Times New Roman" pitchFamily="18" charset="0"/>
        </a:defRPr>
      </a:lvl7pPr>
      <a:lvl8pPr marL="914446" algn="ctr" defTabSz="2926438" rtl="0" fontAlgn="base">
        <a:spcBef>
          <a:spcPct val="0"/>
        </a:spcBef>
        <a:spcAft>
          <a:spcPct val="0"/>
        </a:spcAft>
        <a:defRPr sz="14067">
          <a:solidFill>
            <a:schemeClr val="tx2"/>
          </a:solidFill>
          <a:latin typeface="Times New Roman" pitchFamily="18" charset="0"/>
        </a:defRPr>
      </a:lvl8pPr>
      <a:lvl9pPr marL="1219261" algn="ctr" defTabSz="2926438" rtl="0" fontAlgn="base">
        <a:spcBef>
          <a:spcPct val="0"/>
        </a:spcBef>
        <a:spcAft>
          <a:spcPct val="0"/>
        </a:spcAft>
        <a:defRPr sz="14067">
          <a:solidFill>
            <a:schemeClr val="tx2"/>
          </a:solidFill>
          <a:latin typeface="Times New Roman" pitchFamily="18" charset="0"/>
        </a:defRPr>
      </a:lvl9pPr>
    </p:titleStyle>
    <p:bodyStyle>
      <a:defPPr>
        <a:defRPr kern="1200"/>
      </a:defPPr>
      <a:lvl1pPr marL="1097547" indent="-1097547" algn="l" defTabSz="2926438" rtl="0" eaLnBrk="0" fontAlgn="base" hangingPunct="0">
        <a:spcBef>
          <a:spcPct val="20000"/>
        </a:spcBef>
        <a:spcAft>
          <a:spcPct val="0"/>
        </a:spcAft>
        <a:buChar char="•"/>
        <a:defRPr sz="10267">
          <a:solidFill>
            <a:schemeClr val="tx1"/>
          </a:solidFill>
          <a:latin typeface="+mn-lt"/>
          <a:ea typeface="+mn-ea"/>
          <a:cs typeface="+mn-cs"/>
        </a:defRPr>
      </a:lvl1pPr>
      <a:lvl2pPr marL="2377136" indent="-914446" algn="l" defTabSz="2926438" rtl="0" eaLnBrk="0" fontAlgn="base" hangingPunct="0">
        <a:spcBef>
          <a:spcPct val="20000"/>
        </a:spcBef>
        <a:spcAft>
          <a:spcPct val="0"/>
        </a:spcAft>
        <a:buChar char="–"/>
        <a:defRPr sz="8934">
          <a:solidFill>
            <a:schemeClr val="tx1"/>
          </a:solidFill>
          <a:latin typeface="+mn-lt"/>
        </a:defRPr>
      </a:lvl2pPr>
      <a:lvl3pPr marL="3657783" indent="-731345" algn="l" defTabSz="2926438" rtl="0" eaLnBrk="0" fontAlgn="base" hangingPunct="0">
        <a:spcBef>
          <a:spcPct val="20000"/>
        </a:spcBef>
        <a:spcAft>
          <a:spcPct val="0"/>
        </a:spcAft>
        <a:buChar char="•"/>
        <a:defRPr sz="7667">
          <a:solidFill>
            <a:schemeClr val="tx1"/>
          </a:solidFill>
          <a:latin typeface="+mn-lt"/>
        </a:defRPr>
      </a:lvl3pPr>
      <a:lvl4pPr marL="5120473" indent="-731345" algn="l" defTabSz="2926438" rtl="0" eaLnBrk="0" fontAlgn="base" hangingPunct="0">
        <a:spcBef>
          <a:spcPct val="20000"/>
        </a:spcBef>
        <a:spcAft>
          <a:spcPct val="0"/>
        </a:spcAft>
        <a:buChar char="–"/>
        <a:defRPr sz="6400">
          <a:solidFill>
            <a:schemeClr val="tx1"/>
          </a:solidFill>
          <a:latin typeface="+mn-lt"/>
        </a:defRPr>
      </a:lvl4pPr>
      <a:lvl5pPr marL="6584221" indent="-731345" algn="l" defTabSz="2926438" rtl="0" eaLnBrk="0" fontAlgn="base" hangingPunct="0">
        <a:spcBef>
          <a:spcPct val="20000"/>
        </a:spcBef>
        <a:spcAft>
          <a:spcPct val="0"/>
        </a:spcAft>
        <a:buChar char="»"/>
        <a:defRPr sz="6400">
          <a:solidFill>
            <a:schemeClr val="tx1"/>
          </a:solidFill>
          <a:latin typeface="+mn-lt"/>
        </a:defRPr>
      </a:lvl5pPr>
      <a:lvl6pPr marL="6889036" indent="-731345" algn="l" defTabSz="2926438" rtl="0" fontAlgn="base">
        <a:spcBef>
          <a:spcPct val="20000"/>
        </a:spcBef>
        <a:spcAft>
          <a:spcPct val="0"/>
        </a:spcAft>
        <a:buChar char="»"/>
        <a:defRPr sz="6400">
          <a:solidFill>
            <a:schemeClr val="tx1"/>
          </a:solidFill>
          <a:latin typeface="+mn-lt"/>
        </a:defRPr>
      </a:lvl6pPr>
      <a:lvl7pPr marL="7193852" indent="-731345" algn="l" defTabSz="2926438" rtl="0" fontAlgn="base">
        <a:spcBef>
          <a:spcPct val="20000"/>
        </a:spcBef>
        <a:spcAft>
          <a:spcPct val="0"/>
        </a:spcAft>
        <a:buChar char="»"/>
        <a:defRPr sz="6400">
          <a:solidFill>
            <a:schemeClr val="tx1"/>
          </a:solidFill>
          <a:latin typeface="+mn-lt"/>
        </a:defRPr>
      </a:lvl7pPr>
      <a:lvl8pPr marL="7498667" indent="-731345" algn="l" defTabSz="2926438" rtl="0" fontAlgn="base">
        <a:spcBef>
          <a:spcPct val="20000"/>
        </a:spcBef>
        <a:spcAft>
          <a:spcPct val="0"/>
        </a:spcAft>
        <a:buChar char="»"/>
        <a:defRPr sz="6400">
          <a:solidFill>
            <a:schemeClr val="tx1"/>
          </a:solidFill>
          <a:latin typeface="+mn-lt"/>
        </a:defRPr>
      </a:lvl8pPr>
      <a:lvl9pPr marL="7803482" indent="-731345" algn="l" defTabSz="2926438" rtl="0" fontAlgn="base">
        <a:spcBef>
          <a:spcPct val="20000"/>
        </a:spcBef>
        <a:spcAft>
          <a:spcPct val="0"/>
        </a:spcAft>
        <a:buChar char="»"/>
        <a:defRPr sz="6400">
          <a:solidFill>
            <a:schemeClr val="tx1"/>
          </a:solidFill>
          <a:latin typeface="+mn-lt"/>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svg"/><Relationship Id="rId12" Type="http://schemas.openxmlformats.org/officeDocument/2006/relationships/image" Target="../media/image12.png"/><Relationship Id="rId17" Type="http://schemas.openxmlformats.org/officeDocument/2006/relationships/image" Target="../media/image17.png"/><Relationship Id="rId2" Type="http://schemas.openxmlformats.org/officeDocument/2006/relationships/notesSlide" Target="../notesSlides/notesSlide1.xml"/><Relationship Id="rId16" Type="http://schemas.openxmlformats.org/officeDocument/2006/relationships/image" Target="../media/image16.png"/><Relationship Id="rId1" Type="http://schemas.openxmlformats.org/officeDocument/2006/relationships/slideLayout" Target="../slideLayouts/slideLayout4.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5" Type="http://schemas.openxmlformats.org/officeDocument/2006/relationships/image" Target="../media/image1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 Id="rId1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chemeClr val="bg1"/>
            </a:gs>
            <a:gs pos="80000">
              <a:srgbClr val="FFE7F1"/>
            </a:gs>
          </a:gsLst>
          <a:lin ang="18900000" scaled="1"/>
        </a:gradFill>
        <a:effectLst/>
      </p:bgPr>
    </p:bg>
    <p:spTree>
      <p:nvGrpSpPr>
        <p:cNvPr id="1" name=""/>
        <p:cNvGrpSpPr/>
        <p:nvPr/>
      </p:nvGrpSpPr>
      <p:grpSpPr>
        <a:xfrm>
          <a:off x="0" y="0"/>
          <a:ext cx="0" cy="0"/>
          <a:chOff x="0" y="0"/>
          <a:chExt cx="0" cy="0"/>
        </a:xfrm>
      </p:grpSpPr>
      <p:sp>
        <p:nvSpPr>
          <p:cNvPr id="22" name="Text Placeholder 5">
            <a:extLst>
              <a:ext uri="{FF2B5EF4-FFF2-40B4-BE49-F238E27FC236}">
                <a16:creationId xmlns:a16="http://schemas.microsoft.com/office/drawing/2014/main" id="{4369D350-A6E8-4013-9E68-41D409BBBE5D}"/>
              </a:ext>
            </a:extLst>
          </p:cNvPr>
          <p:cNvSpPr txBox="1"/>
          <p:nvPr/>
        </p:nvSpPr>
        <p:spPr>
          <a:xfrm>
            <a:off x="13268991" y="261331"/>
            <a:ext cx="17830800" cy="1077218"/>
          </a:xfrm>
          <a:prstGeom prst="rect">
            <a:avLst/>
          </a:prstGeom>
        </p:spPr>
        <p:txBody>
          <a:bodyPr lIns="0" tIns="0" rIns="0" bIns="0">
            <a:no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lgn="ctr" defTabSz="2507516">
              <a:spcBef>
                <a:spcPct val="20000"/>
              </a:spcBef>
              <a:defRPr/>
            </a:pPr>
            <a:r>
              <a:rPr lang="en-US" sz="8800" b="1" dirty="0">
                <a:ln w="6600">
                  <a:solidFill>
                    <a:schemeClr val="accent2"/>
                  </a:solidFill>
                  <a:prstDash val="solid"/>
                </a:ln>
                <a:solidFill>
                  <a:srgbClr val="FFFFFF"/>
                </a:solidFill>
                <a:effectLst>
                  <a:outerShdw dist="38100" dir="2700000" algn="tl" rotWithShape="0">
                    <a:schemeClr val="accent2"/>
                  </a:outerShdw>
                </a:effectLst>
                <a:latin typeface="Bree Serif" panose="02000503040000020004" pitchFamily="2" charset="0"/>
                <a:cs typeface="Calibri" panose="020F0502020204030204" pitchFamily="34" charset="0"/>
              </a:rPr>
              <a:t>Developing Emotional Intelligence </a:t>
            </a:r>
          </a:p>
        </p:txBody>
      </p:sp>
      <p:sp>
        <p:nvSpPr>
          <p:cNvPr id="23" name="Text Placeholder 5">
            <a:extLst>
              <a:ext uri="{FF2B5EF4-FFF2-40B4-BE49-F238E27FC236}">
                <a16:creationId xmlns:a16="http://schemas.microsoft.com/office/drawing/2014/main" id="{8BBE4D3D-2973-4E7D-BD53-6E31C96F6EA1}"/>
              </a:ext>
            </a:extLst>
          </p:cNvPr>
          <p:cNvSpPr txBox="1"/>
          <p:nvPr/>
        </p:nvSpPr>
        <p:spPr>
          <a:xfrm>
            <a:off x="582910" y="198571"/>
            <a:ext cx="13247390" cy="2154436"/>
          </a:xfrm>
          <a:prstGeom prst="rect">
            <a:avLst/>
          </a:prstGeom>
        </p:spPr>
        <p:txBody>
          <a:bodyPr wrap="square" lIns="0" tIns="0" rIns="0" bIns="0">
            <a:spAutoFit/>
          </a:bodyPr>
          <a:lstStyle>
            <a:defPPr>
              <a:defRPr lang="en-US"/>
            </a:defPPr>
            <a:lvl1pPr algn="l" rtl="0" fontAlgn="base">
              <a:spcBef>
                <a:spcPct val="0"/>
              </a:spcBef>
              <a:spcAft>
                <a:spcPct val="0"/>
              </a:spcAft>
              <a:defRPr sz="3000" kern="1200">
                <a:solidFill>
                  <a:schemeClr val="tx1"/>
                </a:solidFill>
                <a:latin typeface="Arial"/>
                <a:ea typeface="+mn-ea"/>
                <a:cs typeface="+mn-cs"/>
              </a:defRPr>
            </a:lvl1pPr>
            <a:lvl2pPr marL="457200" algn="l" rtl="0" fontAlgn="base">
              <a:spcBef>
                <a:spcPct val="0"/>
              </a:spcBef>
              <a:spcAft>
                <a:spcPct val="0"/>
              </a:spcAft>
              <a:defRPr sz="3000" kern="1200">
                <a:solidFill>
                  <a:schemeClr val="tx1"/>
                </a:solidFill>
                <a:latin typeface="Arial"/>
                <a:ea typeface="+mn-ea"/>
                <a:cs typeface="+mn-cs"/>
              </a:defRPr>
            </a:lvl2pPr>
            <a:lvl3pPr marL="914400" algn="l" rtl="0" fontAlgn="base">
              <a:spcBef>
                <a:spcPct val="0"/>
              </a:spcBef>
              <a:spcAft>
                <a:spcPct val="0"/>
              </a:spcAft>
              <a:defRPr sz="3000" kern="1200">
                <a:solidFill>
                  <a:schemeClr val="tx1"/>
                </a:solidFill>
                <a:latin typeface="Arial"/>
                <a:ea typeface="+mn-ea"/>
                <a:cs typeface="+mn-cs"/>
              </a:defRPr>
            </a:lvl3pPr>
            <a:lvl4pPr marL="1371600" algn="l" rtl="0" fontAlgn="base">
              <a:spcBef>
                <a:spcPct val="0"/>
              </a:spcBef>
              <a:spcAft>
                <a:spcPct val="0"/>
              </a:spcAft>
              <a:defRPr sz="3000" kern="1200">
                <a:solidFill>
                  <a:schemeClr val="tx1"/>
                </a:solidFill>
                <a:latin typeface="Arial"/>
                <a:ea typeface="+mn-ea"/>
                <a:cs typeface="+mn-cs"/>
              </a:defRPr>
            </a:lvl4pPr>
            <a:lvl5pPr marL="1828800" algn="l" rtl="0" fontAlgn="base">
              <a:spcBef>
                <a:spcPct val="0"/>
              </a:spcBef>
              <a:spcAft>
                <a:spcPct val="0"/>
              </a:spcAft>
              <a:defRPr sz="3000" kern="1200">
                <a:solidFill>
                  <a:schemeClr val="tx1"/>
                </a:solidFill>
                <a:latin typeface="Arial"/>
                <a:ea typeface="+mn-ea"/>
                <a:cs typeface="+mn-cs"/>
              </a:defRPr>
            </a:lvl5pPr>
            <a:lvl6pPr marL="2286000" algn="l" defTabSz="914400" rtl="0" eaLnBrk="1" latinLnBrk="0" hangingPunct="1">
              <a:defRPr sz="3000" kern="1200">
                <a:solidFill>
                  <a:schemeClr val="tx1"/>
                </a:solidFill>
                <a:latin typeface="Arial"/>
                <a:ea typeface="+mn-ea"/>
                <a:cs typeface="+mn-cs"/>
              </a:defRPr>
            </a:lvl6pPr>
            <a:lvl7pPr marL="2743200" algn="l" defTabSz="914400" rtl="0" eaLnBrk="1" latinLnBrk="0" hangingPunct="1">
              <a:defRPr sz="3000" kern="1200">
                <a:solidFill>
                  <a:schemeClr val="tx1"/>
                </a:solidFill>
                <a:latin typeface="Arial"/>
                <a:ea typeface="+mn-ea"/>
                <a:cs typeface="+mn-cs"/>
              </a:defRPr>
            </a:lvl7pPr>
            <a:lvl8pPr marL="3200400" algn="l" defTabSz="914400" rtl="0" eaLnBrk="1" latinLnBrk="0" hangingPunct="1">
              <a:defRPr sz="3000" kern="1200">
                <a:solidFill>
                  <a:schemeClr val="tx1"/>
                </a:solidFill>
                <a:latin typeface="Arial"/>
                <a:ea typeface="+mn-ea"/>
                <a:cs typeface="+mn-cs"/>
              </a:defRPr>
            </a:lvl8pPr>
            <a:lvl9pPr marL="3657600" algn="l" defTabSz="914400" rtl="0" eaLnBrk="1" latinLnBrk="0" hangingPunct="1">
              <a:defRPr sz="3000" kern="1200">
                <a:solidFill>
                  <a:schemeClr val="tx1"/>
                </a:solidFill>
                <a:latin typeface="Arial"/>
                <a:ea typeface="+mn-ea"/>
                <a:cs typeface="+mn-cs"/>
              </a:defRPr>
            </a:lvl9pPr>
          </a:lstStyle>
          <a:p>
            <a:pPr>
              <a:defRPr/>
            </a:pPr>
            <a:r>
              <a:rPr lang="en-US" sz="2800" dirty="0">
                <a:solidFill>
                  <a:srgbClr val="4B4B4B"/>
                </a:solidFill>
                <a:latin typeface="Arial" panose="020B0604020202020204" pitchFamily="34" charset="0"/>
                <a:ea typeface="Open Sans" panose="020B0606030504020204" pitchFamily="34" charset="0"/>
                <a:cs typeface="Arial" panose="020B0604020202020204" pitchFamily="34" charset="0"/>
              </a:rPr>
              <a:t>Programme BA (Hons) Leadership and Management Skills for the Workplace</a:t>
            </a:r>
          </a:p>
          <a:p>
            <a:pPr>
              <a:defRPr/>
            </a:pPr>
            <a:r>
              <a:rPr lang="en-US" sz="2800" dirty="0">
                <a:solidFill>
                  <a:srgbClr val="4B4B4B"/>
                </a:solidFill>
                <a:latin typeface="Arial" panose="020B0604020202020204" pitchFamily="34" charset="0"/>
                <a:ea typeface="Open Sans" panose="020B0606030504020204" pitchFamily="34" charset="0"/>
                <a:cs typeface="Arial" panose="020B0604020202020204" pitchFamily="34" charset="0"/>
              </a:rPr>
              <a:t>Module: Developing Emotional Intelligence Skills</a:t>
            </a:r>
          </a:p>
          <a:p>
            <a:pPr>
              <a:defRPr/>
            </a:pPr>
            <a:r>
              <a:rPr lang="en-US" sz="2800" dirty="0">
                <a:solidFill>
                  <a:srgbClr val="4B4B4B"/>
                </a:solidFill>
                <a:latin typeface="Arial" panose="020B0604020202020204" pitchFamily="34" charset="0"/>
                <a:ea typeface="Open Sans" panose="020B0606030504020204" pitchFamily="34" charset="0"/>
                <a:cs typeface="Arial" panose="020B0604020202020204" pitchFamily="34" charset="0"/>
              </a:rPr>
              <a:t>Module code: LCLM 5006</a:t>
            </a:r>
          </a:p>
          <a:p>
            <a:pPr>
              <a:defRPr/>
            </a:pPr>
            <a:r>
              <a:rPr lang="en-US" sz="2800" dirty="0">
                <a:solidFill>
                  <a:srgbClr val="4B4B4B"/>
                </a:solidFill>
                <a:latin typeface="Arial" panose="020B0604020202020204" pitchFamily="34" charset="0"/>
                <a:ea typeface="Open Sans" panose="020B0606030504020204" pitchFamily="34" charset="0"/>
                <a:cs typeface="Arial" panose="020B0604020202020204" pitchFamily="34" charset="0"/>
              </a:rPr>
              <a:t>Lecture’s name: Abdallah Naser </a:t>
            </a:r>
          </a:p>
          <a:p>
            <a:pPr>
              <a:defRPr/>
            </a:pPr>
            <a:r>
              <a:rPr lang="en-US" sz="2800" dirty="0">
                <a:solidFill>
                  <a:srgbClr val="4B4B4B"/>
                </a:solidFill>
                <a:latin typeface="Arial" panose="020B0604020202020204" pitchFamily="34" charset="0"/>
                <a:ea typeface="Open Sans" panose="020B0606030504020204" pitchFamily="34" charset="0"/>
                <a:cs typeface="Arial" panose="020B0604020202020204" pitchFamily="34" charset="0"/>
              </a:rPr>
              <a:t>Student name &amp; ID number: Sylene Angela Cedeno Pincay, 2330431</a:t>
            </a:r>
          </a:p>
        </p:txBody>
      </p:sp>
      <p:sp>
        <p:nvSpPr>
          <p:cNvPr id="2056" name="Text Box 59"/>
          <p:cNvSpPr txBox="1">
            <a:spLocks noChangeArrowheads="1"/>
          </p:cNvSpPr>
          <p:nvPr/>
        </p:nvSpPr>
        <p:spPr bwMode="auto">
          <a:xfrm>
            <a:off x="696547" y="10182028"/>
            <a:ext cx="14848253" cy="707886"/>
          </a:xfrm>
          <a:prstGeom prst="rect">
            <a:avLst/>
          </a:prstGeom>
          <a:solidFill>
            <a:srgbClr val="F98BEC"/>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000" dirty="0">
                <a:latin typeface="Bree Serif" panose="02000503040000020004" pitchFamily="2" charset="0"/>
                <a:cs typeface="Calibri" panose="020F0502020204030204" pitchFamily="34" charset="0"/>
              </a:rPr>
              <a:t>How Can Someone Develop Emotional Intelligence?</a:t>
            </a:r>
          </a:p>
        </p:txBody>
      </p:sp>
      <p:sp>
        <p:nvSpPr>
          <p:cNvPr id="25" name="Text Box 59">
            <a:extLst>
              <a:ext uri="{FF2B5EF4-FFF2-40B4-BE49-F238E27FC236}">
                <a16:creationId xmlns:a16="http://schemas.microsoft.com/office/drawing/2014/main" id="{DB4E06F8-B538-4BF0-A004-8EB41E3C77CF}"/>
              </a:ext>
            </a:extLst>
          </p:cNvPr>
          <p:cNvSpPr txBox="1">
            <a:spLocks noChangeArrowheads="1"/>
          </p:cNvSpPr>
          <p:nvPr/>
        </p:nvSpPr>
        <p:spPr bwMode="auto">
          <a:xfrm>
            <a:off x="16159143" y="1812809"/>
            <a:ext cx="15667520" cy="707886"/>
          </a:xfrm>
          <a:prstGeom prst="rect">
            <a:avLst/>
          </a:prstGeom>
          <a:solidFill>
            <a:srgbClr val="92D050"/>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000" dirty="0">
                <a:latin typeface="Bree Serif" panose="02000503040000020004" pitchFamily="2" charset="0"/>
                <a:cs typeface="Calibri" panose="020F0502020204030204" pitchFamily="34" charset="0"/>
              </a:rPr>
              <a:t>Emotional Self-management And Mindfulness As A Student </a:t>
            </a:r>
          </a:p>
        </p:txBody>
      </p:sp>
      <p:sp>
        <p:nvSpPr>
          <p:cNvPr id="27" name="Text Box 59">
            <a:extLst>
              <a:ext uri="{FF2B5EF4-FFF2-40B4-BE49-F238E27FC236}">
                <a16:creationId xmlns:a16="http://schemas.microsoft.com/office/drawing/2014/main" id="{7ABC953D-A891-4F1F-BD24-179EA2553B27}"/>
              </a:ext>
            </a:extLst>
          </p:cNvPr>
          <p:cNvSpPr txBox="1">
            <a:spLocks noChangeArrowheads="1"/>
          </p:cNvSpPr>
          <p:nvPr/>
        </p:nvSpPr>
        <p:spPr bwMode="auto">
          <a:xfrm>
            <a:off x="582910" y="2593263"/>
            <a:ext cx="14961890" cy="2123658"/>
          </a:xfrm>
          <a:prstGeom prst="rect">
            <a:avLst/>
          </a:prstGeom>
          <a:solidFill>
            <a:srgbClr val="FFFF99"/>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a:r>
              <a:rPr lang="en-GB" sz="4400" b="1" dirty="0"/>
              <a:t>"If you are tuned out of your own emotions, you will be poor at reading them in other people."</a:t>
            </a:r>
            <a:br>
              <a:rPr lang="en-GB" sz="4400" dirty="0"/>
            </a:br>
            <a:r>
              <a:rPr lang="en-GB" sz="4400" dirty="0"/>
              <a:t>— </a:t>
            </a:r>
            <a:r>
              <a:rPr lang="en-GB" sz="4400" i="1" dirty="0"/>
              <a:t>Daniel Goleman</a:t>
            </a:r>
            <a:endParaRPr lang="en-GB" sz="4400" dirty="0"/>
          </a:p>
        </p:txBody>
      </p:sp>
      <p:sp>
        <p:nvSpPr>
          <p:cNvPr id="29" name="Text Box 59">
            <a:extLst>
              <a:ext uri="{FF2B5EF4-FFF2-40B4-BE49-F238E27FC236}">
                <a16:creationId xmlns:a16="http://schemas.microsoft.com/office/drawing/2014/main" id="{2774E8FF-31AA-4912-BCA4-5CAAC8AFD357}"/>
              </a:ext>
            </a:extLst>
          </p:cNvPr>
          <p:cNvSpPr txBox="1">
            <a:spLocks noChangeArrowheads="1"/>
          </p:cNvSpPr>
          <p:nvPr/>
        </p:nvSpPr>
        <p:spPr bwMode="auto">
          <a:xfrm>
            <a:off x="32508259" y="177864"/>
            <a:ext cx="10926340" cy="1323439"/>
          </a:xfrm>
          <a:prstGeom prst="rect">
            <a:avLst/>
          </a:prstGeom>
          <a:solidFill>
            <a:schemeClr val="accent5">
              <a:lumMod val="60000"/>
              <a:lumOff val="40000"/>
            </a:schemeClr>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000" b="1" dirty="0">
                <a:latin typeface="Bree Serif" panose="020B0604020202020204" charset="0"/>
                <a:ea typeface="Open Sans" panose="020B0606030504020204" pitchFamily="34" charset="0"/>
                <a:cs typeface="Arial" panose="020B0604020202020204" pitchFamily="34" charset="0"/>
              </a:rPr>
              <a:t> Actions to Address Emotional Intelligence Challenges</a:t>
            </a:r>
          </a:p>
        </p:txBody>
      </p:sp>
      <p:sp>
        <p:nvSpPr>
          <p:cNvPr id="33" name="Text Box 59">
            <a:extLst>
              <a:ext uri="{FF2B5EF4-FFF2-40B4-BE49-F238E27FC236}">
                <a16:creationId xmlns:a16="http://schemas.microsoft.com/office/drawing/2014/main" id="{793F7B3F-B459-40A5-B742-08A8001C931E}"/>
              </a:ext>
            </a:extLst>
          </p:cNvPr>
          <p:cNvSpPr txBox="1">
            <a:spLocks noChangeArrowheads="1"/>
          </p:cNvSpPr>
          <p:nvPr/>
        </p:nvSpPr>
        <p:spPr bwMode="auto">
          <a:xfrm>
            <a:off x="32121637" y="17874807"/>
            <a:ext cx="11312960" cy="584775"/>
          </a:xfrm>
          <a:prstGeom prst="rect">
            <a:avLst/>
          </a:prstGeom>
          <a:solidFill>
            <a:srgbClr val="47F1ED"/>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latin typeface="Bree Serif" panose="02000503040000020004" pitchFamily="2" charset="0"/>
                <a:cs typeface="Calibri" panose="020F0502020204030204" pitchFamily="34" charset="0"/>
              </a:rPr>
              <a:t>QR Code </a:t>
            </a:r>
          </a:p>
        </p:txBody>
      </p:sp>
      <p:sp>
        <p:nvSpPr>
          <p:cNvPr id="16" name="TextBox 15">
            <a:extLst>
              <a:ext uri="{FF2B5EF4-FFF2-40B4-BE49-F238E27FC236}">
                <a16:creationId xmlns:a16="http://schemas.microsoft.com/office/drawing/2014/main" id="{EC79B840-1651-4076-B50F-94BA0C125400}"/>
              </a:ext>
            </a:extLst>
          </p:cNvPr>
          <p:cNvSpPr txBox="1"/>
          <p:nvPr/>
        </p:nvSpPr>
        <p:spPr>
          <a:xfrm>
            <a:off x="565192" y="11166913"/>
            <a:ext cx="8003091" cy="10295126"/>
          </a:xfrm>
          <a:prstGeom prst="rect">
            <a:avLst/>
          </a:prstGeom>
          <a:noFill/>
        </p:spPr>
        <p:txBody>
          <a:bodyPr wrap="square" rtlCol="0">
            <a:spAutoFit/>
          </a:bodyPr>
          <a:lstStyle>
            <a:defPPr>
              <a:defRPr kern="1200"/>
            </a:defPPr>
          </a:lstStyle>
          <a:p>
            <a:pPr eaLnBrk="1" hangingPunct="1">
              <a:spcBef>
                <a:spcPct val="50000"/>
              </a:spcBef>
            </a:pPr>
            <a:r>
              <a:rPr lang="en-US" sz="3400" b="1" dirty="0">
                <a:latin typeface="Arial" panose="020B0604020202020204" pitchFamily="34" charset="0"/>
                <a:cs typeface="Arial" panose="020B0604020202020204" pitchFamily="34" charset="0"/>
              </a:rPr>
              <a:t>Emotional intelligence can be developed by practicing self-awareness, managing reactions, cultivating empathy, improving communication, and reflecting on experiences, as emphasized by Daniel Goleman in Emotional Intelligence, which highlights emotional skills as learnable abilities that enhance relationship, decision-making, leadership, well-being, resilience, and performance overall. </a:t>
            </a:r>
          </a:p>
          <a:p>
            <a:pPr eaLnBrk="1" hangingPunct="1">
              <a:spcBef>
                <a:spcPct val="50000"/>
              </a:spcBef>
            </a:pPr>
            <a:r>
              <a:rPr lang="en-US" sz="3400" b="1" dirty="0">
                <a:latin typeface="Arial" panose="020B0604020202020204" pitchFamily="34" charset="0"/>
                <a:cs typeface="Arial" panose="020B0604020202020204" pitchFamily="34" charset="0"/>
              </a:rPr>
              <a:t>Without awareness of personal emotions, empathy and social understanding remain limited, supporting Goleman’s assertion that self-awareness underpins emotional intelligence (Goleman, 1998; Brackett, Rivers and Salovey, 2011).</a:t>
            </a:r>
          </a:p>
        </p:txBody>
      </p:sp>
      <p:sp>
        <p:nvSpPr>
          <p:cNvPr id="30" name="TextBox 29">
            <a:extLst>
              <a:ext uri="{FF2B5EF4-FFF2-40B4-BE49-F238E27FC236}">
                <a16:creationId xmlns:a16="http://schemas.microsoft.com/office/drawing/2014/main" id="{DB4E3021-83FD-4CCD-BFC5-623708AC1DEC}"/>
              </a:ext>
            </a:extLst>
          </p:cNvPr>
          <p:cNvSpPr txBox="1"/>
          <p:nvPr/>
        </p:nvSpPr>
        <p:spPr>
          <a:xfrm>
            <a:off x="22344372" y="2670830"/>
            <a:ext cx="9661118" cy="11141512"/>
          </a:xfrm>
          <a:prstGeom prst="rect">
            <a:avLst/>
          </a:prstGeom>
          <a:noFill/>
        </p:spPr>
        <p:txBody>
          <a:bodyPr wrap="square" rtlCol="0">
            <a:spAutoFit/>
          </a:bodyPr>
          <a:lstStyle>
            <a:defPPr>
              <a:defRPr kern="1200"/>
            </a:defPPr>
          </a:lstStyle>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Emotional self-management means understanding your feelings and not letting them control your actions.</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It helps students stay calm during stress, exams, or challenges. </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Mindfulness means paying attention to the present moment without worrying too much.</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It improves focus memory and concentration in class.</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Simple habits like deep breathing and pausing reduce anxiety.</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Together, they build confidence, resilience, and emotional balance.</a:t>
            </a:r>
          </a:p>
          <a:p>
            <a:endParaRPr lang="en-US" sz="3400" b="1" dirty="0">
              <a:latin typeface="Arial" panose="020B0604020202020204" pitchFamily="34" charset="0"/>
              <a:ea typeface="Open Sans" panose="020B0606030504020204" pitchFamily="34" charset="0"/>
              <a:cs typeface="Arial" panose="020B0604020202020204" pitchFamily="34" charset="0"/>
            </a:endParaRPr>
          </a:p>
          <a:p>
            <a:r>
              <a:rPr lang="en-US" sz="3400" b="1" dirty="0">
                <a:latin typeface="Arial" panose="020B0604020202020204" pitchFamily="34" charset="0"/>
                <a:ea typeface="Open Sans" panose="020B0606030504020204" pitchFamily="34" charset="0"/>
                <a:cs typeface="Arial" panose="020B0604020202020204" pitchFamily="34" charset="0"/>
              </a:rPr>
              <a:t>This demonstrates how developing self-awareness directly improves emotional intelligence, supporting both academic performance and emotional well-being (Schutte et al., 2009; Sanchez-Alvarez, Extremera and Fernandez-Berrocal, 2016).</a:t>
            </a:r>
          </a:p>
          <a:p>
            <a:pPr marL="285750" indent="-285750">
              <a:buFont typeface="Arial" panose="020B0604020202020204" pitchFamily="34" charset="0"/>
              <a:buChar char="•"/>
            </a:pPr>
            <a:endParaRPr lang="en-US" sz="1800" dirty="0">
              <a:latin typeface="Arial" panose="020B0604020202020204" pitchFamily="34" charset="0"/>
              <a:ea typeface="Open Sans" panose="020B0606030504020204" pitchFamily="34" charset="0"/>
              <a:cs typeface="Arial" panose="020B0604020202020204" pitchFamily="34" charset="0"/>
            </a:endParaRPr>
          </a:p>
        </p:txBody>
      </p:sp>
      <p:sp>
        <p:nvSpPr>
          <p:cNvPr id="219" name="TextBox 218">
            <a:extLst>
              <a:ext uri="{FF2B5EF4-FFF2-40B4-BE49-F238E27FC236}">
                <a16:creationId xmlns:a16="http://schemas.microsoft.com/office/drawing/2014/main" id="{CEEF555C-8AFE-4E63-8D3C-F7DCE2BAF914}"/>
              </a:ext>
            </a:extLst>
          </p:cNvPr>
          <p:cNvSpPr txBox="1"/>
          <p:nvPr/>
        </p:nvSpPr>
        <p:spPr>
          <a:xfrm>
            <a:off x="7910887" y="4922183"/>
            <a:ext cx="7660318" cy="4278094"/>
          </a:xfrm>
          <a:prstGeom prst="rect">
            <a:avLst/>
          </a:prstGeom>
          <a:noFill/>
        </p:spPr>
        <p:txBody>
          <a:bodyPr wrap="square" rtlCol="0">
            <a:spAutoFit/>
          </a:bodyPr>
          <a:lstStyle>
            <a:defPPr>
              <a:defRPr kern="1200"/>
            </a:defPPr>
          </a:lstStyle>
          <a:p>
            <a:r>
              <a:rPr lang="en-US" sz="3400" b="1" dirty="0">
                <a:latin typeface="Arial" panose="020B0604020202020204" pitchFamily="34" charset="0"/>
                <a:ea typeface="Open Sans" panose="020B0606030504020204" pitchFamily="34" charset="0"/>
                <a:cs typeface="Arial" panose="020B0604020202020204" pitchFamily="34" charset="0"/>
              </a:rPr>
              <a:t>This statement highlights self-awareness as the core of emotional intelligence, influencing empathy, emotional regulation, decision-making, and interpersonal effectiveness in both academic and workplace settings. (Goleman, 1998; Mayer, Salovey and Caruso, 2004).</a:t>
            </a:r>
          </a:p>
        </p:txBody>
      </p:sp>
      <p:sp>
        <p:nvSpPr>
          <p:cNvPr id="227" name="TextBox 19">
            <a:extLst>
              <a:ext uri="{FF2B5EF4-FFF2-40B4-BE49-F238E27FC236}">
                <a16:creationId xmlns:a16="http://schemas.microsoft.com/office/drawing/2014/main" id="{B7F92784-4B1C-4E40-9A60-A39A6FB4E0EA}"/>
              </a:ext>
            </a:extLst>
          </p:cNvPr>
          <p:cNvSpPr txBox="1">
            <a:spLocks noChangeArrowheads="1"/>
          </p:cNvSpPr>
          <p:nvPr/>
        </p:nvSpPr>
        <p:spPr bwMode="auto">
          <a:xfrm>
            <a:off x="32106993" y="18661458"/>
            <a:ext cx="5821451" cy="338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r>
              <a:rPr lang="en-US" sz="1800" b="1" dirty="0">
                <a:latin typeface="Arial" panose="020B0604020202020204" pitchFamily="34" charset="0"/>
                <a:ea typeface="Open Sans" panose="020B0606030504020204" pitchFamily="34" charset="0"/>
                <a:cs typeface="Arial" panose="020B0604020202020204" pitchFamily="34" charset="0"/>
              </a:rPr>
              <a:t>For more information, please scan the QR code </a:t>
            </a:r>
          </a:p>
        </p:txBody>
      </p:sp>
      <p:sp>
        <p:nvSpPr>
          <p:cNvPr id="228" name="TextBox 227">
            <a:extLst>
              <a:ext uri="{FF2B5EF4-FFF2-40B4-BE49-F238E27FC236}">
                <a16:creationId xmlns:a16="http://schemas.microsoft.com/office/drawing/2014/main" id="{288EEE0B-C3AA-4E4B-8CC9-EB3C8BC17652}"/>
              </a:ext>
            </a:extLst>
          </p:cNvPr>
          <p:cNvSpPr txBox="1"/>
          <p:nvPr/>
        </p:nvSpPr>
        <p:spPr>
          <a:xfrm>
            <a:off x="38023800" y="1756482"/>
            <a:ext cx="5562600" cy="12126397"/>
          </a:xfrm>
          <a:prstGeom prst="rect">
            <a:avLst/>
          </a:prstGeom>
          <a:noFill/>
        </p:spPr>
        <p:txBody>
          <a:bodyPr wrap="square" rtlCol="0">
            <a:spAutoFit/>
          </a:bodyPr>
          <a:lstStyle>
            <a:defPPr>
              <a:defRPr kern="1200"/>
            </a:defPPr>
          </a:lstStyle>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Recognize and manage emotions – Notice how do you feel and respond thoughtfully.</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Practice mindfulness – Stay present to reduce stress and improve focus.</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Reflect on reactions – Learn from emotional experiences.</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Develop empathy – Listen and understand others’ feelings.</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Communicate clearly – Express emotions respectfully.</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Build resilience – Handle challenges calmy and adaptively.</a:t>
            </a:r>
          </a:p>
          <a:p>
            <a:pPr marL="285750" indent="-285750">
              <a:buFont typeface="Arial" panose="020B0604020202020204" pitchFamily="34" charset="0"/>
              <a:buChar char="•"/>
            </a:pPr>
            <a:r>
              <a:rPr lang="en-US" sz="3400" b="1" dirty="0">
                <a:latin typeface="Arial" panose="020B0604020202020204" pitchFamily="34" charset="0"/>
                <a:ea typeface="Open Sans" panose="020B0606030504020204" pitchFamily="34" charset="0"/>
                <a:cs typeface="Arial" panose="020B0604020202020204" pitchFamily="34" charset="0"/>
              </a:rPr>
              <a:t>Seek feedback – Improve self-awareness and social skills.</a:t>
            </a:r>
          </a:p>
        </p:txBody>
      </p:sp>
      <p:sp>
        <p:nvSpPr>
          <p:cNvPr id="9" name="Text Box 59">
            <a:extLst>
              <a:ext uri="{FF2B5EF4-FFF2-40B4-BE49-F238E27FC236}">
                <a16:creationId xmlns:a16="http://schemas.microsoft.com/office/drawing/2014/main" id="{67B22566-2035-4B25-1CA1-BD727D4D6F21}"/>
              </a:ext>
            </a:extLst>
          </p:cNvPr>
          <p:cNvSpPr txBox="1">
            <a:spLocks noChangeArrowheads="1"/>
          </p:cNvSpPr>
          <p:nvPr/>
        </p:nvSpPr>
        <p:spPr bwMode="auto">
          <a:xfrm>
            <a:off x="15866179" y="13392018"/>
            <a:ext cx="15667520" cy="707886"/>
          </a:xfrm>
          <a:prstGeom prst="rect">
            <a:avLst/>
          </a:prstGeom>
          <a:solidFill>
            <a:schemeClr val="accent1"/>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4000" dirty="0">
                <a:latin typeface="Bree Serif" panose="02000503040000020004" pitchFamily="2" charset="0"/>
                <a:cs typeface="Calibri" panose="020F0502020204030204" pitchFamily="34" charset="0"/>
              </a:rPr>
              <a:t>Factors Influencing Academic Success </a:t>
            </a:r>
          </a:p>
        </p:txBody>
      </p:sp>
      <p:sp>
        <p:nvSpPr>
          <p:cNvPr id="11" name="TextBox 10">
            <a:extLst>
              <a:ext uri="{FF2B5EF4-FFF2-40B4-BE49-F238E27FC236}">
                <a16:creationId xmlns:a16="http://schemas.microsoft.com/office/drawing/2014/main" id="{2D72B401-7E0F-2DEE-50A6-3492E13221D4}"/>
              </a:ext>
            </a:extLst>
          </p:cNvPr>
          <p:cNvSpPr txBox="1"/>
          <p:nvPr/>
        </p:nvSpPr>
        <p:spPr>
          <a:xfrm>
            <a:off x="15896659" y="14683341"/>
            <a:ext cx="7249839" cy="5847755"/>
          </a:xfrm>
          <a:prstGeom prst="rect">
            <a:avLst/>
          </a:prstGeom>
          <a:noFill/>
        </p:spPr>
        <p:txBody>
          <a:bodyPr wrap="square" rtlCol="0">
            <a:spAutoFit/>
          </a:bodyPr>
          <a:lstStyle>
            <a:defPPr>
              <a:defRPr kern="1200"/>
            </a:defPPr>
          </a:lstStyle>
          <a:p>
            <a:r>
              <a:rPr lang="en-US" sz="3400" b="1" dirty="0">
                <a:latin typeface="Open Sans" panose="020B0606030504020204" pitchFamily="34" charset="0"/>
                <a:ea typeface="Open Sans" panose="020B0606030504020204" pitchFamily="34" charset="0"/>
                <a:cs typeface="Open Sans" panose="020B0606030504020204" pitchFamily="34" charset="0"/>
              </a:rPr>
              <a:t>Academic success depends on consistent study, good time management, clear goals, strong motivation, positive mindset, healthy habits, supportive teachers and family, active participation, focus, discipline, resilience, confidence, persistence, curiosity, effective learning strategies, and stress management.</a:t>
            </a:r>
          </a:p>
        </p:txBody>
      </p:sp>
      <p:sp>
        <p:nvSpPr>
          <p:cNvPr id="14" name="Text Box 59">
            <a:extLst>
              <a:ext uri="{FF2B5EF4-FFF2-40B4-BE49-F238E27FC236}">
                <a16:creationId xmlns:a16="http://schemas.microsoft.com/office/drawing/2014/main" id="{14A1CD52-FFB1-A08A-6DDE-508863CE0FDC}"/>
              </a:ext>
            </a:extLst>
          </p:cNvPr>
          <p:cNvSpPr txBox="1">
            <a:spLocks noChangeArrowheads="1"/>
          </p:cNvSpPr>
          <p:nvPr/>
        </p:nvSpPr>
        <p:spPr bwMode="auto">
          <a:xfrm>
            <a:off x="32121637" y="14390954"/>
            <a:ext cx="11312962" cy="584775"/>
          </a:xfrm>
          <a:prstGeom prst="rect">
            <a:avLst/>
          </a:prstGeom>
          <a:solidFill>
            <a:srgbClr val="5BE850"/>
          </a:solidFill>
          <a:ln>
            <a:noFill/>
          </a:ln>
        </p:spPr>
        <p:txBody>
          <a:bodyPr wrap="square" anchor="ctr">
            <a:spAutoFit/>
          </a:bodyPr>
          <a:lstStyle>
            <a:defPPr>
              <a:defRPr kern="1200"/>
            </a:defPPr>
            <a:lvl1pPr eaLnBrk="0" hangingPunct="0">
              <a:defRPr sz="2400">
                <a:solidFill>
                  <a:schemeClr val="tx1"/>
                </a:solidFill>
                <a:latin typeface="Arial"/>
              </a:defRPr>
            </a:lvl1pPr>
            <a:lvl2pPr marL="742950" indent="-285750" eaLnBrk="0" hangingPunct="0">
              <a:defRPr sz="2400">
                <a:solidFill>
                  <a:schemeClr val="tx1"/>
                </a:solidFill>
                <a:latin typeface="Arial"/>
              </a:defRPr>
            </a:lvl2pPr>
            <a:lvl3pPr marL="1143000" indent="-228600" eaLnBrk="0" hangingPunct="0">
              <a:defRPr sz="2400">
                <a:solidFill>
                  <a:schemeClr val="tx1"/>
                </a:solidFill>
                <a:latin typeface="Arial"/>
              </a:defRPr>
            </a:lvl3pPr>
            <a:lvl4pPr marL="1600200" indent="-228600" eaLnBrk="0" hangingPunct="0">
              <a:defRPr sz="2400">
                <a:solidFill>
                  <a:schemeClr val="tx1"/>
                </a:solidFill>
                <a:latin typeface="Arial"/>
              </a:defRPr>
            </a:lvl4pPr>
            <a:lvl5pPr marL="2057400" indent="-228600" eaLnBrk="0" hangingPunct="0">
              <a:defRPr sz="2400">
                <a:solidFill>
                  <a:schemeClr val="tx1"/>
                </a:solidFill>
                <a:latin typeface="Arial"/>
              </a:defRPr>
            </a:lvl5pPr>
            <a:lvl6pPr marL="2514600" indent="-228600" eaLnBrk="0" fontAlgn="base" hangingPunct="0">
              <a:spcBef>
                <a:spcPct val="0"/>
              </a:spcBef>
              <a:spcAft>
                <a:spcPct val="0"/>
              </a:spcAft>
              <a:defRPr sz="2400">
                <a:solidFill>
                  <a:schemeClr val="tx1"/>
                </a:solidFill>
                <a:latin typeface="Arial"/>
              </a:defRPr>
            </a:lvl6pPr>
            <a:lvl7pPr marL="2971800" indent="-228600" eaLnBrk="0" fontAlgn="base" hangingPunct="0">
              <a:spcBef>
                <a:spcPct val="0"/>
              </a:spcBef>
              <a:spcAft>
                <a:spcPct val="0"/>
              </a:spcAft>
              <a:defRPr sz="2400">
                <a:solidFill>
                  <a:schemeClr val="tx1"/>
                </a:solidFill>
                <a:latin typeface="Arial"/>
              </a:defRPr>
            </a:lvl7pPr>
            <a:lvl8pPr marL="3429000" indent="-228600" eaLnBrk="0" fontAlgn="base" hangingPunct="0">
              <a:spcBef>
                <a:spcPct val="0"/>
              </a:spcBef>
              <a:spcAft>
                <a:spcPct val="0"/>
              </a:spcAft>
              <a:defRPr sz="2400">
                <a:solidFill>
                  <a:schemeClr val="tx1"/>
                </a:solidFill>
                <a:latin typeface="Arial"/>
              </a:defRPr>
            </a:lvl8pPr>
            <a:lvl9pPr marL="3886200" indent="-228600" eaLnBrk="0" fontAlgn="base" hangingPunct="0">
              <a:spcBef>
                <a:spcPct val="0"/>
              </a:spcBef>
              <a:spcAft>
                <a:spcPct val="0"/>
              </a:spcAft>
              <a:defRPr sz="2400">
                <a:solidFill>
                  <a:schemeClr val="tx1"/>
                </a:solidFill>
                <a:latin typeface="Arial"/>
              </a:defRPr>
            </a:lvl9pPr>
          </a:lstStyle>
          <a:p>
            <a:pPr algn="ctr" eaLnBrk="1" hangingPunct="1">
              <a:spcBef>
                <a:spcPct val="50000"/>
              </a:spcBef>
            </a:pPr>
            <a:r>
              <a:rPr lang="en-US" sz="3200" b="1" dirty="0">
                <a:latin typeface="Bree Serif" panose="02000503040000020004" pitchFamily="2" charset="0"/>
                <a:cs typeface="Calibri" panose="020F0502020204030204" pitchFamily="34" charset="0"/>
              </a:rPr>
              <a:t>REFERENCES</a:t>
            </a:r>
          </a:p>
        </p:txBody>
      </p:sp>
      <p:sp>
        <p:nvSpPr>
          <p:cNvPr id="32" name="TextBox 19">
            <a:extLst>
              <a:ext uri="{FF2B5EF4-FFF2-40B4-BE49-F238E27FC236}">
                <a16:creationId xmlns:a16="http://schemas.microsoft.com/office/drawing/2014/main" id="{F9F51D36-4BB3-AACD-194E-FD5566704E7C}"/>
              </a:ext>
            </a:extLst>
          </p:cNvPr>
          <p:cNvSpPr txBox="1">
            <a:spLocks noChangeArrowheads="1"/>
          </p:cNvSpPr>
          <p:nvPr/>
        </p:nvSpPr>
        <p:spPr bwMode="auto">
          <a:xfrm>
            <a:off x="32106993" y="15137263"/>
            <a:ext cx="11312961" cy="2523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0945" tIns="30473" rIns="60945" bIns="30473">
            <a:spAutoFit/>
          </a:bodyPr>
          <a:lstStyle>
            <a:defPPr>
              <a:defRPr kern="1200"/>
            </a:defPPr>
            <a:lvl1pPr eaLnBrk="0" hangingPunct="0">
              <a:defRPr sz="2000">
                <a:solidFill>
                  <a:schemeClr val="tx1"/>
                </a:solidFill>
                <a:latin typeface="Arial"/>
                <a:ea typeface="ＭＳ Ｐゴシック" pitchFamily="-106" charset="-128"/>
              </a:defRPr>
            </a:lvl1pPr>
            <a:lvl2pPr eaLnBrk="0" hangingPunct="0">
              <a:defRPr sz="2000">
                <a:solidFill>
                  <a:schemeClr val="tx1"/>
                </a:solidFill>
                <a:latin typeface="Arial"/>
                <a:ea typeface="ＭＳ Ｐゴシック" pitchFamily="-106" charset="-128"/>
              </a:defRPr>
            </a:lvl2pPr>
            <a:lvl3pPr marL="1143000" indent="-228600" eaLnBrk="0" hangingPunct="0">
              <a:defRPr sz="2000">
                <a:solidFill>
                  <a:schemeClr val="tx1"/>
                </a:solidFill>
                <a:latin typeface="Arial"/>
                <a:ea typeface="ＭＳ Ｐゴシック" pitchFamily="-106" charset="-128"/>
              </a:defRPr>
            </a:lvl3pPr>
            <a:lvl4pPr marL="1600200" indent="-228600" eaLnBrk="0" hangingPunct="0">
              <a:defRPr sz="2000">
                <a:solidFill>
                  <a:schemeClr val="tx1"/>
                </a:solidFill>
                <a:latin typeface="Arial"/>
                <a:ea typeface="ＭＳ Ｐゴシック" pitchFamily="-106" charset="-128"/>
              </a:defRPr>
            </a:lvl4pPr>
            <a:lvl5pPr marL="2057400" indent="-228600" eaLnBrk="0" hangingPunct="0">
              <a:defRPr sz="2000">
                <a:solidFill>
                  <a:schemeClr val="tx1"/>
                </a:solidFill>
                <a:latin typeface="Arial"/>
                <a:ea typeface="ＭＳ Ｐゴシック" pitchFamily="-106" charset="-128"/>
              </a:defRPr>
            </a:lvl5pPr>
            <a:lvl6pPr marL="2514600" indent="-228600" eaLnBrk="0" fontAlgn="base" hangingPunct="0">
              <a:spcBef>
                <a:spcPct val="0"/>
              </a:spcBef>
              <a:spcAft>
                <a:spcPct val="0"/>
              </a:spcAft>
              <a:defRPr sz="2000">
                <a:solidFill>
                  <a:schemeClr val="tx1"/>
                </a:solidFill>
                <a:latin typeface="Arial"/>
                <a:ea typeface="ＭＳ Ｐゴシック" pitchFamily="-106" charset="-128"/>
              </a:defRPr>
            </a:lvl6pPr>
            <a:lvl7pPr marL="2971800" indent="-228600" eaLnBrk="0" fontAlgn="base" hangingPunct="0">
              <a:spcBef>
                <a:spcPct val="0"/>
              </a:spcBef>
              <a:spcAft>
                <a:spcPct val="0"/>
              </a:spcAft>
              <a:defRPr sz="2000">
                <a:solidFill>
                  <a:schemeClr val="tx1"/>
                </a:solidFill>
                <a:latin typeface="Arial"/>
                <a:ea typeface="ＭＳ Ｐゴシック" pitchFamily="-106" charset="-128"/>
              </a:defRPr>
            </a:lvl7pPr>
            <a:lvl8pPr marL="3429000" indent="-228600" eaLnBrk="0" fontAlgn="base" hangingPunct="0">
              <a:spcBef>
                <a:spcPct val="0"/>
              </a:spcBef>
              <a:spcAft>
                <a:spcPct val="0"/>
              </a:spcAft>
              <a:defRPr sz="2000">
                <a:solidFill>
                  <a:schemeClr val="tx1"/>
                </a:solidFill>
                <a:latin typeface="Arial"/>
                <a:ea typeface="ＭＳ Ｐゴシック" pitchFamily="-106" charset="-128"/>
              </a:defRPr>
            </a:lvl8pPr>
            <a:lvl9pPr marL="3886200" indent="-228600" eaLnBrk="0" fontAlgn="base" hangingPunct="0">
              <a:spcBef>
                <a:spcPct val="0"/>
              </a:spcBef>
              <a:spcAft>
                <a:spcPct val="0"/>
              </a:spcAft>
              <a:defRPr sz="2000">
                <a:solidFill>
                  <a:schemeClr val="tx1"/>
                </a:solidFill>
                <a:latin typeface="Arial"/>
                <a:ea typeface="ＭＳ Ｐゴシック" pitchFamily="-106" charset="-128"/>
              </a:defRPr>
            </a:lvl9pPr>
          </a:lstStyle>
          <a:p>
            <a:r>
              <a:rPr lang="en-GB" b="1" dirty="0"/>
              <a:t>Brown, K.W. and Ryan, R.M. (2003) ‘The benefits of being present: Mindfulness and its role in psychological well-being’, </a:t>
            </a:r>
            <a:r>
              <a:rPr lang="en-GB" b="1" i="1" dirty="0"/>
              <a:t>Journal of Personality and Social Psychology</a:t>
            </a:r>
            <a:r>
              <a:rPr lang="en-GB" b="1" dirty="0"/>
              <a:t>, 84(4), pp. 822–848.</a:t>
            </a:r>
          </a:p>
          <a:p>
            <a:pPr lvl="0"/>
            <a:r>
              <a:rPr lang="en-GB" b="1" dirty="0"/>
              <a:t>Goleman, D. (1995) Emotional intelligence. New York: Bantam Books.</a:t>
            </a:r>
          </a:p>
          <a:p>
            <a:pPr lvl="0"/>
            <a:r>
              <a:rPr lang="en-GB" b="1" dirty="0"/>
              <a:t>Goleman, D. (1998) Working with emotional intelligence. New York: Bantam Books.</a:t>
            </a:r>
          </a:p>
          <a:p>
            <a:r>
              <a:rPr lang="en-GB" b="1" dirty="0" err="1"/>
              <a:t>Extremera</a:t>
            </a:r>
            <a:r>
              <a:rPr lang="en-GB" b="1" dirty="0"/>
              <a:t>, N. and Fernández-Berrocal, P. (2006) ‘Emotional intelligence as predictor of mental, social, and physical health in university students’, </a:t>
            </a:r>
            <a:r>
              <a:rPr lang="en-GB" b="1" i="1" dirty="0"/>
              <a:t>The Spanish Journal of Psychology</a:t>
            </a:r>
            <a:r>
              <a:rPr lang="en-GB" b="1" dirty="0"/>
              <a:t>, 9(1), pp. 45–51.</a:t>
            </a:r>
          </a:p>
        </p:txBody>
      </p:sp>
      <p:pic>
        <p:nvPicPr>
          <p:cNvPr id="12" name="Picture 11" descr="A blue rectangular sign with white text&#10;&#10;AI-generated content may be incorrect.">
            <a:extLst>
              <a:ext uri="{FF2B5EF4-FFF2-40B4-BE49-F238E27FC236}">
                <a16:creationId xmlns:a16="http://schemas.microsoft.com/office/drawing/2014/main" id="{16F797C4-D219-EE2E-0159-BE849FD455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106993" y="19232655"/>
            <a:ext cx="6743207" cy="2261907"/>
          </a:xfrm>
          <a:prstGeom prst="rect">
            <a:avLst/>
          </a:prstGeom>
        </p:spPr>
      </p:pic>
      <p:pic>
        <p:nvPicPr>
          <p:cNvPr id="17" name="Graphic 16" descr="Badge 1 with solid fill">
            <a:extLst>
              <a:ext uri="{FF2B5EF4-FFF2-40B4-BE49-F238E27FC236}">
                <a16:creationId xmlns:a16="http://schemas.microsoft.com/office/drawing/2014/main" id="{2B9BD37B-EF5D-A612-EB01-C52BD950FD2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4800" y="9905029"/>
            <a:ext cx="1261884" cy="1261884"/>
          </a:xfrm>
          <a:prstGeom prst="rect">
            <a:avLst/>
          </a:prstGeom>
        </p:spPr>
      </p:pic>
      <p:pic>
        <p:nvPicPr>
          <p:cNvPr id="19" name="Graphic 18" descr="Badge with solid fill">
            <a:extLst>
              <a:ext uri="{FF2B5EF4-FFF2-40B4-BE49-F238E27FC236}">
                <a16:creationId xmlns:a16="http://schemas.microsoft.com/office/drawing/2014/main" id="{3A8331D1-DDF7-CB92-471F-76439C3805C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5455517" y="1590837"/>
            <a:ext cx="1207122" cy="1207122"/>
          </a:xfrm>
          <a:prstGeom prst="rect">
            <a:avLst/>
          </a:prstGeom>
        </p:spPr>
      </p:pic>
      <p:pic>
        <p:nvPicPr>
          <p:cNvPr id="24" name="Graphic 23" descr="Badge 3 with solid fill">
            <a:extLst>
              <a:ext uri="{FF2B5EF4-FFF2-40B4-BE49-F238E27FC236}">
                <a16:creationId xmlns:a16="http://schemas.microsoft.com/office/drawing/2014/main" id="{E0B86D9A-6585-2365-6911-E9874BF3279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571205" y="13173568"/>
            <a:ext cx="1248163" cy="1248163"/>
          </a:xfrm>
          <a:prstGeom prst="rect">
            <a:avLst/>
          </a:prstGeom>
        </p:spPr>
      </p:pic>
      <p:pic>
        <p:nvPicPr>
          <p:cNvPr id="31" name="Graphic 30" descr="Badge 4 with solid fill">
            <a:extLst>
              <a:ext uri="{FF2B5EF4-FFF2-40B4-BE49-F238E27FC236}">
                <a16:creationId xmlns:a16="http://schemas.microsoft.com/office/drawing/2014/main" id="{3141D62D-4FBD-E0BF-7FC4-B029FE30BD3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1791900" y="180147"/>
            <a:ext cx="1219200" cy="1219200"/>
          </a:xfrm>
          <a:prstGeom prst="rect">
            <a:avLst/>
          </a:prstGeom>
        </p:spPr>
      </p:pic>
      <p:pic>
        <p:nvPicPr>
          <p:cNvPr id="37" name="Picture 36" descr="A poster with a group of kids&#10;&#10;AI-generated content may be incorrect.">
            <a:extLst>
              <a:ext uri="{FF2B5EF4-FFF2-40B4-BE49-F238E27FC236}">
                <a16:creationId xmlns:a16="http://schemas.microsoft.com/office/drawing/2014/main" id="{B66D864F-C580-0911-B5D7-4230F372FE5B}"/>
              </a:ext>
            </a:extLst>
          </p:cNvPr>
          <p:cNvPicPr>
            <a:picLocks noChangeAspect="1"/>
          </p:cNvPicPr>
          <p:nvPr/>
        </p:nvPicPr>
        <p:blipFill>
          <a:blip r:embed="rId12"/>
          <a:stretch>
            <a:fillRect/>
          </a:stretch>
        </p:blipFill>
        <p:spPr>
          <a:xfrm>
            <a:off x="15866179" y="2759807"/>
            <a:ext cx="6450392" cy="10423918"/>
          </a:xfrm>
          <a:prstGeom prst="rect">
            <a:avLst/>
          </a:prstGeom>
        </p:spPr>
      </p:pic>
      <p:pic>
        <p:nvPicPr>
          <p:cNvPr id="39" name="Picture 38" descr="A poster with a list of children's activities&#10;&#10;AI-generated content may be incorrect.">
            <a:extLst>
              <a:ext uri="{FF2B5EF4-FFF2-40B4-BE49-F238E27FC236}">
                <a16:creationId xmlns:a16="http://schemas.microsoft.com/office/drawing/2014/main" id="{6532DEF6-7006-14FF-F092-3F84669FA4B6}"/>
              </a:ext>
            </a:extLst>
          </p:cNvPr>
          <p:cNvPicPr>
            <a:picLocks noChangeAspect="1"/>
          </p:cNvPicPr>
          <p:nvPr/>
        </p:nvPicPr>
        <p:blipFill>
          <a:blip r:embed="rId13"/>
          <a:stretch>
            <a:fillRect/>
          </a:stretch>
        </p:blipFill>
        <p:spPr>
          <a:xfrm>
            <a:off x="24455775" y="14219688"/>
            <a:ext cx="6743207" cy="7433345"/>
          </a:xfrm>
          <a:prstGeom prst="rect">
            <a:avLst/>
          </a:prstGeom>
        </p:spPr>
      </p:pic>
      <p:pic>
        <p:nvPicPr>
          <p:cNvPr id="43" name="Picture 42" descr="A poster with cartoon characters and text&#10;&#10;AI-generated content may be incorrect.">
            <a:extLst>
              <a:ext uri="{FF2B5EF4-FFF2-40B4-BE49-F238E27FC236}">
                <a16:creationId xmlns:a16="http://schemas.microsoft.com/office/drawing/2014/main" id="{660FAF4F-936B-D636-2662-76028E6A659F}"/>
              </a:ext>
            </a:extLst>
          </p:cNvPr>
          <p:cNvPicPr>
            <a:picLocks noChangeAspect="1"/>
          </p:cNvPicPr>
          <p:nvPr/>
        </p:nvPicPr>
        <p:blipFill>
          <a:blip r:embed="rId14"/>
          <a:stretch>
            <a:fillRect/>
          </a:stretch>
        </p:blipFill>
        <p:spPr>
          <a:xfrm>
            <a:off x="31952499" y="1659486"/>
            <a:ext cx="5975945" cy="12338119"/>
          </a:xfrm>
          <a:prstGeom prst="rect">
            <a:avLst/>
          </a:prstGeom>
        </p:spPr>
      </p:pic>
      <p:pic>
        <p:nvPicPr>
          <p:cNvPr id="45" name="Picture 44" descr="A poster of a person and person&#10;&#10;AI-generated content may be incorrect.">
            <a:extLst>
              <a:ext uri="{FF2B5EF4-FFF2-40B4-BE49-F238E27FC236}">
                <a16:creationId xmlns:a16="http://schemas.microsoft.com/office/drawing/2014/main" id="{9E052203-6F59-B9CE-551E-02A8959F2F11}"/>
              </a:ext>
            </a:extLst>
          </p:cNvPr>
          <p:cNvPicPr>
            <a:picLocks noChangeAspect="1"/>
          </p:cNvPicPr>
          <p:nvPr/>
        </p:nvPicPr>
        <p:blipFill>
          <a:blip r:embed="rId15"/>
          <a:stretch>
            <a:fillRect/>
          </a:stretch>
        </p:blipFill>
        <p:spPr>
          <a:xfrm>
            <a:off x="8568283" y="10972800"/>
            <a:ext cx="6907566" cy="10423918"/>
          </a:xfrm>
          <a:prstGeom prst="rect">
            <a:avLst/>
          </a:prstGeom>
        </p:spPr>
      </p:pic>
      <p:pic>
        <p:nvPicPr>
          <p:cNvPr id="47" name="Picture 46" descr="A group of cartoon faces&#10;&#10;AI-generated content may be incorrect.">
            <a:extLst>
              <a:ext uri="{FF2B5EF4-FFF2-40B4-BE49-F238E27FC236}">
                <a16:creationId xmlns:a16="http://schemas.microsoft.com/office/drawing/2014/main" id="{77EACA7C-BB99-CDF8-2CB9-04607A95E269}"/>
              </a:ext>
            </a:extLst>
          </p:cNvPr>
          <p:cNvPicPr>
            <a:picLocks noChangeAspect="1"/>
          </p:cNvPicPr>
          <p:nvPr/>
        </p:nvPicPr>
        <p:blipFill>
          <a:blip r:embed="rId16"/>
          <a:stretch>
            <a:fillRect/>
          </a:stretch>
        </p:blipFill>
        <p:spPr>
          <a:xfrm>
            <a:off x="1005881" y="4723178"/>
            <a:ext cx="6824890" cy="5043352"/>
          </a:xfrm>
          <a:prstGeom prst="rect">
            <a:avLst/>
          </a:prstGeom>
        </p:spPr>
      </p:pic>
      <p:pic>
        <p:nvPicPr>
          <p:cNvPr id="49" name="Picture 48" descr="A qr code on a white background&#10;&#10;AI-generated content may be incorrect.">
            <a:extLst>
              <a:ext uri="{FF2B5EF4-FFF2-40B4-BE49-F238E27FC236}">
                <a16:creationId xmlns:a16="http://schemas.microsoft.com/office/drawing/2014/main" id="{F78EDB93-3901-52F1-0C14-3588AFE703BE}"/>
              </a:ext>
            </a:extLst>
          </p:cNvPr>
          <p:cNvPicPr>
            <a:picLocks noChangeAspect="1"/>
          </p:cNvPicPr>
          <p:nvPr/>
        </p:nvPicPr>
        <p:blipFill>
          <a:blip r:embed="rId17"/>
          <a:stretch>
            <a:fillRect/>
          </a:stretch>
        </p:blipFill>
        <p:spPr>
          <a:xfrm>
            <a:off x="39758211" y="18661458"/>
            <a:ext cx="3240341" cy="2979026"/>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rationalrouge|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0" ma:contentTypeDescription="Create a new document." ma:contentTypeScope="" ma:versionID="4a01b62d981b5083b28a3844c95f53e2">
  <xsd:schema xmlns:xsd="http://www.w3.org/2001/XMLSchema" xmlns:xs="http://www.w3.org/2001/XMLSchema" xmlns:p="http://schemas.microsoft.com/office/2006/metadata/properties" xmlns:ns3="6642d537-5170-4cd9-a3f2-9ec198ee3eac" targetNamespace="http://schemas.microsoft.com/office/2006/metadata/properties" ma:root="true" ma:fieldsID="d385788c71119866b3bae423d2650116"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Props1.xml><?xml version="1.0" encoding="utf-8"?>
<ds:datastoreItem xmlns:ds="http://schemas.openxmlformats.org/officeDocument/2006/customXml" ds:itemID="{E8784564-8783-4991-8ED7-F7FBB0A985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42d537-5170-4cd9-a3f2-9ec198ee3ea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2C374E4-D4E0-4027-B414-C8B955228E6B}">
  <ds:schemaRefs>
    <ds:schemaRef ds:uri="http://schemas.microsoft.com/sharepoint/v3/contenttype/forms"/>
  </ds:schemaRefs>
</ds:datastoreItem>
</file>

<file path=customXml/itemProps3.xml><?xml version="1.0" encoding="utf-8"?>
<ds:datastoreItem xmlns:ds="http://schemas.openxmlformats.org/officeDocument/2006/customXml" ds:itemID="{BF0B646C-1EB8-41E5-9455-75361B1FE09A}">
  <ds:schemaRefs>
    <ds:schemaRef ds:uri="http://schemas.microsoft.com/office/2006/documentManagement/types"/>
    <ds:schemaRef ds:uri="http://purl.org/dc/elements/1.1/"/>
    <ds:schemaRef ds:uri="http://www.w3.org/XML/1998/namespace"/>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6642d537-5170-4cd9-a3f2-9ec198ee3eac"/>
  </ds:schemaRefs>
</ds:datastoreItem>
</file>

<file path=docProps/app.xml><?xml version="1.0" encoding="utf-8"?>
<Properties xmlns="http://schemas.openxmlformats.org/officeDocument/2006/extended-properties" xmlns:vt="http://schemas.openxmlformats.org/officeDocument/2006/docPropsVTypes">
  <TotalTime>21283</TotalTime>
  <Words>581</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Bree Serif</vt:lpstr>
      <vt:lpstr>Open Sans</vt:lpstr>
      <vt:lpstr>Arial</vt:lpstr>
      <vt:lpstr>Times New Roman</vt:lpstr>
      <vt:lpstr>Default Design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How To Make A Scientific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Sylene Angela Cedeno Pincay (2330431)</cp:lastModifiedBy>
  <cp:revision>143</cp:revision>
  <dcterms:modified xsi:type="dcterms:W3CDTF">2026-02-15T11:38:03Z</dcterms:modified>
  <cp:category>templates for scientific poster</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