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74" r:id="rId2"/>
    <p:sldId id="275" r:id="rId3"/>
  </p:sldIdLst>
  <p:sldSz cx="10693400" cy="15113000"/>
  <p:notesSz cx="6858000" cy="9144000"/>
  <p:embeddedFontLst>
    <p:embeddedFont>
      <p:font typeface="Calibri" panose="020F0502020204030204" pitchFamily="34" charset="0"/>
      <p:regular r:id="rId5"/>
      <p:bold r:id="rId6"/>
      <p:italic r:id="rId7"/>
      <p:boldItalic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1739" autoAdjust="0"/>
  </p:normalViewPr>
  <p:slideViewPr>
    <p:cSldViewPr>
      <p:cViewPr>
        <p:scale>
          <a:sx n="67" d="100"/>
          <a:sy n="67" d="100"/>
        </p:scale>
        <p:origin x="932"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heme" Target="theme/theme1.xml"/><Relationship Id="rId5" Type="http://schemas.openxmlformats.org/officeDocument/2006/relationships/font" Target="fonts/font1.fntdata"/><Relationship Id="rId10" Type="http://schemas.openxmlformats.org/officeDocument/2006/relationships/viewProps" Target="viewProps.xml"/><Relationship Id="rId4" Type="http://schemas.openxmlformats.org/officeDocument/2006/relationships/notesMaster" Target="notesMasters/notesMaster1.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him Uddin" userId="76445bb28c884b4a" providerId="LiveId" clId="{13E93DBA-40D1-44EC-A685-C7F0C51530AD}"/>
    <pc:docChg chg="undo custSel addSld delSld modSld sldOrd">
      <pc:chgData name="Jashim Uddin" userId="76445bb28c884b4a" providerId="LiveId" clId="{13E93DBA-40D1-44EC-A685-C7F0C51530AD}" dt="2025-11-28T20:14:52.090" v="895" actId="14100"/>
      <pc:docMkLst>
        <pc:docMk/>
      </pc:docMkLst>
      <pc:sldChg chg="del">
        <pc:chgData name="Jashim Uddin" userId="76445bb28c884b4a" providerId="LiveId" clId="{13E93DBA-40D1-44EC-A685-C7F0C51530AD}" dt="2025-11-24T05:20:23.602" v="2" actId="47"/>
        <pc:sldMkLst>
          <pc:docMk/>
          <pc:sldMk cId="0" sldId="256"/>
        </pc:sldMkLst>
      </pc:sldChg>
      <pc:sldChg chg="addSp delSp modSp add del mod modNotes modNotesTx">
        <pc:chgData name="Jashim Uddin" userId="76445bb28c884b4a" providerId="LiveId" clId="{13E93DBA-40D1-44EC-A685-C7F0C51530AD}" dt="2025-11-28T20:08:25.560" v="870" actId="47"/>
        <pc:sldMkLst>
          <pc:docMk/>
          <pc:sldMk cId="0" sldId="257"/>
        </pc:sldMkLst>
        <pc:spChg chg="mod">
          <ac:chgData name="Jashim Uddin" userId="76445bb28c884b4a" providerId="LiveId" clId="{13E93DBA-40D1-44EC-A685-C7F0C51530AD}" dt="2025-11-27T19:11:13.312" v="465" actId="571"/>
          <ac:spMkLst>
            <pc:docMk/>
            <pc:sldMk cId="0" sldId="257"/>
            <ac:spMk id="37" creationId="{36880334-3BDC-E06F-76FD-90CF03D43AF4}"/>
          </ac:spMkLst>
        </pc:spChg>
        <pc:spChg chg="mod">
          <ac:chgData name="Jashim Uddin" userId="76445bb28c884b4a" providerId="LiveId" clId="{13E93DBA-40D1-44EC-A685-C7F0C51530AD}" dt="2025-11-27T19:11:13.312" v="465" actId="571"/>
          <ac:spMkLst>
            <pc:docMk/>
            <pc:sldMk cId="0" sldId="257"/>
            <ac:spMk id="41" creationId="{070D5AD2-135F-6F80-43CB-495E75F169D9}"/>
          </ac:spMkLst>
        </pc:spChg>
        <pc:spChg chg="add mod">
          <ac:chgData name="Jashim Uddin" userId="76445bb28c884b4a" providerId="LiveId" clId="{13E93DBA-40D1-44EC-A685-C7F0C51530AD}" dt="2025-11-27T19:12:07.342" v="480" actId="1076"/>
          <ac:spMkLst>
            <pc:docMk/>
            <pc:sldMk cId="0" sldId="257"/>
            <ac:spMk id="43" creationId="{7EBBA267-A053-7BEE-74A5-15421E9BACF5}"/>
          </ac:spMkLst>
        </pc:spChg>
        <pc:spChg chg="mod">
          <ac:chgData name="Jashim Uddin" userId="76445bb28c884b4a" providerId="LiveId" clId="{13E93DBA-40D1-44EC-A685-C7F0C51530AD}" dt="2025-11-27T19:09:49.591" v="456"/>
          <ac:spMkLst>
            <pc:docMk/>
            <pc:sldMk cId="0" sldId="257"/>
            <ac:spMk id="85" creationId="{00000000-0000-0000-0000-000000000000}"/>
          </ac:spMkLst>
        </pc:spChg>
        <pc:spChg chg="mod">
          <ac:chgData name="Jashim Uddin" userId="76445bb28c884b4a" providerId="LiveId" clId="{13E93DBA-40D1-44EC-A685-C7F0C51530AD}" dt="2025-11-27T19:09:49.591" v="456"/>
          <ac:spMkLst>
            <pc:docMk/>
            <pc:sldMk cId="0" sldId="257"/>
            <ac:spMk id="87" creationId="{00000000-0000-0000-0000-000000000000}"/>
          </ac:spMkLst>
        </pc:spChg>
        <pc:spChg chg="mod">
          <ac:chgData name="Jashim Uddin" userId="76445bb28c884b4a" providerId="LiveId" clId="{13E93DBA-40D1-44EC-A685-C7F0C51530AD}" dt="2025-11-27T19:09:49.591" v="456"/>
          <ac:spMkLst>
            <pc:docMk/>
            <pc:sldMk cId="0" sldId="257"/>
            <ac:spMk id="91" creationId="{00000000-0000-0000-0000-000000000000}"/>
          </ac:spMkLst>
        </pc:spChg>
        <pc:spChg chg="mod">
          <ac:chgData name="Jashim Uddin" userId="76445bb28c884b4a" providerId="LiveId" clId="{13E93DBA-40D1-44EC-A685-C7F0C51530AD}" dt="2025-11-27T07:57:21.925" v="439" actId="1035"/>
          <ac:spMkLst>
            <pc:docMk/>
            <pc:sldMk cId="0" sldId="257"/>
            <ac:spMk id="96" creationId="{00000000-0000-0000-0000-000000000000}"/>
          </ac:spMkLst>
        </pc:spChg>
        <pc:spChg chg="mod">
          <ac:chgData name="Jashim Uddin" userId="76445bb28c884b4a" providerId="LiveId" clId="{13E93DBA-40D1-44EC-A685-C7F0C51530AD}" dt="2025-11-27T19:09:49.591" v="456"/>
          <ac:spMkLst>
            <pc:docMk/>
            <pc:sldMk cId="0" sldId="257"/>
            <ac:spMk id="106" creationId="{00000000-0000-0000-0000-000000000000}"/>
          </ac:spMkLst>
        </pc:spChg>
        <pc:spChg chg="add del mod">
          <ac:chgData name="Jashim Uddin" userId="76445bb28c884b4a" providerId="LiveId" clId="{13E93DBA-40D1-44EC-A685-C7F0C51530AD}" dt="2025-11-27T19:11:28.082" v="470" actId="478"/>
          <ac:spMkLst>
            <pc:docMk/>
            <pc:sldMk cId="0" sldId="257"/>
            <ac:spMk id="145" creationId="{0E40CE3D-A7A3-D8E7-AA13-1C9A3D874615}"/>
          </ac:spMkLst>
        </pc:spChg>
        <pc:spChg chg="add mod">
          <ac:chgData name="Jashim Uddin" userId="76445bb28c884b4a" providerId="LiveId" clId="{13E93DBA-40D1-44EC-A685-C7F0C51530AD}" dt="2025-11-27T07:57:37.113" v="445" actId="6549"/>
          <ac:spMkLst>
            <pc:docMk/>
            <pc:sldMk cId="0" sldId="257"/>
            <ac:spMk id="148" creationId="{A76F20EF-BBD8-5309-F948-C729B7336E0D}"/>
          </ac:spMkLst>
        </pc:spChg>
        <pc:spChg chg="add mod">
          <ac:chgData name="Jashim Uddin" userId="76445bb28c884b4a" providerId="LiveId" clId="{13E93DBA-40D1-44EC-A685-C7F0C51530AD}" dt="2025-11-27T19:09:49.591" v="456"/>
          <ac:spMkLst>
            <pc:docMk/>
            <pc:sldMk cId="0" sldId="257"/>
            <ac:spMk id="159" creationId="{1DE9EA3B-7991-B65D-E8C5-99B8B0C96FB9}"/>
          </ac:spMkLst>
        </pc:spChg>
        <pc:grpChg chg="mod">
          <ac:chgData name="Jashim Uddin" userId="76445bb28c884b4a" providerId="LiveId" clId="{13E93DBA-40D1-44EC-A685-C7F0C51530AD}" dt="2025-11-27T19:12:34.192" v="484" actId="14100"/>
          <ac:grpSpMkLst>
            <pc:docMk/>
            <pc:sldMk cId="0" sldId="257"/>
            <ac:grpSpMk id="5" creationId="{00000000-0000-0000-0000-000000000000}"/>
          </ac:grpSpMkLst>
        </pc:grpChg>
        <pc:grpChg chg="add mod">
          <ac:chgData name="Jashim Uddin" userId="76445bb28c884b4a" providerId="LiveId" clId="{13E93DBA-40D1-44EC-A685-C7F0C51530AD}" dt="2025-11-27T19:12:46.436" v="485" actId="1076"/>
          <ac:grpSpMkLst>
            <pc:docMk/>
            <pc:sldMk cId="0" sldId="257"/>
            <ac:grpSpMk id="36" creationId="{DEF80915-3952-0B44-53F0-BD0D3DB6B8EB}"/>
          </ac:grpSpMkLst>
        </pc:grpChg>
        <pc:grpChg chg="add del mod">
          <ac:chgData name="Jashim Uddin" userId="76445bb28c884b4a" providerId="LiveId" clId="{13E93DBA-40D1-44EC-A685-C7F0C51530AD}" dt="2025-11-27T19:11:31.029" v="471" actId="478"/>
          <ac:grpSpMkLst>
            <pc:docMk/>
            <pc:sldMk cId="0" sldId="257"/>
            <ac:grpSpMk id="142" creationId="{BDFBDE70-BA15-136C-FA39-2C4079713880}"/>
          </ac:grpSpMkLst>
        </pc:grpChg>
        <pc:picChg chg="add mod">
          <ac:chgData name="Jashim Uddin" userId="76445bb28c884b4a" providerId="LiveId" clId="{13E93DBA-40D1-44EC-A685-C7F0C51530AD}" dt="2025-11-27T19:12:23.126" v="482" actId="14100"/>
          <ac:picMkLst>
            <pc:docMk/>
            <pc:sldMk cId="0" sldId="257"/>
            <ac:picMk id="35" creationId="{800F6A2A-0878-F3D3-501F-41535DD4B4F6}"/>
          </ac:picMkLst>
        </pc:picChg>
        <pc:picChg chg="add del mod">
          <ac:chgData name="Jashim Uddin" userId="76445bb28c884b4a" providerId="LiveId" clId="{13E93DBA-40D1-44EC-A685-C7F0C51530AD}" dt="2025-11-27T19:11:20.448" v="468" actId="478"/>
          <ac:picMkLst>
            <pc:docMk/>
            <pc:sldMk cId="0" sldId="257"/>
            <ac:picMk id="42" creationId="{BEB563A0-4E0B-6E39-C16D-6DCB85F39709}"/>
          </ac:picMkLst>
        </pc:picChg>
        <pc:picChg chg="add del mod">
          <ac:chgData name="Jashim Uddin" userId="76445bb28c884b4a" providerId="LiveId" clId="{13E93DBA-40D1-44EC-A685-C7F0C51530AD}" dt="2025-11-27T19:10:48.362" v="457" actId="478"/>
          <ac:picMkLst>
            <pc:docMk/>
            <pc:sldMk cId="0" sldId="257"/>
            <ac:picMk id="141" creationId="{52341A8A-401D-6A9D-34F2-3575D69D88DC}"/>
          </ac:picMkLst>
        </pc:picChg>
        <pc:picChg chg="add mod">
          <ac:chgData name="Jashim Uddin" userId="76445bb28c884b4a" providerId="LiveId" clId="{13E93DBA-40D1-44EC-A685-C7F0C51530AD}" dt="2025-11-27T19:13:58.662" v="486" actId="14100"/>
          <ac:picMkLst>
            <pc:docMk/>
            <pc:sldMk cId="0" sldId="257"/>
            <ac:picMk id="146" creationId="{496D0522-2F6B-7880-6577-94A2AD9FB84A}"/>
          </ac:picMkLst>
        </pc:picChg>
      </pc:sldChg>
      <pc:sldChg chg="del">
        <pc:chgData name="Jashim Uddin" userId="76445bb28c884b4a" providerId="LiveId" clId="{13E93DBA-40D1-44EC-A685-C7F0C51530AD}" dt="2025-11-24T05:20:25.672" v="3" actId="47"/>
        <pc:sldMkLst>
          <pc:docMk/>
          <pc:sldMk cId="0" sldId="258"/>
        </pc:sldMkLst>
      </pc:sldChg>
      <pc:sldChg chg="del">
        <pc:chgData name="Jashim Uddin" userId="76445bb28c884b4a" providerId="LiveId" clId="{13E93DBA-40D1-44EC-A685-C7F0C51530AD}" dt="2025-11-24T05:20:27.778" v="4" actId="47"/>
        <pc:sldMkLst>
          <pc:docMk/>
          <pc:sldMk cId="0" sldId="259"/>
        </pc:sldMkLst>
      </pc:sldChg>
      <pc:sldChg chg="del">
        <pc:chgData name="Jashim Uddin" userId="76445bb28c884b4a" providerId="LiveId" clId="{13E93DBA-40D1-44EC-A685-C7F0C51530AD}" dt="2025-11-24T05:20:18.797" v="1" actId="47"/>
        <pc:sldMkLst>
          <pc:docMk/>
          <pc:sldMk cId="0" sldId="260"/>
        </pc:sldMkLst>
      </pc:sldChg>
      <pc:sldChg chg="del">
        <pc:chgData name="Jashim Uddin" userId="76445bb28c884b4a" providerId="LiveId" clId="{13E93DBA-40D1-44EC-A685-C7F0C51530AD}" dt="2025-11-24T05:20:17.127" v="0" actId="47"/>
        <pc:sldMkLst>
          <pc:docMk/>
          <pc:sldMk cId="0" sldId="261"/>
        </pc:sldMkLst>
      </pc:sldChg>
      <pc:sldChg chg="delSp modSp add mod ord">
        <pc:chgData name="Jashim Uddin" userId="76445bb28c884b4a" providerId="LiveId" clId="{13E93DBA-40D1-44EC-A685-C7F0C51530AD}" dt="2025-11-28T20:14:39.444" v="894" actId="6549"/>
        <pc:sldMkLst>
          <pc:docMk/>
          <pc:sldMk cId="2571161347" sldId="274"/>
        </pc:sldMkLst>
        <pc:spChg chg="del">
          <ac:chgData name="Jashim Uddin" userId="76445bb28c884b4a" providerId="LiveId" clId="{13E93DBA-40D1-44EC-A685-C7F0C51530AD}" dt="2025-11-27T09:49:04.088" v="450" actId="478"/>
          <ac:spMkLst>
            <pc:docMk/>
            <pc:sldMk cId="2571161347" sldId="274"/>
            <ac:spMk id="5" creationId="{00000000-0000-0000-0000-000000000000}"/>
          </ac:spMkLst>
        </pc:spChg>
        <pc:spChg chg="del">
          <ac:chgData name="Jashim Uddin" userId="76445bb28c884b4a" providerId="LiveId" clId="{13E93DBA-40D1-44EC-A685-C7F0C51530AD}" dt="2025-11-27T09:49:02.974" v="449" actId="478"/>
          <ac:spMkLst>
            <pc:docMk/>
            <pc:sldMk cId="2571161347" sldId="274"/>
            <ac:spMk id="13" creationId="{7C93AF8E-3FAA-E37A-992B-AF7CFCC1A1EB}"/>
          </ac:spMkLst>
        </pc:spChg>
        <pc:spChg chg="del">
          <ac:chgData name="Jashim Uddin" userId="76445bb28c884b4a" providerId="LiveId" clId="{13E93DBA-40D1-44EC-A685-C7F0C51530AD}" dt="2025-11-27T09:49:06.517" v="452" actId="478"/>
          <ac:spMkLst>
            <pc:docMk/>
            <pc:sldMk cId="2571161347" sldId="274"/>
            <ac:spMk id="14" creationId="{38C24C3A-7143-291E-69C0-C9CDA78E2858}"/>
          </ac:spMkLst>
        </pc:spChg>
        <pc:spChg chg="del">
          <ac:chgData name="Jashim Uddin" userId="76445bb28c884b4a" providerId="LiveId" clId="{13E93DBA-40D1-44EC-A685-C7F0C51530AD}" dt="2025-11-27T09:49:01.822" v="448" actId="478"/>
          <ac:spMkLst>
            <pc:docMk/>
            <pc:sldMk cId="2571161347" sldId="274"/>
            <ac:spMk id="15" creationId="{81C822CC-DB62-DB38-EC32-04D3C703022D}"/>
          </ac:spMkLst>
        </pc:spChg>
        <pc:spChg chg="del">
          <ac:chgData name="Jashim Uddin" userId="76445bb28c884b4a" providerId="LiveId" clId="{13E93DBA-40D1-44EC-A685-C7F0C51530AD}" dt="2025-11-27T09:49:07.835" v="453" actId="478"/>
          <ac:spMkLst>
            <pc:docMk/>
            <pc:sldMk cId="2571161347" sldId="274"/>
            <ac:spMk id="16" creationId="{00000000-0000-0000-0000-000000000000}"/>
          </ac:spMkLst>
        </pc:spChg>
        <pc:spChg chg="del">
          <ac:chgData name="Jashim Uddin" userId="76445bb28c884b4a" providerId="LiveId" clId="{13E93DBA-40D1-44EC-A685-C7F0C51530AD}" dt="2025-11-27T09:49:05.127" v="451" actId="478"/>
          <ac:spMkLst>
            <pc:docMk/>
            <pc:sldMk cId="2571161347" sldId="274"/>
            <ac:spMk id="17" creationId="{15AF8133-8FCD-4226-1BEF-E6D2B1927F45}"/>
          </ac:spMkLst>
        </pc:spChg>
        <pc:spChg chg="del">
          <ac:chgData name="Jashim Uddin" userId="76445bb28c884b4a" providerId="LiveId" clId="{13E93DBA-40D1-44EC-A685-C7F0C51530AD}" dt="2025-11-27T09:49:11.384" v="454" actId="478"/>
          <ac:spMkLst>
            <pc:docMk/>
            <pc:sldMk cId="2571161347" sldId="274"/>
            <ac:spMk id="22" creationId="{2D0A965D-62E0-FB57-3033-E668C068852C}"/>
          </ac:spMkLst>
        </pc:spChg>
        <pc:spChg chg="mod">
          <ac:chgData name="Jashim Uddin" userId="76445bb28c884b4a" providerId="LiveId" clId="{13E93DBA-40D1-44EC-A685-C7F0C51530AD}" dt="2025-11-28T20:14:39.444" v="894" actId="6549"/>
          <ac:spMkLst>
            <pc:docMk/>
            <pc:sldMk cId="2571161347" sldId="274"/>
            <ac:spMk id="23" creationId="{005097FB-3170-1244-F5A2-EE09D7CB152D}"/>
          </ac:spMkLst>
        </pc:spChg>
      </pc:sldChg>
      <pc:sldChg chg="addSp delSp modSp add mod setBg modNotesTx">
        <pc:chgData name="Jashim Uddin" userId="76445bb28c884b4a" providerId="LiveId" clId="{13E93DBA-40D1-44EC-A685-C7F0C51530AD}" dt="2025-11-28T20:14:52.090" v="895" actId="14100"/>
        <pc:sldMkLst>
          <pc:docMk/>
          <pc:sldMk cId="0" sldId="275"/>
        </pc:sldMkLst>
        <pc:spChg chg="mod">
          <ac:chgData name="Jashim Uddin" userId="76445bb28c884b4a" providerId="LiveId" clId="{13E93DBA-40D1-44EC-A685-C7F0C51530AD}" dt="2025-11-28T19:38:36.760" v="534" actId="207"/>
          <ac:spMkLst>
            <pc:docMk/>
            <pc:sldMk cId="0" sldId="275"/>
            <ac:spMk id="7" creationId="{00000000-0000-0000-0000-000000000000}"/>
          </ac:spMkLst>
        </pc:spChg>
        <pc:spChg chg="mod">
          <ac:chgData name="Jashim Uddin" userId="76445bb28c884b4a" providerId="LiveId" clId="{13E93DBA-40D1-44EC-A685-C7F0C51530AD}" dt="2025-11-28T19:33:02.396" v="503" actId="207"/>
          <ac:spMkLst>
            <pc:docMk/>
            <pc:sldMk cId="0" sldId="275"/>
            <ac:spMk id="10" creationId="{00000000-0000-0000-0000-000000000000}"/>
          </ac:spMkLst>
        </pc:spChg>
        <pc:spChg chg="mod">
          <ac:chgData name="Jashim Uddin" userId="76445bb28c884b4a" providerId="LiveId" clId="{13E93DBA-40D1-44EC-A685-C7F0C51530AD}" dt="2025-11-28T20:03:29.197" v="836" actId="20577"/>
          <ac:spMkLst>
            <pc:docMk/>
            <pc:sldMk cId="0" sldId="275"/>
            <ac:spMk id="19" creationId="{00000000-0000-0000-0000-000000000000}"/>
          </ac:spMkLst>
        </pc:spChg>
        <pc:spChg chg="del">
          <ac:chgData name="Jashim Uddin" userId="76445bb28c884b4a" providerId="LiveId" clId="{13E93DBA-40D1-44EC-A685-C7F0C51530AD}" dt="2025-11-28T19:28:46.081" v="488" actId="478"/>
          <ac:spMkLst>
            <pc:docMk/>
            <pc:sldMk cId="0" sldId="275"/>
            <ac:spMk id="21" creationId="{00000000-0000-0000-0000-000000000000}"/>
          </ac:spMkLst>
        </pc:spChg>
        <pc:spChg chg="mod">
          <ac:chgData name="Jashim Uddin" userId="76445bb28c884b4a" providerId="LiveId" clId="{13E93DBA-40D1-44EC-A685-C7F0C51530AD}" dt="2025-11-28T19:28:55.665" v="490" actId="1035"/>
          <ac:spMkLst>
            <pc:docMk/>
            <pc:sldMk cId="0" sldId="275"/>
            <ac:spMk id="22" creationId="{00000000-0000-0000-0000-000000000000}"/>
          </ac:spMkLst>
        </pc:spChg>
        <pc:spChg chg="del mod">
          <ac:chgData name="Jashim Uddin" userId="76445bb28c884b4a" providerId="LiveId" clId="{13E93DBA-40D1-44EC-A685-C7F0C51530AD}" dt="2025-11-28T19:50:37.595" v="623" actId="478"/>
          <ac:spMkLst>
            <pc:docMk/>
            <pc:sldMk cId="0" sldId="275"/>
            <ac:spMk id="23" creationId="{00000000-0000-0000-0000-000000000000}"/>
          </ac:spMkLst>
        </pc:spChg>
        <pc:spChg chg="mod">
          <ac:chgData name="Jashim Uddin" userId="76445bb28c884b4a" providerId="LiveId" clId="{13E93DBA-40D1-44EC-A685-C7F0C51530AD}" dt="2025-11-28T20:03:39.117" v="838" actId="207"/>
          <ac:spMkLst>
            <pc:docMk/>
            <pc:sldMk cId="0" sldId="275"/>
            <ac:spMk id="25" creationId="{00000000-0000-0000-0000-000000000000}"/>
          </ac:spMkLst>
        </pc:spChg>
        <pc:spChg chg="del mod">
          <ac:chgData name="Jashim Uddin" userId="76445bb28c884b4a" providerId="LiveId" clId="{13E93DBA-40D1-44EC-A685-C7F0C51530AD}" dt="2025-11-28T19:48:29.514" v="583" actId="478"/>
          <ac:spMkLst>
            <pc:docMk/>
            <pc:sldMk cId="0" sldId="275"/>
            <ac:spMk id="49" creationId="{00000000-0000-0000-0000-000000000000}"/>
          </ac:spMkLst>
        </pc:spChg>
        <pc:spChg chg="mod">
          <ac:chgData name="Jashim Uddin" userId="76445bb28c884b4a" providerId="LiveId" clId="{13E93DBA-40D1-44EC-A685-C7F0C51530AD}" dt="2025-11-28T20:08:39.020" v="873" actId="20577"/>
          <ac:spMkLst>
            <pc:docMk/>
            <pc:sldMk cId="0" sldId="275"/>
            <ac:spMk id="50" creationId="{00000000-0000-0000-0000-000000000000}"/>
          </ac:spMkLst>
        </pc:spChg>
        <pc:spChg chg="del">
          <ac:chgData name="Jashim Uddin" userId="76445bb28c884b4a" providerId="LiveId" clId="{13E93DBA-40D1-44EC-A685-C7F0C51530AD}" dt="2025-11-28T19:29:11.790" v="493" actId="478"/>
          <ac:spMkLst>
            <pc:docMk/>
            <pc:sldMk cId="0" sldId="275"/>
            <ac:spMk id="51" creationId="{00000000-0000-0000-0000-000000000000}"/>
          </ac:spMkLst>
        </pc:spChg>
        <pc:spChg chg="del">
          <ac:chgData name="Jashim Uddin" userId="76445bb28c884b4a" providerId="LiveId" clId="{13E93DBA-40D1-44EC-A685-C7F0C51530AD}" dt="2025-11-28T19:29:04.981" v="492" actId="478"/>
          <ac:spMkLst>
            <pc:docMk/>
            <pc:sldMk cId="0" sldId="275"/>
            <ac:spMk id="52" creationId="{00000000-0000-0000-0000-000000000000}"/>
          </ac:spMkLst>
        </pc:spChg>
        <pc:spChg chg="mod">
          <ac:chgData name="Jashim Uddin" userId="76445bb28c884b4a" providerId="LiveId" clId="{13E93DBA-40D1-44EC-A685-C7F0C51530AD}" dt="2025-11-28T19:41:28.663" v="563" actId="404"/>
          <ac:spMkLst>
            <pc:docMk/>
            <pc:sldMk cId="0" sldId="275"/>
            <ac:spMk id="53" creationId="{00000000-0000-0000-0000-000000000000}"/>
          </ac:spMkLst>
        </pc:spChg>
        <pc:spChg chg="mod">
          <ac:chgData name="Jashim Uddin" userId="76445bb28c884b4a" providerId="LiveId" clId="{13E93DBA-40D1-44EC-A685-C7F0C51530AD}" dt="2025-11-28T19:41:36.325" v="566" actId="14100"/>
          <ac:spMkLst>
            <pc:docMk/>
            <pc:sldMk cId="0" sldId="275"/>
            <ac:spMk id="54" creationId="{00000000-0000-0000-0000-000000000000}"/>
          </ac:spMkLst>
        </pc:spChg>
        <pc:spChg chg="mod">
          <ac:chgData name="Jashim Uddin" userId="76445bb28c884b4a" providerId="LiveId" clId="{13E93DBA-40D1-44EC-A685-C7F0C51530AD}" dt="2025-11-28T19:58:49.651" v="696" actId="1076"/>
          <ac:spMkLst>
            <pc:docMk/>
            <pc:sldMk cId="0" sldId="275"/>
            <ac:spMk id="55" creationId="{00000000-0000-0000-0000-000000000000}"/>
          </ac:spMkLst>
        </pc:spChg>
        <pc:spChg chg="del mod">
          <ac:chgData name="Jashim Uddin" userId="76445bb28c884b4a" providerId="LiveId" clId="{13E93DBA-40D1-44EC-A685-C7F0C51530AD}" dt="2025-11-28T20:00:28.367" v="759" actId="478"/>
          <ac:spMkLst>
            <pc:docMk/>
            <pc:sldMk cId="0" sldId="275"/>
            <ac:spMk id="56" creationId="{00000000-0000-0000-0000-000000000000}"/>
          </ac:spMkLst>
        </pc:spChg>
        <pc:spChg chg="mod">
          <ac:chgData name="Jashim Uddin" userId="76445bb28c884b4a" providerId="LiveId" clId="{13E93DBA-40D1-44EC-A685-C7F0C51530AD}" dt="2025-11-28T20:04:13.166" v="849" actId="114"/>
          <ac:spMkLst>
            <pc:docMk/>
            <pc:sldMk cId="0" sldId="275"/>
            <ac:spMk id="57" creationId="{00000000-0000-0000-0000-000000000000}"/>
          </ac:spMkLst>
        </pc:spChg>
        <pc:spChg chg="mod">
          <ac:chgData name="Jashim Uddin" userId="76445bb28c884b4a" providerId="LiveId" clId="{13E93DBA-40D1-44EC-A685-C7F0C51530AD}" dt="2025-11-28T20:08:51.703" v="874" actId="12"/>
          <ac:spMkLst>
            <pc:docMk/>
            <pc:sldMk cId="0" sldId="275"/>
            <ac:spMk id="58" creationId="{00000000-0000-0000-0000-000000000000}"/>
          </ac:spMkLst>
        </pc:spChg>
        <pc:spChg chg="del">
          <ac:chgData name="Jashim Uddin" userId="76445bb28c884b4a" providerId="LiveId" clId="{13E93DBA-40D1-44EC-A685-C7F0C51530AD}" dt="2025-11-28T19:39:26.757" v="544" actId="478"/>
          <ac:spMkLst>
            <pc:docMk/>
            <pc:sldMk cId="0" sldId="275"/>
            <ac:spMk id="59" creationId="{00000000-0000-0000-0000-000000000000}"/>
          </ac:spMkLst>
        </pc:spChg>
        <pc:spChg chg="del">
          <ac:chgData name="Jashim Uddin" userId="76445bb28c884b4a" providerId="LiveId" clId="{13E93DBA-40D1-44EC-A685-C7F0C51530AD}" dt="2025-11-28T20:00:26.650" v="758" actId="478"/>
          <ac:spMkLst>
            <pc:docMk/>
            <pc:sldMk cId="0" sldId="275"/>
            <ac:spMk id="60" creationId="{00000000-0000-0000-0000-000000000000}"/>
          </ac:spMkLst>
        </pc:spChg>
        <pc:spChg chg="mod">
          <ac:chgData name="Jashim Uddin" userId="76445bb28c884b4a" providerId="LiveId" clId="{13E93DBA-40D1-44EC-A685-C7F0C51530AD}" dt="2025-11-28T20:05:13.811" v="860" actId="14100"/>
          <ac:spMkLst>
            <pc:docMk/>
            <pc:sldMk cId="0" sldId="275"/>
            <ac:spMk id="61" creationId="{00000000-0000-0000-0000-000000000000}"/>
          </ac:spMkLst>
        </pc:spChg>
        <pc:spChg chg="del">
          <ac:chgData name="Jashim Uddin" userId="76445bb28c884b4a" providerId="LiveId" clId="{13E93DBA-40D1-44EC-A685-C7F0C51530AD}" dt="2025-11-28T19:32:13.740" v="498" actId="478"/>
          <ac:spMkLst>
            <pc:docMk/>
            <pc:sldMk cId="0" sldId="275"/>
            <ac:spMk id="62" creationId="{00000000-0000-0000-0000-000000000000}"/>
          </ac:spMkLst>
        </pc:spChg>
        <pc:spChg chg="del">
          <ac:chgData name="Jashim Uddin" userId="76445bb28c884b4a" providerId="LiveId" clId="{13E93DBA-40D1-44EC-A685-C7F0C51530AD}" dt="2025-11-28T19:37:57.858" v="518" actId="478"/>
          <ac:spMkLst>
            <pc:docMk/>
            <pc:sldMk cId="0" sldId="275"/>
            <ac:spMk id="63" creationId="{00000000-0000-0000-0000-000000000000}"/>
          </ac:spMkLst>
        </pc:spChg>
        <pc:spChg chg="del">
          <ac:chgData name="Jashim Uddin" userId="76445bb28c884b4a" providerId="LiveId" clId="{13E93DBA-40D1-44EC-A685-C7F0C51530AD}" dt="2025-11-28T19:38:08.072" v="528" actId="478"/>
          <ac:spMkLst>
            <pc:docMk/>
            <pc:sldMk cId="0" sldId="275"/>
            <ac:spMk id="64" creationId="{00000000-0000-0000-0000-000000000000}"/>
          </ac:spMkLst>
        </pc:spChg>
        <pc:spChg chg="del">
          <ac:chgData name="Jashim Uddin" userId="76445bb28c884b4a" providerId="LiveId" clId="{13E93DBA-40D1-44EC-A685-C7F0C51530AD}" dt="2025-11-28T19:38:09.502" v="529" actId="478"/>
          <ac:spMkLst>
            <pc:docMk/>
            <pc:sldMk cId="0" sldId="275"/>
            <ac:spMk id="65" creationId="{00000000-0000-0000-0000-000000000000}"/>
          </ac:spMkLst>
        </pc:spChg>
        <pc:spChg chg="del">
          <ac:chgData name="Jashim Uddin" userId="76445bb28c884b4a" providerId="LiveId" clId="{13E93DBA-40D1-44EC-A685-C7F0C51530AD}" dt="2025-11-28T19:38:11.184" v="530" actId="478"/>
          <ac:spMkLst>
            <pc:docMk/>
            <pc:sldMk cId="0" sldId="275"/>
            <ac:spMk id="66" creationId="{00000000-0000-0000-0000-000000000000}"/>
          </ac:spMkLst>
        </pc:spChg>
        <pc:spChg chg="del">
          <ac:chgData name="Jashim Uddin" userId="76445bb28c884b4a" providerId="LiveId" clId="{13E93DBA-40D1-44EC-A685-C7F0C51530AD}" dt="2025-11-28T19:48:46.962" v="588" actId="478"/>
          <ac:spMkLst>
            <pc:docMk/>
            <pc:sldMk cId="0" sldId="275"/>
            <ac:spMk id="67" creationId="{00000000-0000-0000-0000-000000000000}"/>
          </ac:spMkLst>
        </pc:spChg>
        <pc:spChg chg="del mod">
          <ac:chgData name="Jashim Uddin" userId="76445bb28c884b4a" providerId="LiveId" clId="{13E93DBA-40D1-44EC-A685-C7F0C51530AD}" dt="2025-11-28T19:38:13.222" v="532" actId="478"/>
          <ac:spMkLst>
            <pc:docMk/>
            <pc:sldMk cId="0" sldId="275"/>
            <ac:spMk id="68" creationId="{00000000-0000-0000-0000-000000000000}"/>
          </ac:spMkLst>
        </pc:spChg>
        <pc:spChg chg="del">
          <ac:chgData name="Jashim Uddin" userId="76445bb28c884b4a" providerId="LiveId" clId="{13E93DBA-40D1-44EC-A685-C7F0C51530AD}" dt="2025-11-28T19:48:50.038" v="589" actId="478"/>
          <ac:spMkLst>
            <pc:docMk/>
            <pc:sldMk cId="0" sldId="275"/>
            <ac:spMk id="69" creationId="{00000000-0000-0000-0000-000000000000}"/>
          </ac:spMkLst>
        </pc:spChg>
        <pc:spChg chg="del">
          <ac:chgData name="Jashim Uddin" userId="76445bb28c884b4a" providerId="LiveId" clId="{13E93DBA-40D1-44EC-A685-C7F0C51530AD}" dt="2025-11-28T19:48:41.415" v="586" actId="478"/>
          <ac:spMkLst>
            <pc:docMk/>
            <pc:sldMk cId="0" sldId="275"/>
            <ac:spMk id="71" creationId="{00000000-0000-0000-0000-000000000000}"/>
          </ac:spMkLst>
        </pc:spChg>
        <pc:spChg chg="del">
          <ac:chgData name="Jashim Uddin" userId="76445bb28c884b4a" providerId="LiveId" clId="{13E93DBA-40D1-44EC-A685-C7F0C51530AD}" dt="2025-11-28T19:48:43.937" v="587" actId="478"/>
          <ac:spMkLst>
            <pc:docMk/>
            <pc:sldMk cId="0" sldId="275"/>
            <ac:spMk id="72" creationId="{00000000-0000-0000-0000-000000000000}"/>
          </ac:spMkLst>
        </pc:spChg>
        <pc:spChg chg="add mod">
          <ac:chgData name="Jashim Uddin" userId="76445bb28c884b4a" providerId="LiveId" clId="{13E93DBA-40D1-44EC-A685-C7F0C51530AD}" dt="2025-11-28T20:06:34.815" v="867" actId="20577"/>
          <ac:spMkLst>
            <pc:docMk/>
            <pc:sldMk cId="0" sldId="275"/>
            <ac:spMk id="73" creationId="{E6D29764-7EE7-817F-A650-E3D21F4D5817}"/>
          </ac:spMkLst>
        </pc:spChg>
        <pc:spChg chg="mod">
          <ac:chgData name="Jashim Uddin" userId="76445bb28c884b4a" providerId="LiveId" clId="{13E93DBA-40D1-44EC-A685-C7F0C51530AD}" dt="2025-11-28T19:38:55.162" v="535"/>
          <ac:spMkLst>
            <pc:docMk/>
            <pc:sldMk cId="0" sldId="275"/>
            <ac:spMk id="75" creationId="{C039B4BB-AE45-B5D2-A98B-C3C4F3BB9335}"/>
          </ac:spMkLst>
        </pc:spChg>
        <pc:spChg chg="mod">
          <ac:chgData name="Jashim Uddin" userId="76445bb28c884b4a" providerId="LiveId" clId="{13E93DBA-40D1-44EC-A685-C7F0C51530AD}" dt="2025-11-28T19:38:55.162" v="535"/>
          <ac:spMkLst>
            <pc:docMk/>
            <pc:sldMk cId="0" sldId="275"/>
            <ac:spMk id="76" creationId="{8E4B1293-EC80-05C4-38C2-6AE8D67E3E0E}"/>
          </ac:spMkLst>
        </pc:spChg>
        <pc:spChg chg="add mod">
          <ac:chgData name="Jashim Uddin" userId="76445bb28c884b4a" providerId="LiveId" clId="{13E93DBA-40D1-44EC-A685-C7F0C51530AD}" dt="2025-11-28T19:58:18.027" v="691" actId="404"/>
          <ac:spMkLst>
            <pc:docMk/>
            <pc:sldMk cId="0" sldId="275"/>
            <ac:spMk id="77" creationId="{128C2D8C-C877-C22C-E5F8-27D4905131CD}"/>
          </ac:spMkLst>
        </pc:spChg>
        <pc:spChg chg="add mod">
          <ac:chgData name="Jashim Uddin" userId="76445bb28c884b4a" providerId="LiveId" clId="{13E93DBA-40D1-44EC-A685-C7F0C51530AD}" dt="2025-11-28T19:58:56.147" v="697" actId="1076"/>
          <ac:spMkLst>
            <pc:docMk/>
            <pc:sldMk cId="0" sldId="275"/>
            <ac:spMk id="78" creationId="{7CA433BF-54CD-E5F8-12AB-370B0539C1C1}"/>
          </ac:spMkLst>
        </pc:spChg>
        <pc:spChg chg="add del mod">
          <ac:chgData name="Jashim Uddin" userId="76445bb28c884b4a" providerId="LiveId" clId="{13E93DBA-40D1-44EC-A685-C7F0C51530AD}" dt="2025-11-28T19:53:03.917" v="651" actId="478"/>
          <ac:spMkLst>
            <pc:docMk/>
            <pc:sldMk cId="0" sldId="275"/>
            <ac:spMk id="80" creationId="{2A037441-B7A2-7147-9915-1D7B54DBF4AD}"/>
          </ac:spMkLst>
        </pc:spChg>
        <pc:spChg chg="mod">
          <ac:chgData name="Jashim Uddin" userId="76445bb28c884b4a" providerId="LiveId" clId="{13E93DBA-40D1-44EC-A685-C7F0C51530AD}" dt="2025-11-28T19:53:07.754" v="653" actId="571"/>
          <ac:spMkLst>
            <pc:docMk/>
            <pc:sldMk cId="0" sldId="275"/>
            <ac:spMk id="82" creationId="{29DE7D34-D91A-362D-0C53-0ECEF1BE08CA}"/>
          </ac:spMkLst>
        </pc:spChg>
        <pc:spChg chg="mod">
          <ac:chgData name="Jashim Uddin" userId="76445bb28c884b4a" providerId="LiveId" clId="{13E93DBA-40D1-44EC-A685-C7F0C51530AD}" dt="2025-11-28T19:53:07.754" v="653" actId="571"/>
          <ac:spMkLst>
            <pc:docMk/>
            <pc:sldMk cId="0" sldId="275"/>
            <ac:spMk id="83" creationId="{624BC141-CA67-B49A-7F1D-D8FE659729DA}"/>
          </ac:spMkLst>
        </pc:spChg>
        <pc:spChg chg="add del mod">
          <ac:chgData name="Jashim Uddin" userId="76445bb28c884b4a" providerId="LiveId" clId="{13E93DBA-40D1-44EC-A685-C7F0C51530AD}" dt="2025-11-28T20:01:01.201" v="815" actId="478"/>
          <ac:spMkLst>
            <pc:docMk/>
            <pc:sldMk cId="0" sldId="275"/>
            <ac:spMk id="84" creationId="{3FD2E8F4-ED53-8A72-FA9F-0763EDC133EA}"/>
          </ac:spMkLst>
        </pc:spChg>
        <pc:spChg chg="mod">
          <ac:chgData name="Jashim Uddin" userId="76445bb28c884b4a" providerId="LiveId" clId="{13E93DBA-40D1-44EC-A685-C7F0C51530AD}" dt="2025-11-28T19:54:29.864" v="668"/>
          <ac:spMkLst>
            <pc:docMk/>
            <pc:sldMk cId="0" sldId="275"/>
            <ac:spMk id="86" creationId="{69F47F16-7BF4-9F06-ACF7-9BA9FDFF6B39}"/>
          </ac:spMkLst>
        </pc:spChg>
        <pc:spChg chg="mod">
          <ac:chgData name="Jashim Uddin" userId="76445bb28c884b4a" providerId="LiveId" clId="{13E93DBA-40D1-44EC-A685-C7F0C51530AD}" dt="2025-11-28T19:54:29.864" v="668"/>
          <ac:spMkLst>
            <pc:docMk/>
            <pc:sldMk cId="0" sldId="275"/>
            <ac:spMk id="87" creationId="{220CB861-FFD5-FAB5-0FDE-EEDB4D0A2699}"/>
          </ac:spMkLst>
        </pc:spChg>
        <pc:spChg chg="add mod">
          <ac:chgData name="Jashim Uddin" userId="76445bb28c884b4a" providerId="LiveId" clId="{13E93DBA-40D1-44EC-A685-C7F0C51530AD}" dt="2025-11-28T20:10:24.361" v="889" actId="12"/>
          <ac:spMkLst>
            <pc:docMk/>
            <pc:sldMk cId="0" sldId="275"/>
            <ac:spMk id="88" creationId="{7ED89A93-82EE-06E1-15E8-871D2347942D}"/>
          </ac:spMkLst>
        </pc:spChg>
        <pc:spChg chg="add mod">
          <ac:chgData name="Jashim Uddin" userId="76445bb28c884b4a" providerId="LiveId" clId="{13E93DBA-40D1-44EC-A685-C7F0C51530AD}" dt="2025-11-28T20:01:44.357" v="827" actId="404"/>
          <ac:spMkLst>
            <pc:docMk/>
            <pc:sldMk cId="0" sldId="275"/>
            <ac:spMk id="89" creationId="{2BFBBA2B-CFB9-8775-A919-58C0C6204CC2}"/>
          </ac:spMkLst>
        </pc:spChg>
        <pc:spChg chg="add mod">
          <ac:chgData name="Jashim Uddin" userId="76445bb28c884b4a" providerId="LiveId" clId="{13E93DBA-40D1-44EC-A685-C7F0C51530AD}" dt="2025-11-28T20:03:14.402" v="833" actId="123"/>
          <ac:spMkLst>
            <pc:docMk/>
            <pc:sldMk cId="0" sldId="275"/>
            <ac:spMk id="90" creationId="{63D57397-B65F-FD45-F562-B1BC6695A0C7}"/>
          </ac:spMkLst>
        </pc:spChg>
        <pc:spChg chg="add mod">
          <ac:chgData name="Jashim Uddin" userId="76445bb28c884b4a" providerId="LiveId" clId="{13E93DBA-40D1-44EC-A685-C7F0C51530AD}" dt="2025-11-28T20:00:53.658" v="813" actId="571"/>
          <ac:spMkLst>
            <pc:docMk/>
            <pc:sldMk cId="0" sldId="275"/>
            <ac:spMk id="91" creationId="{5F3AE226-6D31-677A-523F-8B4E0BC32286}"/>
          </ac:spMkLst>
        </pc:spChg>
        <pc:grpChg chg="add del mod">
          <ac:chgData name="Jashim Uddin" userId="76445bb28c884b4a" providerId="LiveId" clId="{13E93DBA-40D1-44EC-A685-C7F0C51530AD}" dt="2025-11-28T19:58:44.507" v="695" actId="14100"/>
          <ac:grpSpMkLst>
            <pc:docMk/>
            <pc:sldMk cId="0" sldId="275"/>
            <ac:grpSpMk id="6" creationId="{00000000-0000-0000-0000-000000000000}"/>
          </ac:grpSpMkLst>
        </pc:grpChg>
        <pc:grpChg chg="mod">
          <ac:chgData name="Jashim Uddin" userId="76445bb28c884b4a" providerId="LiveId" clId="{13E93DBA-40D1-44EC-A685-C7F0C51530AD}" dt="2025-11-28T19:58:25.552" v="692" actId="14100"/>
          <ac:grpSpMkLst>
            <pc:docMk/>
            <pc:sldMk cId="0" sldId="275"/>
            <ac:grpSpMk id="9" creationId="{00000000-0000-0000-0000-000000000000}"/>
          </ac:grpSpMkLst>
        </pc:grpChg>
        <pc:grpChg chg="mod">
          <ac:chgData name="Jashim Uddin" userId="76445bb28c884b4a" providerId="LiveId" clId="{13E93DBA-40D1-44EC-A685-C7F0C51530AD}" dt="2025-11-28T19:59:09.707" v="700" actId="14100"/>
          <ac:grpSpMkLst>
            <pc:docMk/>
            <pc:sldMk cId="0" sldId="275"/>
            <ac:grpSpMk id="12" creationId="{00000000-0000-0000-0000-000000000000}"/>
          </ac:grpSpMkLst>
        </pc:grpChg>
        <pc:grpChg chg="del mod">
          <ac:chgData name="Jashim Uddin" userId="76445bb28c884b4a" providerId="LiveId" clId="{13E93DBA-40D1-44EC-A685-C7F0C51530AD}" dt="2025-11-28T19:59:56.255" v="708" actId="478"/>
          <ac:grpSpMkLst>
            <pc:docMk/>
            <pc:sldMk cId="0" sldId="275"/>
            <ac:grpSpMk id="15" creationId="{00000000-0000-0000-0000-000000000000}"/>
          </ac:grpSpMkLst>
        </pc:grpChg>
        <pc:grpChg chg="mod">
          <ac:chgData name="Jashim Uddin" userId="76445bb28c884b4a" providerId="LiveId" clId="{13E93DBA-40D1-44EC-A685-C7F0C51530AD}" dt="2025-11-28T20:03:26.572" v="835" actId="14100"/>
          <ac:grpSpMkLst>
            <pc:docMk/>
            <pc:sldMk cId="0" sldId="275"/>
            <ac:grpSpMk id="18" creationId="{00000000-0000-0000-0000-000000000000}"/>
          </ac:grpSpMkLst>
        </pc:grpChg>
        <pc:grpChg chg="mod">
          <ac:chgData name="Jashim Uddin" userId="76445bb28c884b4a" providerId="LiveId" clId="{13E93DBA-40D1-44EC-A685-C7F0C51530AD}" dt="2025-11-28T20:03:23.183" v="834" actId="14100"/>
          <ac:grpSpMkLst>
            <pc:docMk/>
            <pc:sldMk cId="0" sldId="275"/>
            <ac:grpSpMk id="24" creationId="{00000000-0000-0000-0000-000000000000}"/>
          </ac:grpSpMkLst>
        </pc:grpChg>
        <pc:grpChg chg="del">
          <ac:chgData name="Jashim Uddin" userId="76445bb28c884b4a" providerId="LiveId" clId="{13E93DBA-40D1-44EC-A685-C7F0C51530AD}" dt="2025-11-28T19:37:59.224" v="520" actId="478"/>
          <ac:grpSpMkLst>
            <pc:docMk/>
            <pc:sldMk cId="0" sldId="275"/>
            <ac:grpSpMk id="28" creationId="{00000000-0000-0000-0000-000000000000}"/>
          </ac:grpSpMkLst>
        </pc:grpChg>
        <pc:grpChg chg="del">
          <ac:chgData name="Jashim Uddin" userId="76445bb28c884b4a" providerId="LiveId" clId="{13E93DBA-40D1-44EC-A685-C7F0C51530AD}" dt="2025-11-28T19:37:58.684" v="519" actId="478"/>
          <ac:grpSpMkLst>
            <pc:docMk/>
            <pc:sldMk cId="0" sldId="275"/>
            <ac:grpSpMk id="31" creationId="{00000000-0000-0000-0000-000000000000}"/>
          </ac:grpSpMkLst>
        </pc:grpChg>
        <pc:grpChg chg="del">
          <ac:chgData name="Jashim Uddin" userId="76445bb28c884b4a" providerId="LiveId" clId="{13E93DBA-40D1-44EC-A685-C7F0C51530AD}" dt="2025-11-28T19:38:04.456" v="525" actId="478"/>
          <ac:grpSpMkLst>
            <pc:docMk/>
            <pc:sldMk cId="0" sldId="275"/>
            <ac:grpSpMk id="34" creationId="{00000000-0000-0000-0000-000000000000}"/>
          </ac:grpSpMkLst>
        </pc:grpChg>
        <pc:grpChg chg="del">
          <ac:chgData name="Jashim Uddin" userId="76445bb28c884b4a" providerId="LiveId" clId="{13E93DBA-40D1-44EC-A685-C7F0C51530AD}" dt="2025-11-28T19:38:00.563" v="522" actId="478"/>
          <ac:grpSpMkLst>
            <pc:docMk/>
            <pc:sldMk cId="0" sldId="275"/>
            <ac:grpSpMk id="37" creationId="{00000000-0000-0000-0000-000000000000}"/>
          </ac:grpSpMkLst>
        </pc:grpChg>
        <pc:grpChg chg="del">
          <ac:chgData name="Jashim Uddin" userId="76445bb28c884b4a" providerId="LiveId" clId="{13E93DBA-40D1-44EC-A685-C7F0C51530AD}" dt="2025-11-28T19:37:59.819" v="521" actId="478"/>
          <ac:grpSpMkLst>
            <pc:docMk/>
            <pc:sldMk cId="0" sldId="275"/>
            <ac:grpSpMk id="40" creationId="{00000000-0000-0000-0000-000000000000}"/>
          </ac:grpSpMkLst>
        </pc:grpChg>
        <pc:grpChg chg="del">
          <ac:chgData name="Jashim Uddin" userId="76445bb28c884b4a" providerId="LiveId" clId="{13E93DBA-40D1-44EC-A685-C7F0C51530AD}" dt="2025-11-28T19:38:06.293" v="527" actId="478"/>
          <ac:grpSpMkLst>
            <pc:docMk/>
            <pc:sldMk cId="0" sldId="275"/>
            <ac:grpSpMk id="43" creationId="{00000000-0000-0000-0000-000000000000}"/>
          </ac:grpSpMkLst>
        </pc:grpChg>
        <pc:grpChg chg="del">
          <ac:chgData name="Jashim Uddin" userId="76445bb28c884b4a" providerId="LiveId" clId="{13E93DBA-40D1-44EC-A685-C7F0C51530AD}" dt="2025-11-28T19:38:05.466" v="526" actId="478"/>
          <ac:grpSpMkLst>
            <pc:docMk/>
            <pc:sldMk cId="0" sldId="275"/>
            <ac:grpSpMk id="46" creationId="{00000000-0000-0000-0000-000000000000}"/>
          </ac:grpSpMkLst>
        </pc:grpChg>
        <pc:grpChg chg="add mod">
          <ac:chgData name="Jashim Uddin" userId="76445bb28c884b4a" providerId="LiveId" clId="{13E93DBA-40D1-44EC-A685-C7F0C51530AD}" dt="2025-11-28T19:45:51.413" v="576" actId="14100"/>
          <ac:grpSpMkLst>
            <pc:docMk/>
            <pc:sldMk cId="0" sldId="275"/>
            <ac:grpSpMk id="74" creationId="{4452542E-3A44-45CA-A1B6-71AFBF507841}"/>
          </ac:grpSpMkLst>
        </pc:grpChg>
        <pc:grpChg chg="add mod">
          <ac:chgData name="Jashim Uddin" userId="76445bb28c884b4a" providerId="LiveId" clId="{13E93DBA-40D1-44EC-A685-C7F0C51530AD}" dt="2025-11-28T19:53:07.754" v="653" actId="571"/>
          <ac:grpSpMkLst>
            <pc:docMk/>
            <pc:sldMk cId="0" sldId="275"/>
            <ac:grpSpMk id="81" creationId="{15AEE597-387A-1CCE-2A81-074FCE4714DB}"/>
          </ac:grpSpMkLst>
        </pc:grpChg>
        <pc:grpChg chg="add mod">
          <ac:chgData name="Jashim Uddin" userId="76445bb28c884b4a" providerId="LiveId" clId="{13E93DBA-40D1-44EC-A685-C7F0C51530AD}" dt="2025-11-28T20:00:36.102" v="810" actId="1038"/>
          <ac:grpSpMkLst>
            <pc:docMk/>
            <pc:sldMk cId="0" sldId="275"/>
            <ac:grpSpMk id="85" creationId="{59933368-87EA-4A04-ACE7-10E5C69BE409}"/>
          </ac:grpSpMkLst>
        </pc:grpChg>
        <pc:graphicFrameChg chg="del">
          <ac:chgData name="Jashim Uddin" userId="76445bb28c884b4a" providerId="LiveId" clId="{13E93DBA-40D1-44EC-A685-C7F0C51530AD}" dt="2025-11-28T19:48:51.658" v="590" actId="478"/>
          <ac:graphicFrameMkLst>
            <pc:docMk/>
            <pc:sldMk cId="0" sldId="275"/>
            <ac:graphicFrameMk id="70" creationId="{00000000-0000-0000-0000-000000000000}"/>
          </ac:graphicFrameMkLst>
        </pc:graphicFrameChg>
        <pc:picChg chg="del">
          <ac:chgData name="Jashim Uddin" userId="76445bb28c884b4a" providerId="LiveId" clId="{13E93DBA-40D1-44EC-A685-C7F0C51530AD}" dt="2025-11-28T19:32:10.914" v="497" actId="478"/>
          <ac:picMkLst>
            <pc:docMk/>
            <pc:sldMk cId="0" sldId="275"/>
            <ac:picMk id="27" creationId="{00000000-0000-0000-0000-000000000000}"/>
          </ac:picMkLst>
        </pc:picChg>
        <pc:picChg chg="add mod">
          <ac:chgData name="Jashim Uddin" userId="76445bb28c884b4a" providerId="LiveId" clId="{13E93DBA-40D1-44EC-A685-C7F0C51530AD}" dt="2025-11-28T20:14:52.090" v="895" actId="14100"/>
          <ac:picMkLst>
            <pc:docMk/>
            <pc:sldMk cId="0" sldId="275"/>
            <ac:picMk id="79" creationId="{CEB5F43F-4441-A828-AD28-F65F076F87E1}"/>
          </ac:picMkLst>
        </pc:picChg>
        <pc:picChg chg="add mod">
          <ac:chgData name="Jashim Uddin" userId="76445bb28c884b4a" providerId="LiveId" clId="{13E93DBA-40D1-44EC-A685-C7F0C51530AD}" dt="2025-11-28T20:06:19.179" v="866" actId="14100"/>
          <ac:picMkLst>
            <pc:docMk/>
            <pc:sldMk cId="0" sldId="275"/>
            <ac:picMk id="92" creationId="{C4A225C1-0774-A08C-9A55-D521FC98AB4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CC990E-C1AC-4EBF-B9C0-457DACD22857}" type="datetimeFigureOut">
              <a:rPr lang="en-US" smtClean="0"/>
              <a:t>11/29/2025</a:t>
            </a:fld>
            <a:endParaRPr lang="en-US"/>
          </a:p>
        </p:txBody>
      </p:sp>
      <p:sp>
        <p:nvSpPr>
          <p:cNvPr id="4" name="Slide Image Placeholder 3"/>
          <p:cNvSpPr>
            <a:spLocks noGrp="1" noRot="1" noChangeAspect="1"/>
          </p:cNvSpPr>
          <p:nvPr>
            <p:ph type="sldImg" idx="2"/>
          </p:nvPr>
        </p:nvSpPr>
        <p:spPr>
          <a:xfrm>
            <a:off x="2336800" y="1143000"/>
            <a:ext cx="2184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3948F1-C8C2-4895-8030-CBD761CF32CF}" type="slidenum">
              <a:rPr lang="en-US" smtClean="0"/>
              <a:t>‹#›</a:t>
            </a:fld>
            <a:endParaRPr lang="en-US"/>
          </a:p>
        </p:txBody>
      </p:sp>
    </p:spTree>
    <p:extLst>
      <p:ext uri="{BB962C8B-B14F-4D97-AF65-F5344CB8AC3E}">
        <p14:creationId xmlns:p14="http://schemas.microsoft.com/office/powerpoint/2010/main" val="1791604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38388" y="1143000"/>
            <a:ext cx="2181225" cy="3086100"/>
          </a:xfrm>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25C11F1-4588-41A3-AC71-56F6F4FBFD08}" type="slidenum">
              <a:rPr lang="en-US" smtClean="0"/>
              <a:t>1</a:t>
            </a:fld>
            <a:endParaRPr lang="en-US"/>
          </a:p>
        </p:txBody>
      </p:sp>
    </p:spTree>
    <p:extLst>
      <p:ext uri="{BB962C8B-B14F-4D97-AF65-F5344CB8AC3E}">
        <p14:creationId xmlns:p14="http://schemas.microsoft.com/office/powerpoint/2010/main" val="2203003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rgbClr val="11536B"/>
              </a:solidFill>
              <a:latin typeface="Radley"/>
              <a:ea typeface="Radley"/>
              <a:cs typeface="Radley"/>
              <a:sym typeface="Radley"/>
            </a:endParaRPr>
          </a:p>
        </p:txBody>
      </p:sp>
      <p:sp>
        <p:nvSpPr>
          <p:cNvPr id="4" name="Slide Number Placeholder 3"/>
          <p:cNvSpPr>
            <a:spLocks noGrp="1"/>
          </p:cNvSpPr>
          <p:nvPr>
            <p:ph type="sldNum" sz="quarter" idx="5"/>
          </p:nvPr>
        </p:nvSpPr>
        <p:spPr/>
        <p:txBody>
          <a:bodyPr/>
          <a:lstStyle/>
          <a:p>
            <a:fld id="{C33948F1-C8C2-4895-8030-CBD761CF32CF}" type="slidenum">
              <a:rPr lang="en-US" smtClean="0"/>
              <a:t>2</a:t>
            </a:fld>
            <a:endParaRPr lang="en-US"/>
          </a:p>
        </p:txBody>
      </p:sp>
    </p:spTree>
    <p:extLst>
      <p:ext uri="{BB962C8B-B14F-4D97-AF65-F5344CB8AC3E}">
        <p14:creationId xmlns:p14="http://schemas.microsoft.com/office/powerpoint/2010/main" val="2040192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svg"/><Relationship Id="rId10" Type="http://schemas.openxmlformats.org/officeDocument/2006/relationships/image" Target="../media/image6.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0"/>
          <p:cNvGrpSpPr/>
          <p:nvPr/>
        </p:nvGrpSpPr>
        <p:grpSpPr>
          <a:xfrm>
            <a:off x="721127" y="6983944"/>
            <a:ext cx="64413" cy="1647183"/>
            <a:chOff x="0" y="0"/>
            <a:chExt cx="26312" cy="672855"/>
          </a:xfrm>
        </p:grpSpPr>
        <p:sp>
          <p:nvSpPr>
            <p:cNvPr id="11" name="Freeform 11"/>
            <p:cNvSpPr/>
            <p:nvPr/>
          </p:nvSpPr>
          <p:spPr>
            <a:xfrm>
              <a:off x="0" y="0"/>
              <a:ext cx="26312" cy="672855"/>
            </a:xfrm>
            <a:custGeom>
              <a:avLst/>
              <a:gdLst/>
              <a:ahLst/>
              <a:cxnLst/>
              <a:rect l="l" t="t" r="r" b="b"/>
              <a:pathLst>
                <a:path w="26312" h="672855">
                  <a:moveTo>
                    <a:pt x="0" y="0"/>
                  </a:moveTo>
                  <a:lnTo>
                    <a:pt x="26312" y="0"/>
                  </a:lnTo>
                  <a:lnTo>
                    <a:pt x="26312" y="672855"/>
                  </a:lnTo>
                  <a:lnTo>
                    <a:pt x="0" y="672855"/>
                  </a:lnTo>
                  <a:close/>
                </a:path>
              </a:pathLst>
            </a:custGeom>
            <a:solidFill>
              <a:srgbClr val="FFFFFF"/>
            </a:solidFill>
          </p:spPr>
          <p:txBody>
            <a:bodyPr/>
            <a:lstStyle/>
            <a:p>
              <a:endParaRPr lang="en-GB" sz="1578"/>
            </a:p>
          </p:txBody>
        </p:sp>
        <p:sp>
          <p:nvSpPr>
            <p:cNvPr id="12" name="TextBox 12"/>
            <p:cNvSpPr txBox="1"/>
            <p:nvPr/>
          </p:nvSpPr>
          <p:spPr>
            <a:xfrm>
              <a:off x="0" y="-19050"/>
              <a:ext cx="26312" cy="691905"/>
            </a:xfrm>
            <a:prstGeom prst="rect">
              <a:avLst/>
            </a:prstGeom>
          </p:spPr>
          <p:txBody>
            <a:bodyPr lIns="29684" tIns="29684" rIns="29684" bIns="29684" rtlCol="0" anchor="ctr"/>
            <a:lstStyle/>
            <a:p>
              <a:pPr algn="ctr">
                <a:lnSpc>
                  <a:spcPts val="1671"/>
                </a:lnSpc>
              </a:pPr>
              <a:endParaRPr sz="1052"/>
            </a:p>
          </p:txBody>
        </p:sp>
      </p:grpSp>
      <p:pic>
        <p:nvPicPr>
          <p:cNvPr id="20" name="Picture 19">
            <a:extLst>
              <a:ext uri="{FF2B5EF4-FFF2-40B4-BE49-F238E27FC236}">
                <a16:creationId xmlns:a16="http://schemas.microsoft.com/office/drawing/2014/main" xmlns="" id="{CB430F15-383B-0C6C-CB4A-295ECD1FA333}"/>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3680611" y="1990114"/>
            <a:ext cx="3528100" cy="1171878"/>
          </a:xfrm>
          <a:prstGeom prst="rect">
            <a:avLst/>
          </a:prstGeom>
        </p:spPr>
      </p:pic>
      <p:sp>
        <p:nvSpPr>
          <p:cNvPr id="23" name="TextBox 22">
            <a:extLst>
              <a:ext uri="{FF2B5EF4-FFF2-40B4-BE49-F238E27FC236}">
                <a16:creationId xmlns:a16="http://schemas.microsoft.com/office/drawing/2014/main" xmlns="" id="{005097FB-3170-1244-F5A2-EE09D7CB152D}"/>
              </a:ext>
            </a:extLst>
          </p:cNvPr>
          <p:cNvSpPr txBox="1"/>
          <p:nvPr/>
        </p:nvSpPr>
        <p:spPr>
          <a:xfrm>
            <a:off x="1465690" y="4279900"/>
            <a:ext cx="7762020" cy="5909310"/>
          </a:xfrm>
          <a:prstGeom prst="rect">
            <a:avLst/>
          </a:prstGeom>
          <a:noFill/>
        </p:spPr>
        <p:txBody>
          <a:bodyPr wrap="square">
            <a:spAutoFit/>
          </a:bodyPr>
          <a:lstStyle/>
          <a:p>
            <a:pPr algn="ctr"/>
            <a:r>
              <a:rPr lang="en-GB" b="1" dirty="0"/>
              <a:t>Student Name: </a:t>
            </a:r>
            <a:r>
              <a:rPr lang="en-GB" b="1" dirty="0" err="1"/>
              <a:t>Jowher</a:t>
            </a:r>
            <a:r>
              <a:rPr lang="en-GB" b="1" dirty="0"/>
              <a:t> Ahmed</a:t>
            </a:r>
            <a:endParaRPr lang="en-US" dirty="0"/>
          </a:p>
          <a:p>
            <a:pPr algn="ctr"/>
            <a:r>
              <a:rPr lang="en-GB" b="1" dirty="0"/>
              <a:t> </a:t>
            </a:r>
            <a:endParaRPr lang="en-US" dirty="0"/>
          </a:p>
          <a:p>
            <a:pPr algn="ctr"/>
            <a:r>
              <a:rPr lang="en-GB" b="1" dirty="0"/>
              <a:t>Student ID: 2437456</a:t>
            </a:r>
            <a:endParaRPr lang="en-US" dirty="0"/>
          </a:p>
          <a:p>
            <a:pPr algn="ctr"/>
            <a:r>
              <a:rPr lang="en-GB" dirty="0"/>
              <a:t> </a:t>
            </a:r>
            <a:endParaRPr lang="en-US" dirty="0"/>
          </a:p>
          <a:p>
            <a:pPr algn="ctr"/>
            <a:r>
              <a:rPr lang="en-GB" dirty="0"/>
              <a:t> </a:t>
            </a:r>
            <a:endParaRPr lang="en-US" dirty="0"/>
          </a:p>
          <a:p>
            <a:pPr algn="ctr"/>
            <a:r>
              <a:rPr lang="en-GB" b="1" dirty="0"/>
              <a:t>Module Name: Marketing Management</a:t>
            </a:r>
            <a:endParaRPr lang="en-US" dirty="0"/>
          </a:p>
          <a:p>
            <a:pPr algn="ctr"/>
            <a:r>
              <a:rPr lang="en-GB" b="1" dirty="0"/>
              <a:t> </a:t>
            </a:r>
            <a:endParaRPr lang="en-US" dirty="0"/>
          </a:p>
          <a:p>
            <a:pPr algn="ctr"/>
            <a:r>
              <a:rPr lang="en-GB" b="1" dirty="0"/>
              <a:t>Module Code: LCMB7024</a:t>
            </a:r>
            <a:endParaRPr lang="en-US" dirty="0"/>
          </a:p>
          <a:p>
            <a:pPr algn="ctr"/>
            <a:r>
              <a:rPr lang="en-GB" b="1" dirty="0"/>
              <a:t> </a:t>
            </a:r>
            <a:endParaRPr lang="en-US" dirty="0"/>
          </a:p>
          <a:p>
            <a:pPr algn="ctr"/>
            <a:r>
              <a:rPr lang="en-GB" b="1" dirty="0"/>
              <a:t> </a:t>
            </a:r>
            <a:endParaRPr lang="en-US" dirty="0"/>
          </a:p>
          <a:p>
            <a:pPr algn="ctr"/>
            <a:r>
              <a:rPr lang="en-GB" b="1" dirty="0"/>
              <a:t> </a:t>
            </a:r>
            <a:endParaRPr lang="en-US" dirty="0"/>
          </a:p>
          <a:p>
            <a:pPr algn="ctr"/>
            <a:r>
              <a:rPr lang="en-GB" b="1" dirty="0"/>
              <a:t> </a:t>
            </a:r>
            <a:endParaRPr lang="en-US" dirty="0"/>
          </a:p>
          <a:p>
            <a:pPr algn="ctr"/>
            <a:r>
              <a:rPr lang="en-GB" b="1" dirty="0"/>
              <a:t>Lecturer’s Name: Dr Laila </a:t>
            </a:r>
            <a:r>
              <a:rPr lang="en-GB" b="1" dirty="0" err="1"/>
              <a:t>Maazouz</a:t>
            </a:r>
            <a:endParaRPr lang="en-US" dirty="0"/>
          </a:p>
          <a:p>
            <a:pPr algn="ctr"/>
            <a:r>
              <a:rPr lang="en-GB" b="1" dirty="0"/>
              <a:t> </a:t>
            </a:r>
            <a:endParaRPr lang="en-US" dirty="0"/>
          </a:p>
          <a:p>
            <a:pPr algn="ctr"/>
            <a:r>
              <a:rPr lang="en-GB" b="1" dirty="0"/>
              <a:t> </a:t>
            </a:r>
            <a:endParaRPr lang="en-US" dirty="0"/>
          </a:p>
          <a:p>
            <a:pPr algn="ctr"/>
            <a:r>
              <a:rPr lang="en-GB" b="1" dirty="0"/>
              <a:t> </a:t>
            </a:r>
            <a:endParaRPr lang="en-US" dirty="0"/>
          </a:p>
          <a:p>
            <a:pPr algn="ctr"/>
            <a:r>
              <a:rPr lang="en-GB" b="1" dirty="0"/>
              <a:t>Poster – Marketing Strategy Pitch</a:t>
            </a:r>
            <a:endParaRPr lang="en-US" dirty="0"/>
          </a:p>
          <a:p>
            <a:pPr algn="ctr"/>
            <a:r>
              <a:rPr lang="en-GB" b="1" dirty="0"/>
              <a:t> </a:t>
            </a:r>
            <a:endParaRPr lang="en-US" dirty="0"/>
          </a:p>
          <a:p>
            <a:pPr algn="ctr"/>
            <a:r>
              <a:rPr lang="en-GB" b="1" dirty="0"/>
              <a:t> </a:t>
            </a:r>
            <a:endParaRPr lang="en-US" dirty="0"/>
          </a:p>
          <a:p>
            <a:pPr algn="ctr"/>
            <a:r>
              <a:rPr lang="en-GB" b="1" dirty="0"/>
              <a:t> </a:t>
            </a:r>
            <a:endParaRPr lang="en-US" dirty="0"/>
          </a:p>
          <a:p>
            <a:pPr algn="ctr"/>
            <a:r>
              <a:rPr lang="en-GB" b="1" dirty="0"/>
              <a:t> </a:t>
            </a:r>
            <a:endParaRPr lang="en-US" dirty="0"/>
          </a:p>
        </p:txBody>
      </p:sp>
    </p:spTree>
    <p:extLst>
      <p:ext uri="{BB962C8B-B14F-4D97-AF65-F5344CB8AC3E}">
        <p14:creationId xmlns:p14="http://schemas.microsoft.com/office/powerpoint/2010/main" val="2571161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0988" y="8928100"/>
            <a:ext cx="11135203" cy="6593558"/>
            <a:chOff x="0" y="0"/>
            <a:chExt cx="2821640" cy="1670796"/>
          </a:xfrm>
        </p:grpSpPr>
        <p:sp>
          <p:nvSpPr>
            <p:cNvPr id="3" name="Freeform 3"/>
            <p:cNvSpPr/>
            <p:nvPr/>
          </p:nvSpPr>
          <p:spPr>
            <a:xfrm>
              <a:off x="0" y="0"/>
              <a:ext cx="2821640" cy="1670796"/>
            </a:xfrm>
            <a:custGeom>
              <a:avLst/>
              <a:gdLst/>
              <a:ahLst/>
              <a:cxnLst/>
              <a:rect l="l" t="t" r="r" b="b"/>
              <a:pathLst>
                <a:path w="2821640" h="1670796">
                  <a:moveTo>
                    <a:pt x="0" y="0"/>
                  </a:moveTo>
                  <a:lnTo>
                    <a:pt x="2821640" y="0"/>
                  </a:lnTo>
                  <a:lnTo>
                    <a:pt x="2821640" y="1670796"/>
                  </a:lnTo>
                  <a:lnTo>
                    <a:pt x="0" y="1670796"/>
                  </a:lnTo>
                  <a:close/>
                </a:path>
              </a:pathLst>
            </a:custGeom>
            <a:solidFill>
              <a:srgbClr val="17344E"/>
            </a:solidFill>
          </p:spPr>
          <p:txBody>
            <a:bodyPr/>
            <a:lstStyle/>
            <a:p>
              <a:endParaRPr lang="en-US"/>
            </a:p>
          </p:txBody>
        </p:sp>
        <p:sp>
          <p:nvSpPr>
            <p:cNvPr id="4" name="TextBox 4"/>
            <p:cNvSpPr txBox="1"/>
            <p:nvPr/>
          </p:nvSpPr>
          <p:spPr>
            <a:xfrm>
              <a:off x="0" y="-38100"/>
              <a:ext cx="2821640" cy="1708896"/>
            </a:xfrm>
            <a:prstGeom prst="rect">
              <a:avLst/>
            </a:prstGeom>
          </p:spPr>
          <p:txBody>
            <a:bodyPr lIns="16500" tIns="16500" rIns="16500" bIns="16500" rtlCol="0" anchor="ctr"/>
            <a:lstStyle/>
            <a:p>
              <a:pPr algn="ctr">
                <a:lnSpc>
                  <a:spcPts val="2955"/>
                </a:lnSpc>
              </a:pPr>
              <a:endParaRPr/>
            </a:p>
          </p:txBody>
        </p:sp>
      </p:grpSp>
      <p:grpSp>
        <p:nvGrpSpPr>
          <p:cNvPr id="6" name="Group 6"/>
          <p:cNvGrpSpPr/>
          <p:nvPr/>
        </p:nvGrpSpPr>
        <p:grpSpPr>
          <a:xfrm>
            <a:off x="5406087" y="3018156"/>
            <a:ext cx="5000287" cy="3236436"/>
            <a:chOff x="0" y="0"/>
            <a:chExt cx="1267064" cy="1182847"/>
          </a:xfrm>
        </p:grpSpPr>
        <p:sp>
          <p:nvSpPr>
            <p:cNvPr id="7" name="Freeform 7"/>
            <p:cNvSpPr/>
            <p:nvPr/>
          </p:nvSpPr>
          <p:spPr>
            <a:xfrm>
              <a:off x="0" y="0"/>
              <a:ext cx="1267064" cy="1182847"/>
            </a:xfrm>
            <a:custGeom>
              <a:avLst/>
              <a:gdLst/>
              <a:ahLst/>
              <a:cxnLst/>
              <a:rect l="l" t="t" r="r" b="b"/>
              <a:pathLst>
                <a:path w="1267064" h="1182847">
                  <a:moveTo>
                    <a:pt x="0" y="0"/>
                  </a:moveTo>
                  <a:lnTo>
                    <a:pt x="1267064" y="0"/>
                  </a:lnTo>
                  <a:lnTo>
                    <a:pt x="1267064" y="1182847"/>
                  </a:lnTo>
                  <a:lnTo>
                    <a:pt x="0" y="1182847"/>
                  </a:lnTo>
                  <a:close/>
                </a:path>
              </a:pathLst>
            </a:custGeom>
            <a:solidFill>
              <a:schemeClr val="accent6">
                <a:lumMod val="20000"/>
                <a:lumOff val="80000"/>
              </a:schemeClr>
            </a:solidFill>
            <a:ln cap="sq">
              <a:noFill/>
              <a:prstDash val="solid"/>
              <a:miter/>
            </a:ln>
          </p:spPr>
          <p:txBody>
            <a:bodyPr/>
            <a:lstStyle/>
            <a:p>
              <a:endParaRPr lang="en-US" dirty="0"/>
            </a:p>
          </p:txBody>
        </p:sp>
        <p:sp>
          <p:nvSpPr>
            <p:cNvPr id="8" name="TextBox 8"/>
            <p:cNvSpPr txBox="1"/>
            <p:nvPr/>
          </p:nvSpPr>
          <p:spPr>
            <a:xfrm>
              <a:off x="0" y="-38100"/>
              <a:ext cx="1267064" cy="1220947"/>
            </a:xfrm>
            <a:prstGeom prst="rect">
              <a:avLst/>
            </a:prstGeom>
          </p:spPr>
          <p:txBody>
            <a:bodyPr lIns="16500" tIns="16500" rIns="16500" bIns="16500" rtlCol="0" anchor="ctr"/>
            <a:lstStyle/>
            <a:p>
              <a:pPr algn="ctr">
                <a:lnSpc>
                  <a:spcPts val="2819"/>
                </a:lnSpc>
                <a:spcBef>
                  <a:spcPct val="0"/>
                </a:spcBef>
              </a:pPr>
              <a:endParaRPr/>
            </a:p>
          </p:txBody>
        </p:sp>
      </p:grpSp>
      <p:grpSp>
        <p:nvGrpSpPr>
          <p:cNvPr id="9" name="Group 9"/>
          <p:cNvGrpSpPr/>
          <p:nvPr/>
        </p:nvGrpSpPr>
        <p:grpSpPr>
          <a:xfrm>
            <a:off x="285626" y="3018157"/>
            <a:ext cx="5000698" cy="3229670"/>
            <a:chOff x="0" y="0"/>
            <a:chExt cx="1267168" cy="1182847"/>
          </a:xfrm>
        </p:grpSpPr>
        <p:sp>
          <p:nvSpPr>
            <p:cNvPr id="10" name="Freeform 10"/>
            <p:cNvSpPr/>
            <p:nvPr/>
          </p:nvSpPr>
          <p:spPr>
            <a:xfrm>
              <a:off x="0" y="0"/>
              <a:ext cx="1267168" cy="1182847"/>
            </a:xfrm>
            <a:custGeom>
              <a:avLst/>
              <a:gdLst/>
              <a:ahLst/>
              <a:cxnLst/>
              <a:rect l="l" t="t" r="r" b="b"/>
              <a:pathLst>
                <a:path w="1267168" h="1182847">
                  <a:moveTo>
                    <a:pt x="0" y="0"/>
                  </a:moveTo>
                  <a:lnTo>
                    <a:pt x="1267168" y="0"/>
                  </a:lnTo>
                  <a:lnTo>
                    <a:pt x="1267168" y="1182847"/>
                  </a:lnTo>
                  <a:lnTo>
                    <a:pt x="0" y="1182847"/>
                  </a:lnTo>
                  <a:close/>
                </a:path>
              </a:pathLst>
            </a:custGeom>
            <a:solidFill>
              <a:schemeClr val="accent3">
                <a:lumMod val="20000"/>
                <a:lumOff val="80000"/>
              </a:schemeClr>
            </a:solidFill>
            <a:ln cap="sq">
              <a:noFill/>
              <a:prstDash val="solid"/>
              <a:miter/>
            </a:ln>
          </p:spPr>
          <p:txBody>
            <a:bodyPr/>
            <a:lstStyle/>
            <a:p>
              <a:endParaRPr lang="en-US" dirty="0"/>
            </a:p>
          </p:txBody>
        </p:sp>
        <p:sp>
          <p:nvSpPr>
            <p:cNvPr id="11" name="TextBox 11"/>
            <p:cNvSpPr txBox="1"/>
            <p:nvPr/>
          </p:nvSpPr>
          <p:spPr>
            <a:xfrm>
              <a:off x="0" y="-38100"/>
              <a:ext cx="1267168" cy="1220947"/>
            </a:xfrm>
            <a:prstGeom prst="rect">
              <a:avLst/>
            </a:prstGeom>
          </p:spPr>
          <p:txBody>
            <a:bodyPr lIns="16500" tIns="16500" rIns="16500" bIns="16500" rtlCol="0" anchor="ctr"/>
            <a:lstStyle/>
            <a:p>
              <a:pPr algn="ctr">
                <a:lnSpc>
                  <a:spcPts val="2819"/>
                </a:lnSpc>
                <a:spcBef>
                  <a:spcPct val="0"/>
                </a:spcBef>
              </a:pPr>
              <a:endParaRPr/>
            </a:p>
          </p:txBody>
        </p:sp>
      </p:grpSp>
      <p:grpSp>
        <p:nvGrpSpPr>
          <p:cNvPr id="12" name="Group 12"/>
          <p:cNvGrpSpPr/>
          <p:nvPr/>
        </p:nvGrpSpPr>
        <p:grpSpPr>
          <a:xfrm>
            <a:off x="285626" y="6313361"/>
            <a:ext cx="10120748" cy="3285104"/>
            <a:chOff x="0" y="0"/>
            <a:chExt cx="2564579" cy="750503"/>
          </a:xfrm>
        </p:grpSpPr>
        <p:sp>
          <p:nvSpPr>
            <p:cNvPr id="13" name="Freeform 13"/>
            <p:cNvSpPr/>
            <p:nvPr/>
          </p:nvSpPr>
          <p:spPr>
            <a:xfrm>
              <a:off x="0" y="0"/>
              <a:ext cx="2564579" cy="750503"/>
            </a:xfrm>
            <a:custGeom>
              <a:avLst/>
              <a:gdLst/>
              <a:ahLst/>
              <a:cxnLst/>
              <a:rect l="l" t="t" r="r" b="b"/>
              <a:pathLst>
                <a:path w="2564579" h="750503">
                  <a:moveTo>
                    <a:pt x="0" y="0"/>
                  </a:moveTo>
                  <a:lnTo>
                    <a:pt x="2564579" y="0"/>
                  </a:lnTo>
                  <a:lnTo>
                    <a:pt x="2564579" y="750503"/>
                  </a:lnTo>
                  <a:lnTo>
                    <a:pt x="0" y="750503"/>
                  </a:lnTo>
                  <a:close/>
                </a:path>
              </a:pathLst>
            </a:custGeom>
            <a:solidFill>
              <a:srgbClr val="FFFFFF"/>
            </a:solidFill>
            <a:ln cap="sq">
              <a:noFill/>
              <a:prstDash val="solid"/>
              <a:miter/>
            </a:ln>
          </p:spPr>
          <p:txBody>
            <a:bodyPr/>
            <a:lstStyle/>
            <a:p>
              <a:endParaRPr lang="en-US"/>
            </a:p>
          </p:txBody>
        </p:sp>
        <p:sp>
          <p:nvSpPr>
            <p:cNvPr id="14" name="TextBox 14"/>
            <p:cNvSpPr txBox="1"/>
            <p:nvPr/>
          </p:nvSpPr>
          <p:spPr>
            <a:xfrm>
              <a:off x="0" y="-38100"/>
              <a:ext cx="2564579" cy="788603"/>
            </a:xfrm>
            <a:prstGeom prst="rect">
              <a:avLst/>
            </a:prstGeom>
          </p:spPr>
          <p:txBody>
            <a:bodyPr lIns="16500" tIns="16500" rIns="16500" bIns="16500" rtlCol="0" anchor="ctr"/>
            <a:lstStyle/>
            <a:p>
              <a:pPr algn="ctr">
                <a:lnSpc>
                  <a:spcPts val="2819"/>
                </a:lnSpc>
                <a:spcBef>
                  <a:spcPct val="0"/>
                </a:spcBef>
              </a:pPr>
              <a:endParaRPr/>
            </a:p>
          </p:txBody>
        </p:sp>
      </p:grpSp>
      <p:grpSp>
        <p:nvGrpSpPr>
          <p:cNvPr id="18" name="Group 18"/>
          <p:cNvGrpSpPr/>
          <p:nvPr/>
        </p:nvGrpSpPr>
        <p:grpSpPr>
          <a:xfrm>
            <a:off x="5385297" y="12384491"/>
            <a:ext cx="5021077" cy="2878746"/>
            <a:chOff x="0" y="0"/>
            <a:chExt cx="1272332" cy="318945"/>
          </a:xfrm>
        </p:grpSpPr>
        <p:sp>
          <p:nvSpPr>
            <p:cNvPr id="19" name="Freeform 19"/>
            <p:cNvSpPr/>
            <p:nvPr/>
          </p:nvSpPr>
          <p:spPr>
            <a:xfrm>
              <a:off x="0" y="0"/>
              <a:ext cx="1272332" cy="318945"/>
            </a:xfrm>
            <a:custGeom>
              <a:avLst/>
              <a:gdLst/>
              <a:ahLst/>
              <a:cxnLst/>
              <a:rect l="l" t="t" r="r" b="b"/>
              <a:pathLst>
                <a:path w="1272332" h="318945">
                  <a:moveTo>
                    <a:pt x="0" y="0"/>
                  </a:moveTo>
                  <a:lnTo>
                    <a:pt x="1272332" y="0"/>
                  </a:lnTo>
                  <a:lnTo>
                    <a:pt x="1272332" y="318945"/>
                  </a:lnTo>
                  <a:lnTo>
                    <a:pt x="0" y="318945"/>
                  </a:lnTo>
                  <a:close/>
                </a:path>
              </a:pathLst>
            </a:custGeom>
            <a:solidFill>
              <a:srgbClr val="FFFFFF"/>
            </a:solidFill>
            <a:ln cap="sq">
              <a:noFill/>
              <a:prstDash val="solid"/>
              <a:miter/>
            </a:ln>
          </p:spPr>
          <p:txBody>
            <a:bodyPr/>
            <a:lstStyle/>
            <a:p>
              <a:endParaRPr lang="en-US" dirty="0"/>
            </a:p>
          </p:txBody>
        </p:sp>
        <p:sp>
          <p:nvSpPr>
            <p:cNvPr id="20" name="TextBox 20"/>
            <p:cNvSpPr txBox="1"/>
            <p:nvPr/>
          </p:nvSpPr>
          <p:spPr>
            <a:xfrm>
              <a:off x="0" y="-38100"/>
              <a:ext cx="1272332" cy="357045"/>
            </a:xfrm>
            <a:prstGeom prst="rect">
              <a:avLst/>
            </a:prstGeom>
          </p:spPr>
          <p:txBody>
            <a:bodyPr lIns="16500" tIns="16500" rIns="16500" bIns="16500" rtlCol="0" anchor="ctr"/>
            <a:lstStyle/>
            <a:p>
              <a:pPr algn="ctr">
                <a:lnSpc>
                  <a:spcPts val="2819"/>
                </a:lnSpc>
                <a:spcBef>
                  <a:spcPct val="0"/>
                </a:spcBef>
              </a:pPr>
              <a:endParaRPr/>
            </a:p>
          </p:txBody>
        </p:sp>
      </p:grpSp>
      <p:sp>
        <p:nvSpPr>
          <p:cNvPr id="22" name="Freeform 22"/>
          <p:cNvSpPr/>
          <p:nvPr/>
        </p:nvSpPr>
        <p:spPr>
          <a:xfrm>
            <a:off x="9008013" y="1460500"/>
            <a:ext cx="1125124" cy="1125124"/>
          </a:xfrm>
          <a:custGeom>
            <a:avLst/>
            <a:gdLst/>
            <a:ahLst/>
            <a:cxnLst/>
            <a:rect l="l" t="t" r="r" b="b"/>
            <a:pathLst>
              <a:path w="1125124" h="1125124">
                <a:moveTo>
                  <a:pt x="0" y="0"/>
                </a:moveTo>
                <a:lnTo>
                  <a:pt x="1125124" y="0"/>
                </a:lnTo>
                <a:lnTo>
                  <a:pt x="1125124" y="1125124"/>
                </a:lnTo>
                <a:lnTo>
                  <a:pt x="0" y="1125124"/>
                </a:lnTo>
                <a:lnTo>
                  <a:pt x="0" y="0"/>
                </a:lnTo>
                <a:close/>
              </a:path>
            </a:pathLst>
          </a:custGeom>
          <a:blipFill>
            <a:blip r:embed="rId3">
              <a:extLst>
                <a:ext uri="{96DAC541-7B7A-43D3-8B79-37D633B846F1}">
                  <asvg:svgBlip xmlns:asvg="http://schemas.microsoft.com/office/drawing/2016/SVG/main" xmlns="" r:embed="rId6"/>
                </a:ext>
              </a:extLst>
            </a:blip>
            <a:stretch>
              <a:fillRect/>
            </a:stretch>
          </a:blipFill>
        </p:spPr>
        <p:txBody>
          <a:bodyPr/>
          <a:lstStyle/>
          <a:p>
            <a:endParaRPr lang="en-US"/>
          </a:p>
        </p:txBody>
      </p:sp>
      <p:grpSp>
        <p:nvGrpSpPr>
          <p:cNvPr id="24" name="Group 24"/>
          <p:cNvGrpSpPr/>
          <p:nvPr/>
        </p:nvGrpSpPr>
        <p:grpSpPr>
          <a:xfrm>
            <a:off x="5385297" y="9693715"/>
            <a:ext cx="5021077" cy="2657251"/>
            <a:chOff x="0" y="0"/>
            <a:chExt cx="1272332" cy="650304"/>
          </a:xfrm>
        </p:grpSpPr>
        <p:sp>
          <p:nvSpPr>
            <p:cNvPr id="25" name="Freeform 25"/>
            <p:cNvSpPr/>
            <p:nvPr/>
          </p:nvSpPr>
          <p:spPr>
            <a:xfrm>
              <a:off x="0" y="0"/>
              <a:ext cx="1272332" cy="650304"/>
            </a:xfrm>
            <a:custGeom>
              <a:avLst/>
              <a:gdLst/>
              <a:ahLst/>
              <a:cxnLst/>
              <a:rect l="l" t="t" r="r" b="b"/>
              <a:pathLst>
                <a:path w="1272332" h="650304">
                  <a:moveTo>
                    <a:pt x="0" y="0"/>
                  </a:moveTo>
                  <a:lnTo>
                    <a:pt x="1272332" y="0"/>
                  </a:lnTo>
                  <a:lnTo>
                    <a:pt x="1272332" y="650304"/>
                  </a:lnTo>
                  <a:lnTo>
                    <a:pt x="0" y="650304"/>
                  </a:lnTo>
                  <a:close/>
                </a:path>
              </a:pathLst>
            </a:custGeom>
            <a:solidFill>
              <a:schemeClr val="bg2"/>
            </a:solidFill>
            <a:ln cap="sq">
              <a:noFill/>
              <a:prstDash val="solid"/>
              <a:miter/>
            </a:ln>
          </p:spPr>
          <p:txBody>
            <a:bodyPr/>
            <a:lstStyle/>
            <a:p>
              <a:endParaRPr lang="en-US" dirty="0"/>
            </a:p>
          </p:txBody>
        </p:sp>
        <p:sp>
          <p:nvSpPr>
            <p:cNvPr id="26" name="TextBox 26"/>
            <p:cNvSpPr txBox="1"/>
            <p:nvPr/>
          </p:nvSpPr>
          <p:spPr>
            <a:xfrm>
              <a:off x="0" y="-38100"/>
              <a:ext cx="1272332" cy="688404"/>
            </a:xfrm>
            <a:prstGeom prst="rect">
              <a:avLst/>
            </a:prstGeom>
          </p:spPr>
          <p:txBody>
            <a:bodyPr lIns="16500" tIns="16500" rIns="16500" bIns="16500" rtlCol="0" anchor="ctr"/>
            <a:lstStyle/>
            <a:p>
              <a:pPr algn="ctr">
                <a:lnSpc>
                  <a:spcPts val="2819"/>
                </a:lnSpc>
                <a:spcBef>
                  <a:spcPct val="0"/>
                </a:spcBef>
              </a:pPr>
              <a:endParaRPr/>
            </a:p>
          </p:txBody>
        </p:sp>
      </p:grpSp>
      <p:sp>
        <p:nvSpPr>
          <p:cNvPr id="50" name="TextBox 50"/>
          <p:cNvSpPr txBox="1"/>
          <p:nvPr/>
        </p:nvSpPr>
        <p:spPr>
          <a:xfrm>
            <a:off x="2009969" y="1208364"/>
            <a:ext cx="6672061" cy="1681742"/>
          </a:xfrm>
          <a:prstGeom prst="rect">
            <a:avLst/>
          </a:prstGeom>
        </p:spPr>
        <p:txBody>
          <a:bodyPr lIns="0" tIns="0" rIns="0" bIns="0" rtlCol="0" anchor="t">
            <a:spAutoFit/>
          </a:bodyPr>
          <a:lstStyle/>
          <a:p>
            <a:pPr algn="ctr">
              <a:lnSpc>
                <a:spcPts val="4547"/>
              </a:lnSpc>
              <a:spcBef>
                <a:spcPct val="0"/>
              </a:spcBef>
            </a:pPr>
            <a:r>
              <a:rPr lang="en-US" sz="3247" b="1" dirty="0">
                <a:solidFill>
                  <a:srgbClr val="11536B"/>
                </a:solidFill>
                <a:latin typeface="Radley"/>
                <a:ea typeface="Radley"/>
                <a:cs typeface="Radley"/>
                <a:sym typeface="Radley"/>
              </a:rPr>
              <a:t>Market Diversification: Launching </a:t>
            </a:r>
            <a:r>
              <a:rPr lang="en-US" sz="3247" b="1" dirty="0" err="1">
                <a:solidFill>
                  <a:srgbClr val="11536B"/>
                </a:solidFill>
                <a:latin typeface="Radley"/>
                <a:ea typeface="Radley"/>
                <a:cs typeface="Radley"/>
                <a:sym typeface="Radley"/>
              </a:rPr>
              <a:t>EcoNivra</a:t>
            </a:r>
            <a:r>
              <a:rPr lang="en-US" sz="3247" b="1" dirty="0">
                <a:solidFill>
                  <a:srgbClr val="11536B"/>
                </a:solidFill>
                <a:latin typeface="Radley"/>
                <a:ea typeface="Radley"/>
                <a:cs typeface="Radley"/>
                <a:sym typeface="Radley"/>
              </a:rPr>
              <a:t> as Cadbury's Entry into the premium Juice category</a:t>
            </a:r>
          </a:p>
        </p:txBody>
      </p:sp>
      <p:sp>
        <p:nvSpPr>
          <p:cNvPr id="53" name="TextBox 53"/>
          <p:cNvSpPr txBox="1"/>
          <p:nvPr/>
        </p:nvSpPr>
        <p:spPr>
          <a:xfrm>
            <a:off x="1566957" y="3157540"/>
            <a:ext cx="2816123" cy="692497"/>
          </a:xfrm>
          <a:prstGeom prst="rect">
            <a:avLst/>
          </a:prstGeom>
        </p:spPr>
        <p:txBody>
          <a:bodyPr wrap="square" lIns="0" tIns="0" rIns="0" bIns="0" rtlCol="0" anchor="t">
            <a:spAutoFit/>
          </a:bodyPr>
          <a:lstStyle/>
          <a:p>
            <a:pPr algn="l">
              <a:lnSpc>
                <a:spcPts val="2728"/>
              </a:lnSpc>
              <a:spcBef>
                <a:spcPct val="0"/>
              </a:spcBef>
            </a:pPr>
            <a:r>
              <a:rPr lang="en-US" b="1" dirty="0">
                <a:solidFill>
                  <a:srgbClr val="11536B"/>
                </a:solidFill>
                <a:latin typeface="Radley"/>
                <a:ea typeface="Radley"/>
                <a:cs typeface="Radley"/>
                <a:sym typeface="Radley"/>
              </a:rPr>
              <a:t>New Brand Development</a:t>
            </a:r>
          </a:p>
          <a:p>
            <a:pPr algn="l">
              <a:lnSpc>
                <a:spcPts val="2728"/>
              </a:lnSpc>
              <a:spcBef>
                <a:spcPct val="0"/>
              </a:spcBef>
            </a:pPr>
            <a:endParaRPr lang="en-US" sz="1948" u="sng" dirty="0">
              <a:solidFill>
                <a:srgbClr val="11536B"/>
              </a:solidFill>
              <a:latin typeface="Radley"/>
              <a:ea typeface="Radley"/>
              <a:cs typeface="Radley"/>
              <a:sym typeface="Radley"/>
            </a:endParaRPr>
          </a:p>
        </p:txBody>
      </p:sp>
      <p:sp>
        <p:nvSpPr>
          <p:cNvPr id="54" name="TextBox 54"/>
          <p:cNvSpPr txBox="1"/>
          <p:nvPr/>
        </p:nvSpPr>
        <p:spPr>
          <a:xfrm>
            <a:off x="5727700" y="3139831"/>
            <a:ext cx="4531598" cy="1038746"/>
          </a:xfrm>
          <a:prstGeom prst="rect">
            <a:avLst/>
          </a:prstGeom>
        </p:spPr>
        <p:txBody>
          <a:bodyPr wrap="square" lIns="0" tIns="0" rIns="0" bIns="0" rtlCol="0" anchor="t">
            <a:spAutoFit/>
          </a:bodyPr>
          <a:lstStyle/>
          <a:p>
            <a:pPr algn="ctr">
              <a:lnSpc>
                <a:spcPts val="2728"/>
              </a:lnSpc>
              <a:spcBef>
                <a:spcPct val="0"/>
              </a:spcBef>
            </a:pPr>
            <a:r>
              <a:rPr lang="en-US" b="1" dirty="0">
                <a:solidFill>
                  <a:srgbClr val="11536B"/>
                </a:solidFill>
                <a:latin typeface="Radley"/>
                <a:ea typeface="Radley"/>
                <a:cs typeface="Radley"/>
                <a:sym typeface="Radley"/>
              </a:rPr>
              <a:t>How is the new brand aligning with customer trends?</a:t>
            </a:r>
          </a:p>
          <a:p>
            <a:pPr algn="l">
              <a:lnSpc>
                <a:spcPts val="2728"/>
              </a:lnSpc>
              <a:spcBef>
                <a:spcPct val="0"/>
              </a:spcBef>
            </a:pPr>
            <a:endParaRPr lang="en-US" sz="1948" u="sng" dirty="0">
              <a:solidFill>
                <a:srgbClr val="11536B"/>
              </a:solidFill>
              <a:latin typeface="Radley"/>
              <a:ea typeface="Radley"/>
              <a:cs typeface="Radley"/>
              <a:sym typeface="Radley"/>
            </a:endParaRPr>
          </a:p>
        </p:txBody>
      </p:sp>
      <p:sp>
        <p:nvSpPr>
          <p:cNvPr id="55" name="TextBox 55"/>
          <p:cNvSpPr txBox="1"/>
          <p:nvPr/>
        </p:nvSpPr>
        <p:spPr>
          <a:xfrm>
            <a:off x="2493233" y="6285225"/>
            <a:ext cx="1786667" cy="357685"/>
          </a:xfrm>
          <a:prstGeom prst="rect">
            <a:avLst/>
          </a:prstGeom>
        </p:spPr>
        <p:txBody>
          <a:bodyPr wrap="square" lIns="0" tIns="0" rIns="0" bIns="0" rtlCol="0" anchor="t">
            <a:spAutoFit/>
          </a:bodyPr>
          <a:lstStyle/>
          <a:p>
            <a:pPr algn="l">
              <a:lnSpc>
                <a:spcPts val="2728"/>
              </a:lnSpc>
              <a:spcBef>
                <a:spcPct val="0"/>
              </a:spcBef>
            </a:pPr>
            <a:r>
              <a:rPr lang="en-US" sz="1948" b="1" dirty="0">
                <a:solidFill>
                  <a:srgbClr val="11536B"/>
                </a:solidFill>
                <a:latin typeface="Radley"/>
                <a:ea typeface="Radley"/>
                <a:cs typeface="Radley"/>
                <a:sym typeface="Radley"/>
              </a:rPr>
              <a:t>Segmentation</a:t>
            </a:r>
          </a:p>
        </p:txBody>
      </p:sp>
      <p:sp>
        <p:nvSpPr>
          <p:cNvPr id="57" name="TextBox 57"/>
          <p:cNvSpPr txBox="1"/>
          <p:nvPr/>
        </p:nvSpPr>
        <p:spPr>
          <a:xfrm>
            <a:off x="7252065" y="12365202"/>
            <a:ext cx="2353157" cy="346249"/>
          </a:xfrm>
          <a:prstGeom prst="rect">
            <a:avLst/>
          </a:prstGeom>
        </p:spPr>
        <p:txBody>
          <a:bodyPr lIns="0" tIns="0" rIns="0" bIns="0" rtlCol="0" anchor="t">
            <a:spAutoFit/>
          </a:bodyPr>
          <a:lstStyle/>
          <a:p>
            <a:pPr algn="l">
              <a:lnSpc>
                <a:spcPts val="2728"/>
              </a:lnSpc>
              <a:spcBef>
                <a:spcPct val="0"/>
              </a:spcBef>
            </a:pPr>
            <a:r>
              <a:rPr lang="en-US" b="1" dirty="0">
                <a:solidFill>
                  <a:srgbClr val="11536B"/>
                </a:solidFill>
                <a:latin typeface="Radley"/>
                <a:ea typeface="Radley"/>
                <a:cs typeface="Radley"/>
                <a:sym typeface="Radley"/>
              </a:rPr>
              <a:t>References</a:t>
            </a:r>
          </a:p>
        </p:txBody>
      </p:sp>
      <p:sp>
        <p:nvSpPr>
          <p:cNvPr id="58" name="TextBox 58"/>
          <p:cNvSpPr txBox="1"/>
          <p:nvPr/>
        </p:nvSpPr>
        <p:spPr>
          <a:xfrm>
            <a:off x="396977" y="3654995"/>
            <a:ext cx="4677144" cy="2308324"/>
          </a:xfrm>
          <a:prstGeom prst="rect">
            <a:avLst/>
          </a:prstGeom>
        </p:spPr>
        <p:txBody>
          <a:bodyPr wrap="square" lIns="0" tIns="0" rIns="0" bIns="0" rtlCol="0" anchor="t">
            <a:spAutoFit/>
          </a:bodyPr>
          <a:lstStyle/>
          <a:p>
            <a:pPr marL="171450" indent="-171450" algn="l">
              <a:lnSpc>
                <a:spcPts val="2046"/>
              </a:lnSpc>
              <a:buFont typeface="Arial" panose="020B0604020202020204" pitchFamily="34" charset="0"/>
              <a:buChar char="•"/>
            </a:pPr>
            <a:r>
              <a:rPr lang="en-US" sz="1100" b="1" dirty="0">
                <a:solidFill>
                  <a:srgbClr val="11536B"/>
                </a:solidFill>
                <a:latin typeface="Radley"/>
                <a:ea typeface="Radley"/>
                <a:cs typeface="Radley"/>
                <a:sym typeface="Radley"/>
              </a:rPr>
              <a:t>Leverage Cadbury Equity: </a:t>
            </a:r>
            <a:r>
              <a:rPr lang="en-US" sz="1100" dirty="0" err="1" smtClean="0">
                <a:solidFill>
                  <a:srgbClr val="11536B"/>
                </a:solidFill>
                <a:latin typeface="Radley"/>
                <a:ea typeface="Radley"/>
                <a:cs typeface="Radley"/>
                <a:sym typeface="Radley"/>
              </a:rPr>
              <a:t>Utilise</a:t>
            </a:r>
            <a:r>
              <a:rPr lang="en-US" sz="1100" dirty="0" smtClean="0">
                <a:solidFill>
                  <a:srgbClr val="11536B"/>
                </a:solidFill>
                <a:latin typeface="Radley"/>
                <a:ea typeface="Radley"/>
                <a:cs typeface="Radley"/>
                <a:sym typeface="Radley"/>
              </a:rPr>
              <a:t> </a:t>
            </a:r>
            <a:r>
              <a:rPr lang="en-US" sz="1100" dirty="0">
                <a:solidFill>
                  <a:srgbClr val="11536B"/>
                </a:solidFill>
                <a:latin typeface="Radley"/>
                <a:ea typeface="Radley"/>
                <a:cs typeface="Radley"/>
                <a:sym typeface="Radley"/>
              </a:rPr>
              <a:t>the parent brand's established trust and distribution network to gain immediate market access and consumer confidence.</a:t>
            </a:r>
          </a:p>
          <a:p>
            <a:pPr marL="171450" indent="-171450" algn="l">
              <a:lnSpc>
                <a:spcPts val="2046"/>
              </a:lnSpc>
              <a:buFont typeface="Arial" panose="020B0604020202020204" pitchFamily="34" charset="0"/>
              <a:buChar char="•"/>
            </a:pPr>
            <a:r>
              <a:rPr lang="en-US" sz="1100" b="1" dirty="0" err="1">
                <a:solidFill>
                  <a:srgbClr val="11536B"/>
                </a:solidFill>
                <a:latin typeface="Radley"/>
                <a:ea typeface="Radley"/>
                <a:cs typeface="Radley"/>
                <a:sym typeface="Radley"/>
              </a:rPr>
              <a:t>Differencntiate</a:t>
            </a:r>
            <a:r>
              <a:rPr lang="en-US" sz="1100" b="1" dirty="0">
                <a:solidFill>
                  <a:srgbClr val="11536B"/>
                </a:solidFill>
                <a:latin typeface="Radley"/>
                <a:ea typeface="Radley"/>
                <a:cs typeface="Radley"/>
                <a:sym typeface="Radley"/>
              </a:rPr>
              <a:t> Positioning: </a:t>
            </a:r>
            <a:r>
              <a:rPr lang="en-US" sz="1100" dirty="0">
                <a:solidFill>
                  <a:srgbClr val="11536B"/>
                </a:solidFill>
                <a:latin typeface="Radley"/>
                <a:ea typeface="Radley"/>
                <a:cs typeface="Radley"/>
                <a:sym typeface="Radley"/>
              </a:rPr>
              <a:t>Establish </a:t>
            </a:r>
            <a:r>
              <a:rPr lang="en-US" sz="1100" dirty="0" err="1">
                <a:solidFill>
                  <a:srgbClr val="11536B"/>
                </a:solidFill>
                <a:latin typeface="Radley"/>
                <a:ea typeface="Radley"/>
                <a:cs typeface="Radley"/>
                <a:sym typeface="Radley"/>
              </a:rPr>
              <a:t>EcoNivra</a:t>
            </a:r>
            <a:r>
              <a:rPr lang="en-US" sz="1100" dirty="0">
                <a:solidFill>
                  <a:srgbClr val="11536B"/>
                </a:solidFill>
                <a:latin typeface="Radley"/>
                <a:ea typeface="Radley"/>
                <a:cs typeface="Radley"/>
                <a:sym typeface="Radley"/>
              </a:rPr>
              <a:t> as a distinct, premium, and sustainable juice brand with a focus on health and ethical sourcing.</a:t>
            </a:r>
          </a:p>
          <a:p>
            <a:pPr marL="171450" indent="-171450" algn="l">
              <a:lnSpc>
                <a:spcPts val="2046"/>
              </a:lnSpc>
              <a:buFont typeface="Arial" panose="020B0604020202020204" pitchFamily="34" charset="0"/>
              <a:buChar char="•"/>
            </a:pPr>
            <a:r>
              <a:rPr lang="en-US" sz="1100" b="1" dirty="0">
                <a:solidFill>
                  <a:srgbClr val="11536B"/>
                </a:solidFill>
                <a:latin typeface="Radley"/>
                <a:ea typeface="Radley"/>
                <a:cs typeface="Radley"/>
                <a:sym typeface="Radley"/>
              </a:rPr>
              <a:t>Target Health Niche: </a:t>
            </a:r>
            <a:r>
              <a:rPr lang="en-US" sz="1100" dirty="0">
                <a:solidFill>
                  <a:srgbClr val="11536B"/>
                </a:solidFill>
                <a:latin typeface="Radley"/>
                <a:ea typeface="Radley"/>
                <a:cs typeface="Radley"/>
                <a:sym typeface="Radley"/>
              </a:rPr>
              <a:t>Target the eco-conscious consumer willing to pay a premium for natural, low-sugar, and responsibly packaged beverages.</a:t>
            </a:r>
          </a:p>
          <a:p>
            <a:pPr marL="171450" indent="-171450" algn="l">
              <a:lnSpc>
                <a:spcPts val="2046"/>
              </a:lnSpc>
              <a:buFont typeface="Arial" panose="020B0604020202020204" pitchFamily="34" charset="0"/>
              <a:buChar char="•"/>
            </a:pPr>
            <a:r>
              <a:rPr lang="en-US" sz="1100" b="1" dirty="0">
                <a:solidFill>
                  <a:srgbClr val="11536B"/>
                </a:solidFill>
                <a:latin typeface="Radley"/>
                <a:ea typeface="Radley"/>
                <a:cs typeface="Radley"/>
                <a:sym typeface="Radley"/>
              </a:rPr>
              <a:t>Maintain Brand Integrity: </a:t>
            </a:r>
            <a:r>
              <a:rPr lang="en-US" sz="1100" dirty="0">
                <a:solidFill>
                  <a:srgbClr val="11536B"/>
                </a:solidFill>
                <a:latin typeface="Radley"/>
                <a:ea typeface="Radley"/>
                <a:cs typeface="Radley"/>
                <a:sym typeface="Radley"/>
              </a:rPr>
              <a:t>Ensure the extension strengthens the overall brand architecture without diluting the core chocolate brand's meaning.</a:t>
            </a:r>
          </a:p>
        </p:txBody>
      </p:sp>
      <p:sp>
        <p:nvSpPr>
          <p:cNvPr id="61" name="TextBox 61"/>
          <p:cNvSpPr txBox="1"/>
          <p:nvPr/>
        </p:nvSpPr>
        <p:spPr>
          <a:xfrm>
            <a:off x="5506614" y="12796748"/>
            <a:ext cx="4752684" cy="1736629"/>
          </a:xfrm>
          <a:prstGeom prst="rect">
            <a:avLst/>
          </a:prstGeom>
        </p:spPr>
        <p:txBody>
          <a:bodyPr wrap="square" lIns="0" tIns="0" rIns="0" bIns="0" rtlCol="0" anchor="t">
            <a:spAutoFit/>
          </a:bodyPr>
          <a:lstStyle/>
          <a:p>
            <a:pPr marL="171450" indent="-171450" algn="l">
              <a:lnSpc>
                <a:spcPts val="2273"/>
              </a:lnSpc>
              <a:buFont typeface="Arial" panose="020B0604020202020204" pitchFamily="34" charset="0"/>
              <a:buChar char="•"/>
            </a:pPr>
            <a:r>
              <a:rPr lang="en-US" sz="1200" dirty="0">
                <a:solidFill>
                  <a:srgbClr val="11536B"/>
                </a:solidFill>
                <a:latin typeface="Radley"/>
                <a:ea typeface="Radley"/>
                <a:cs typeface="Radley"/>
                <a:sym typeface="Radley"/>
              </a:rPr>
              <a:t>Dolan, R. J. (2022) Brand Extensions: Leverage, Enhancement, or Dilution? Harvard Business School Background Note 523-081, December.</a:t>
            </a:r>
          </a:p>
          <a:p>
            <a:pPr marL="171450" indent="-171450" algn="l">
              <a:lnSpc>
                <a:spcPts val="2273"/>
              </a:lnSpc>
              <a:buFont typeface="Arial" panose="020B0604020202020204" pitchFamily="34" charset="0"/>
              <a:buChar char="•"/>
            </a:pPr>
            <a:r>
              <a:rPr lang="en-US" sz="1200" dirty="0" err="1">
                <a:solidFill>
                  <a:srgbClr val="11536B"/>
                </a:solidFill>
                <a:latin typeface="Radley"/>
                <a:ea typeface="Radley"/>
                <a:cs typeface="Radley"/>
                <a:sym typeface="Radley"/>
              </a:rPr>
              <a:t>Elepu</a:t>
            </a:r>
            <a:r>
              <a:rPr lang="en-US" sz="1200" dirty="0">
                <a:solidFill>
                  <a:srgbClr val="11536B"/>
                </a:solidFill>
                <a:latin typeface="Radley"/>
                <a:ea typeface="Radley"/>
                <a:cs typeface="Radley"/>
                <a:sym typeface="Radley"/>
              </a:rPr>
              <a:t>, G., </a:t>
            </a:r>
            <a:r>
              <a:rPr lang="en-US" sz="1200" dirty="0" err="1">
                <a:solidFill>
                  <a:srgbClr val="11536B"/>
                </a:solidFill>
                <a:latin typeface="Radley"/>
                <a:ea typeface="Radley"/>
                <a:cs typeface="Radley"/>
                <a:sym typeface="Radley"/>
              </a:rPr>
              <a:t>Machethe</a:t>
            </a:r>
            <a:r>
              <a:rPr lang="en-US" sz="1200" dirty="0">
                <a:solidFill>
                  <a:srgbClr val="11536B"/>
                </a:solidFill>
                <a:latin typeface="Radley"/>
                <a:ea typeface="Radley"/>
                <a:cs typeface="Radley"/>
                <a:sym typeface="Radley"/>
              </a:rPr>
              <a:t>, C. and Van Schalkwyk, H. (2016) 'Segmentation of Processed Fruit Juice Consumers in Urban Uganda', Business Management and Strategy, 7(1), pp. 1-13. (Synthesized with general market trend data for functional beverages).</a:t>
            </a:r>
          </a:p>
        </p:txBody>
      </p:sp>
      <p:sp>
        <p:nvSpPr>
          <p:cNvPr id="73" name="Freeform 22">
            <a:extLst>
              <a:ext uri="{FF2B5EF4-FFF2-40B4-BE49-F238E27FC236}">
                <a16:creationId xmlns:a16="http://schemas.microsoft.com/office/drawing/2014/main" xmlns="" id="{E6D29764-7EE7-817F-A650-E3D21F4D5817}"/>
              </a:ext>
            </a:extLst>
          </p:cNvPr>
          <p:cNvSpPr/>
          <p:nvPr/>
        </p:nvSpPr>
        <p:spPr>
          <a:xfrm>
            <a:off x="555535" y="1373281"/>
            <a:ext cx="1125124" cy="1125124"/>
          </a:xfrm>
          <a:custGeom>
            <a:avLst/>
            <a:gdLst/>
            <a:ahLst/>
            <a:cxnLst/>
            <a:rect l="l" t="t" r="r" b="b"/>
            <a:pathLst>
              <a:path w="1125124" h="1125124">
                <a:moveTo>
                  <a:pt x="0" y="0"/>
                </a:moveTo>
                <a:lnTo>
                  <a:pt x="1125124" y="0"/>
                </a:lnTo>
                <a:lnTo>
                  <a:pt x="1125124" y="1125124"/>
                </a:lnTo>
                <a:lnTo>
                  <a:pt x="0" y="1125124"/>
                </a:lnTo>
                <a:lnTo>
                  <a:pt x="0" y="0"/>
                </a:lnTo>
                <a:close/>
              </a:path>
            </a:pathLst>
          </a:custGeom>
          <a:blipFill>
            <a:blip r:embed="rId3">
              <a:extLst>
                <a:ext uri="{96DAC541-7B7A-43D3-8B79-37D633B846F1}">
                  <asvg:svgBlip xmlns:asvg="http://schemas.microsoft.com/office/drawing/2016/SVG/main" xmlns="" r:embed="rId6"/>
                </a:ext>
              </a:extLst>
            </a:blip>
            <a:stretch>
              <a:fillRect/>
            </a:stretch>
          </a:blipFill>
        </p:spPr>
        <p:txBody>
          <a:bodyPr/>
          <a:lstStyle/>
          <a:p>
            <a:endParaRPr lang="en-US" dirty="0"/>
          </a:p>
        </p:txBody>
      </p:sp>
      <p:grpSp>
        <p:nvGrpSpPr>
          <p:cNvPr id="74" name="Group 5">
            <a:extLst>
              <a:ext uri="{FF2B5EF4-FFF2-40B4-BE49-F238E27FC236}">
                <a16:creationId xmlns:a16="http://schemas.microsoft.com/office/drawing/2014/main" xmlns="" id="{4452542E-3A44-45CA-A1B6-71AFBF507841}"/>
              </a:ext>
            </a:extLst>
          </p:cNvPr>
          <p:cNvGrpSpPr/>
          <p:nvPr/>
        </p:nvGrpSpPr>
        <p:grpSpPr>
          <a:xfrm>
            <a:off x="5506614" y="3906336"/>
            <a:ext cx="4845665" cy="2235517"/>
            <a:chOff x="0" y="0"/>
            <a:chExt cx="1843925" cy="649851"/>
          </a:xfrm>
        </p:grpSpPr>
        <p:sp>
          <p:nvSpPr>
            <p:cNvPr id="75" name="Freeform 6">
              <a:extLst>
                <a:ext uri="{FF2B5EF4-FFF2-40B4-BE49-F238E27FC236}">
                  <a16:creationId xmlns:a16="http://schemas.microsoft.com/office/drawing/2014/main" xmlns="" id="{C039B4BB-AE45-B5D2-A98B-C3C4F3BB9335}"/>
                </a:ext>
              </a:extLst>
            </p:cNvPr>
            <p:cNvSpPr/>
            <p:nvPr/>
          </p:nvSpPr>
          <p:spPr>
            <a:xfrm>
              <a:off x="0" y="0"/>
              <a:ext cx="1843925" cy="649851"/>
            </a:xfrm>
            <a:custGeom>
              <a:avLst/>
              <a:gdLst/>
              <a:ahLst/>
              <a:cxnLst/>
              <a:rect l="l" t="t" r="r" b="b"/>
              <a:pathLst>
                <a:path w="1843925" h="649851">
                  <a:moveTo>
                    <a:pt x="9672" y="0"/>
                  </a:moveTo>
                  <a:lnTo>
                    <a:pt x="1834253" y="0"/>
                  </a:lnTo>
                  <a:cubicBezTo>
                    <a:pt x="1836819" y="0"/>
                    <a:pt x="1839279" y="1019"/>
                    <a:pt x="1841092" y="2833"/>
                  </a:cubicBezTo>
                  <a:cubicBezTo>
                    <a:pt x="1842906" y="4647"/>
                    <a:pt x="1843925" y="7107"/>
                    <a:pt x="1843925" y="9672"/>
                  </a:cubicBezTo>
                  <a:lnTo>
                    <a:pt x="1843925" y="640179"/>
                  </a:lnTo>
                  <a:cubicBezTo>
                    <a:pt x="1843925" y="645521"/>
                    <a:pt x="1839595" y="649851"/>
                    <a:pt x="1834253" y="649851"/>
                  </a:cubicBezTo>
                  <a:lnTo>
                    <a:pt x="9672" y="649851"/>
                  </a:lnTo>
                  <a:cubicBezTo>
                    <a:pt x="7107" y="649851"/>
                    <a:pt x="4647" y="648832"/>
                    <a:pt x="2833" y="647018"/>
                  </a:cubicBezTo>
                  <a:cubicBezTo>
                    <a:pt x="1019" y="645204"/>
                    <a:pt x="0" y="642744"/>
                    <a:pt x="0" y="640179"/>
                  </a:cubicBezTo>
                  <a:lnTo>
                    <a:pt x="0" y="9672"/>
                  </a:lnTo>
                  <a:cubicBezTo>
                    <a:pt x="0" y="4330"/>
                    <a:pt x="4330" y="0"/>
                    <a:pt x="9672" y="0"/>
                  </a:cubicBezTo>
                  <a:close/>
                </a:path>
              </a:pathLst>
            </a:custGeom>
            <a:solidFill>
              <a:srgbClr val="1D2348"/>
            </a:solidFill>
          </p:spPr>
          <p:txBody>
            <a:bodyPr/>
            <a:lstStyle/>
            <a:p>
              <a:endParaRPr lang="en-US"/>
            </a:p>
          </p:txBody>
        </p:sp>
        <p:sp>
          <p:nvSpPr>
            <p:cNvPr id="76" name="TextBox 7">
              <a:extLst>
                <a:ext uri="{FF2B5EF4-FFF2-40B4-BE49-F238E27FC236}">
                  <a16:creationId xmlns:a16="http://schemas.microsoft.com/office/drawing/2014/main" xmlns="" id="{8E4B1293-EC80-05C4-38C2-6AE8D67E3E0E}"/>
                </a:ext>
              </a:extLst>
            </p:cNvPr>
            <p:cNvSpPr txBox="1"/>
            <p:nvPr/>
          </p:nvSpPr>
          <p:spPr>
            <a:xfrm>
              <a:off x="0" y="-19050"/>
              <a:ext cx="1843925" cy="668901"/>
            </a:xfrm>
            <a:prstGeom prst="rect">
              <a:avLst/>
            </a:prstGeom>
          </p:spPr>
          <p:txBody>
            <a:bodyPr lIns="50292" tIns="50292" rIns="50292" bIns="50292" rtlCol="0" anchor="ctr"/>
            <a:lstStyle/>
            <a:p>
              <a:pPr algn="ctr">
                <a:lnSpc>
                  <a:spcPts val="1820"/>
                </a:lnSpc>
              </a:pPr>
              <a:endParaRPr/>
            </a:p>
          </p:txBody>
        </p:sp>
      </p:grpSp>
      <p:sp>
        <p:nvSpPr>
          <p:cNvPr id="77" name="TextBox 59">
            <a:extLst>
              <a:ext uri="{FF2B5EF4-FFF2-40B4-BE49-F238E27FC236}">
                <a16:creationId xmlns:a16="http://schemas.microsoft.com/office/drawing/2014/main" xmlns="" id="{128C2D8C-C877-C22C-E5F8-27D4905131CD}"/>
              </a:ext>
            </a:extLst>
          </p:cNvPr>
          <p:cNvSpPr txBox="1"/>
          <p:nvPr/>
        </p:nvSpPr>
        <p:spPr>
          <a:xfrm>
            <a:off x="5666052" y="4261185"/>
            <a:ext cx="4593246" cy="1282402"/>
          </a:xfrm>
          <a:prstGeom prst="rect">
            <a:avLst/>
          </a:prstGeom>
        </p:spPr>
        <p:txBody>
          <a:bodyPr lIns="0" tIns="0" rIns="0" bIns="0" rtlCol="0" anchor="t">
            <a:spAutoFit/>
          </a:bodyPr>
          <a:lstStyle/>
          <a:p>
            <a:pPr algn="just">
              <a:lnSpc>
                <a:spcPts val="2046"/>
              </a:lnSpc>
            </a:pPr>
            <a:r>
              <a:rPr lang="en-US" sz="1400" b="1" dirty="0" err="1">
                <a:solidFill>
                  <a:schemeClr val="bg1"/>
                </a:solidFill>
                <a:latin typeface="Radley"/>
                <a:ea typeface="Radley"/>
                <a:cs typeface="Radley"/>
                <a:sym typeface="Radley"/>
              </a:rPr>
              <a:t>EcoNivra</a:t>
            </a:r>
            <a:r>
              <a:rPr lang="en-US" sz="1400" dirty="0">
                <a:solidFill>
                  <a:schemeClr val="bg1"/>
                </a:solidFill>
                <a:latin typeface="Radley"/>
                <a:ea typeface="Radley"/>
                <a:cs typeface="Radley"/>
                <a:sym typeface="Radley"/>
              </a:rPr>
              <a:t> aligns with major shifts towards </a:t>
            </a:r>
            <a:r>
              <a:rPr lang="en-US" sz="1400" b="1" dirty="0">
                <a:solidFill>
                  <a:schemeClr val="bg1"/>
                </a:solidFill>
                <a:latin typeface="Radley"/>
                <a:ea typeface="Radley"/>
                <a:cs typeface="Radley"/>
                <a:sym typeface="Radley"/>
              </a:rPr>
              <a:t>functional, clean-label, premium beverages </a:t>
            </a:r>
            <a:r>
              <a:rPr lang="en-US" sz="1400" dirty="0">
                <a:solidFill>
                  <a:schemeClr val="bg1"/>
                </a:solidFill>
                <a:latin typeface="Radley"/>
                <a:ea typeface="Radley"/>
                <a:cs typeface="Radley"/>
                <a:sym typeface="Radley"/>
              </a:rPr>
              <a:t>by offering </a:t>
            </a:r>
            <a:r>
              <a:rPr lang="en-US" sz="1400" b="1" dirty="0">
                <a:solidFill>
                  <a:schemeClr val="bg1"/>
                </a:solidFill>
                <a:latin typeface="Radley"/>
                <a:ea typeface="Radley"/>
                <a:cs typeface="Radley"/>
                <a:sym typeface="Radley"/>
              </a:rPr>
              <a:t>low-sugar, nutritionally fortified </a:t>
            </a:r>
            <a:r>
              <a:rPr lang="en-US" sz="1400" dirty="0">
                <a:solidFill>
                  <a:schemeClr val="bg1"/>
                </a:solidFill>
                <a:latin typeface="Radley"/>
                <a:ea typeface="Radley"/>
                <a:cs typeface="Radley"/>
                <a:sym typeface="Radley"/>
              </a:rPr>
              <a:t>juice in </a:t>
            </a:r>
            <a:r>
              <a:rPr lang="en-US" sz="1400" b="1" dirty="0">
                <a:solidFill>
                  <a:schemeClr val="bg1"/>
                </a:solidFill>
                <a:latin typeface="Radley"/>
                <a:ea typeface="Radley"/>
                <a:cs typeface="Radley"/>
                <a:sym typeface="Radley"/>
              </a:rPr>
              <a:t>eco-friendly packaging, </a:t>
            </a:r>
            <a:r>
              <a:rPr lang="en-US" sz="1400" dirty="0">
                <a:solidFill>
                  <a:schemeClr val="bg1"/>
                </a:solidFill>
                <a:latin typeface="Radley"/>
                <a:ea typeface="Radley"/>
                <a:cs typeface="Radley"/>
                <a:sym typeface="Radley"/>
              </a:rPr>
              <a:t>appealing to the health- and environment-conscious consumer.</a:t>
            </a:r>
          </a:p>
        </p:txBody>
      </p:sp>
      <p:sp>
        <p:nvSpPr>
          <p:cNvPr id="78" name="TextBox 23">
            <a:extLst>
              <a:ext uri="{FF2B5EF4-FFF2-40B4-BE49-F238E27FC236}">
                <a16:creationId xmlns:a16="http://schemas.microsoft.com/office/drawing/2014/main" xmlns="" id="{7CA433BF-54CD-E5F8-12AB-370B0539C1C1}"/>
              </a:ext>
            </a:extLst>
          </p:cNvPr>
          <p:cNvSpPr txBox="1"/>
          <p:nvPr/>
        </p:nvSpPr>
        <p:spPr>
          <a:xfrm>
            <a:off x="400152" y="6642910"/>
            <a:ext cx="5864123" cy="2797817"/>
          </a:xfrm>
          <a:prstGeom prst="rect">
            <a:avLst/>
          </a:prstGeom>
        </p:spPr>
        <p:txBody>
          <a:bodyPr wrap="square" lIns="0" tIns="0" rIns="0" bIns="0" rtlCol="0" anchor="t">
            <a:spAutoFit/>
          </a:bodyPr>
          <a:lstStyle/>
          <a:p>
            <a:pPr marL="342900" indent="-342900" algn="just">
              <a:lnSpc>
                <a:spcPts val="2046"/>
              </a:lnSpc>
              <a:buFont typeface="+mj-lt"/>
              <a:buAutoNum type="arabicPeriod"/>
            </a:pPr>
            <a:r>
              <a:rPr lang="en-US" sz="1100" b="1" dirty="0">
                <a:solidFill>
                  <a:srgbClr val="11536B"/>
                </a:solidFill>
                <a:latin typeface="Radley"/>
                <a:ea typeface="Radley"/>
                <a:cs typeface="Radley"/>
                <a:sym typeface="Radley"/>
              </a:rPr>
              <a:t>Demographic: </a:t>
            </a:r>
            <a:r>
              <a:rPr lang="en-US" sz="1100" dirty="0">
                <a:solidFill>
                  <a:srgbClr val="11536B"/>
                </a:solidFill>
                <a:latin typeface="Radley"/>
                <a:ea typeface="Radley"/>
                <a:cs typeface="Radley"/>
                <a:sym typeface="Radley"/>
              </a:rPr>
              <a:t>The Affluent Young Adults (25-45) and the High-Income Consumers with disposable income seek the premium health products to maintain their daily wellness and health proactive measures.</a:t>
            </a:r>
          </a:p>
          <a:p>
            <a:pPr marL="342900" indent="-342900" algn="just">
              <a:lnSpc>
                <a:spcPts val="2046"/>
              </a:lnSpc>
              <a:buFont typeface="+mj-lt"/>
              <a:buAutoNum type="arabicPeriod"/>
            </a:pPr>
            <a:r>
              <a:rPr lang="en-US" sz="1100" b="1" dirty="0">
                <a:solidFill>
                  <a:srgbClr val="11536B"/>
                </a:solidFill>
                <a:latin typeface="Radley"/>
                <a:ea typeface="Radley"/>
                <a:cs typeface="Radley"/>
                <a:sym typeface="Radley"/>
              </a:rPr>
              <a:t>Geographic: </a:t>
            </a:r>
            <a:r>
              <a:rPr lang="en-US" sz="1100" dirty="0">
                <a:solidFill>
                  <a:srgbClr val="11536B"/>
                </a:solidFill>
                <a:latin typeface="Radley"/>
                <a:ea typeface="Radley"/>
                <a:cs typeface="Radley"/>
                <a:sym typeface="Radley"/>
              </a:rPr>
              <a:t>Target urban areas/metropolitan areas (high level of population) and areas where </a:t>
            </a:r>
            <a:r>
              <a:rPr lang="en-US" sz="1100" dirty="0" err="1">
                <a:solidFill>
                  <a:srgbClr val="11536B"/>
                </a:solidFill>
                <a:latin typeface="Radley"/>
                <a:ea typeface="Radley"/>
                <a:cs typeface="Radley"/>
                <a:sym typeface="Radley"/>
              </a:rPr>
              <a:t>speciality</a:t>
            </a:r>
            <a:r>
              <a:rPr lang="en-US" sz="1100" dirty="0">
                <a:solidFill>
                  <a:srgbClr val="11536B"/>
                </a:solidFill>
                <a:latin typeface="Radley"/>
                <a:ea typeface="Radley"/>
                <a:cs typeface="Radley"/>
                <a:sym typeface="Radley"/>
              </a:rPr>
              <a:t> health food shops and upscale supermarkets are more common.</a:t>
            </a:r>
          </a:p>
          <a:p>
            <a:pPr marL="342900" indent="-342900" algn="just">
              <a:lnSpc>
                <a:spcPts val="2046"/>
              </a:lnSpc>
              <a:buFont typeface="+mj-lt"/>
              <a:buAutoNum type="arabicPeriod"/>
            </a:pPr>
            <a:r>
              <a:rPr lang="en-US" sz="1100" b="1" dirty="0">
                <a:solidFill>
                  <a:srgbClr val="11536B"/>
                </a:solidFill>
                <a:latin typeface="Radley"/>
                <a:ea typeface="Radley"/>
                <a:cs typeface="Radley"/>
                <a:sym typeface="Radley"/>
              </a:rPr>
              <a:t>Psychographic: </a:t>
            </a:r>
            <a:r>
              <a:rPr lang="en-US" sz="1100" dirty="0">
                <a:solidFill>
                  <a:srgbClr val="11536B"/>
                </a:solidFill>
                <a:latin typeface="Radley"/>
                <a:ea typeface="Radley"/>
                <a:cs typeface="Radley"/>
                <a:sym typeface="Radley"/>
              </a:rPr>
              <a:t>Health Enthusiasts and Eco-Conscious Consumers who put an important emphasis on natural ingredients, ethically sourced products, clean labels, and an active, modern lifestyle.</a:t>
            </a:r>
          </a:p>
          <a:p>
            <a:pPr marL="342900" indent="-342900" algn="just">
              <a:lnSpc>
                <a:spcPts val="2046"/>
              </a:lnSpc>
              <a:buFont typeface="+mj-lt"/>
              <a:buAutoNum type="arabicPeriod"/>
            </a:pPr>
            <a:r>
              <a:rPr lang="en-US" sz="1100" b="1" dirty="0">
                <a:solidFill>
                  <a:srgbClr val="11536B"/>
                </a:solidFill>
                <a:latin typeface="Radley"/>
                <a:ea typeface="Radley"/>
                <a:cs typeface="Radley"/>
                <a:sym typeface="Radley"/>
              </a:rPr>
              <a:t>Behavioural: </a:t>
            </a:r>
            <a:r>
              <a:rPr lang="en-US" sz="1100" dirty="0">
                <a:solidFill>
                  <a:srgbClr val="11536B"/>
                </a:solidFill>
                <a:latin typeface="Radley"/>
                <a:ea typeface="Radley"/>
                <a:cs typeface="Radley"/>
                <a:sym typeface="Radley"/>
              </a:rPr>
              <a:t>Intense consumers of functional/premium drinks and those in search of Specific Benefits (e.g., gut health, immunity, low sugar, etc.) with strong brand loyalty to well-</a:t>
            </a:r>
            <a:r>
              <a:rPr lang="en-US" sz="1100" dirty="0" err="1">
                <a:solidFill>
                  <a:srgbClr val="11536B"/>
                </a:solidFill>
                <a:latin typeface="Radley"/>
                <a:ea typeface="Radley"/>
                <a:cs typeface="Radley"/>
                <a:sym typeface="Radley"/>
              </a:rPr>
              <a:t>recognised</a:t>
            </a:r>
            <a:r>
              <a:rPr lang="en-US" sz="1100" dirty="0">
                <a:solidFill>
                  <a:srgbClr val="11536B"/>
                </a:solidFill>
                <a:latin typeface="Radley"/>
                <a:ea typeface="Radley"/>
                <a:cs typeface="Radley"/>
                <a:sym typeface="Radley"/>
              </a:rPr>
              <a:t> names.</a:t>
            </a:r>
          </a:p>
        </p:txBody>
      </p:sp>
      <p:pic>
        <p:nvPicPr>
          <p:cNvPr id="79" name="Picture 78">
            <a:extLst>
              <a:ext uri="{FF2B5EF4-FFF2-40B4-BE49-F238E27FC236}">
                <a16:creationId xmlns:a16="http://schemas.microsoft.com/office/drawing/2014/main" xmlns="" id="{CEB5F43F-4441-A828-AD28-F65F076F87E1}"/>
              </a:ext>
            </a:extLst>
          </p:cNvPr>
          <p:cNvPicPr>
            <a:picLocks noChangeAspect="1"/>
          </p:cNvPicPr>
          <p:nvPr/>
        </p:nvPicPr>
        <p:blipFill>
          <a:blip r:embed="rId7"/>
          <a:stretch>
            <a:fillRect/>
          </a:stretch>
        </p:blipFill>
        <p:spPr>
          <a:xfrm>
            <a:off x="6644838" y="6491798"/>
            <a:ext cx="3045262" cy="3075192"/>
          </a:xfrm>
          <a:prstGeom prst="rect">
            <a:avLst/>
          </a:prstGeom>
        </p:spPr>
      </p:pic>
      <p:grpSp>
        <p:nvGrpSpPr>
          <p:cNvPr id="85" name="Group 47">
            <a:extLst>
              <a:ext uri="{FF2B5EF4-FFF2-40B4-BE49-F238E27FC236}">
                <a16:creationId xmlns:a16="http://schemas.microsoft.com/office/drawing/2014/main" xmlns="" id="{59933368-87EA-4A04-ACE7-10E5C69BE409}"/>
              </a:ext>
            </a:extLst>
          </p:cNvPr>
          <p:cNvGrpSpPr/>
          <p:nvPr/>
        </p:nvGrpSpPr>
        <p:grpSpPr>
          <a:xfrm>
            <a:off x="269802" y="9504311"/>
            <a:ext cx="5000698" cy="5900789"/>
            <a:chOff x="-43976" y="-19050"/>
            <a:chExt cx="1005549" cy="539526"/>
          </a:xfrm>
        </p:grpSpPr>
        <p:sp>
          <p:nvSpPr>
            <p:cNvPr id="86" name="Freeform 48">
              <a:extLst>
                <a:ext uri="{FF2B5EF4-FFF2-40B4-BE49-F238E27FC236}">
                  <a16:creationId xmlns:a16="http://schemas.microsoft.com/office/drawing/2014/main" xmlns="" id="{69F47F16-7BF4-9F06-ACF7-9BA9FDFF6B39}"/>
                </a:ext>
              </a:extLst>
            </p:cNvPr>
            <p:cNvSpPr/>
            <p:nvPr/>
          </p:nvSpPr>
          <p:spPr>
            <a:xfrm>
              <a:off x="-43976" y="0"/>
              <a:ext cx="1005549" cy="507505"/>
            </a:xfrm>
            <a:custGeom>
              <a:avLst/>
              <a:gdLst/>
              <a:ahLst/>
              <a:cxnLst/>
              <a:rect l="l" t="t" r="r" b="b"/>
              <a:pathLst>
                <a:path w="867442" h="520476">
                  <a:moveTo>
                    <a:pt x="20560" y="0"/>
                  </a:moveTo>
                  <a:lnTo>
                    <a:pt x="846882" y="0"/>
                  </a:lnTo>
                  <a:cubicBezTo>
                    <a:pt x="858237" y="0"/>
                    <a:pt x="867442" y="9205"/>
                    <a:pt x="867442" y="20560"/>
                  </a:cubicBezTo>
                  <a:lnTo>
                    <a:pt x="867442" y="499916"/>
                  </a:lnTo>
                  <a:cubicBezTo>
                    <a:pt x="867442" y="505369"/>
                    <a:pt x="865275" y="510598"/>
                    <a:pt x="861420" y="514454"/>
                  </a:cubicBezTo>
                  <a:cubicBezTo>
                    <a:pt x="857564" y="518310"/>
                    <a:pt x="852335" y="520476"/>
                    <a:pt x="846882" y="520476"/>
                  </a:cubicBezTo>
                  <a:lnTo>
                    <a:pt x="20560" y="520476"/>
                  </a:lnTo>
                  <a:cubicBezTo>
                    <a:pt x="15107" y="520476"/>
                    <a:pt x="9878" y="518310"/>
                    <a:pt x="6022" y="514454"/>
                  </a:cubicBezTo>
                  <a:cubicBezTo>
                    <a:pt x="2166" y="510598"/>
                    <a:pt x="0" y="505369"/>
                    <a:pt x="0" y="499916"/>
                  </a:cubicBezTo>
                  <a:lnTo>
                    <a:pt x="0" y="20560"/>
                  </a:lnTo>
                  <a:cubicBezTo>
                    <a:pt x="0" y="15107"/>
                    <a:pt x="2166" y="9878"/>
                    <a:pt x="6022" y="6022"/>
                  </a:cubicBezTo>
                  <a:cubicBezTo>
                    <a:pt x="9878" y="2166"/>
                    <a:pt x="15107" y="0"/>
                    <a:pt x="20560" y="0"/>
                  </a:cubicBezTo>
                  <a:close/>
                </a:path>
              </a:pathLst>
            </a:custGeom>
          </p:spPr>
          <p:style>
            <a:lnRef idx="1">
              <a:schemeClr val="accent1"/>
            </a:lnRef>
            <a:fillRef idx="2">
              <a:schemeClr val="accent1"/>
            </a:fillRef>
            <a:effectRef idx="1">
              <a:schemeClr val="accent1"/>
            </a:effectRef>
            <a:fontRef idx="minor">
              <a:schemeClr val="dk1"/>
            </a:fontRef>
          </p:style>
          <p:txBody>
            <a:bodyPr/>
            <a:lstStyle/>
            <a:p>
              <a:endParaRPr lang="en-US" dirty="0"/>
            </a:p>
          </p:txBody>
        </p:sp>
        <p:sp>
          <p:nvSpPr>
            <p:cNvPr id="87" name="TextBox 49">
              <a:extLst>
                <a:ext uri="{FF2B5EF4-FFF2-40B4-BE49-F238E27FC236}">
                  <a16:creationId xmlns:a16="http://schemas.microsoft.com/office/drawing/2014/main" xmlns="" id="{220CB861-FFD5-FAB5-0FDE-EEDB4D0A2699}"/>
                </a:ext>
              </a:extLst>
            </p:cNvPr>
            <p:cNvSpPr txBox="1"/>
            <p:nvPr/>
          </p:nvSpPr>
          <p:spPr>
            <a:xfrm>
              <a:off x="0" y="-19050"/>
              <a:ext cx="867442" cy="539526"/>
            </a:xfrm>
            <a:prstGeom prst="rect">
              <a:avLst/>
            </a:prstGeom>
          </p:spPr>
          <p:txBody>
            <a:bodyPr lIns="50292" tIns="50292" rIns="50292" bIns="50292" rtlCol="0" anchor="ctr"/>
            <a:lstStyle/>
            <a:p>
              <a:pPr algn="ctr">
                <a:lnSpc>
                  <a:spcPts val="1820"/>
                </a:lnSpc>
              </a:pPr>
              <a:endParaRPr/>
            </a:p>
          </p:txBody>
        </p:sp>
      </p:grpSp>
      <p:sp>
        <p:nvSpPr>
          <p:cNvPr id="88" name="TextBox 60">
            <a:extLst>
              <a:ext uri="{FF2B5EF4-FFF2-40B4-BE49-F238E27FC236}">
                <a16:creationId xmlns:a16="http://schemas.microsoft.com/office/drawing/2014/main" xmlns="" id="{7ED89A93-82EE-06E1-15E8-871D2347942D}"/>
              </a:ext>
            </a:extLst>
          </p:cNvPr>
          <p:cNvSpPr txBox="1"/>
          <p:nvPr/>
        </p:nvSpPr>
        <p:spPr>
          <a:xfrm>
            <a:off x="396977" y="11567544"/>
            <a:ext cx="4618119" cy="3211392"/>
          </a:xfrm>
          <a:prstGeom prst="rect">
            <a:avLst/>
          </a:prstGeom>
        </p:spPr>
        <p:txBody>
          <a:bodyPr wrap="square" lIns="0" tIns="0" rIns="0" bIns="0" rtlCol="0" anchor="t">
            <a:spAutoFit/>
          </a:bodyPr>
          <a:lstStyle/>
          <a:p>
            <a:pPr marL="171450" indent="-171450" algn="l">
              <a:lnSpc>
                <a:spcPts val="2273"/>
              </a:lnSpc>
              <a:buFont typeface="Arial" panose="020B0604020202020204" pitchFamily="34" charset="0"/>
              <a:buChar char="•"/>
            </a:pPr>
            <a:r>
              <a:rPr lang="en-US" sz="1200" b="1" dirty="0">
                <a:solidFill>
                  <a:srgbClr val="11536B"/>
                </a:solidFill>
                <a:latin typeface="Radley"/>
                <a:ea typeface="Radley"/>
                <a:cs typeface="Radley"/>
                <a:sym typeface="Radley"/>
              </a:rPr>
              <a:t>Product: </a:t>
            </a:r>
            <a:r>
              <a:rPr lang="en-US" sz="1200" dirty="0">
                <a:solidFill>
                  <a:srgbClr val="11536B"/>
                </a:solidFill>
                <a:latin typeface="Radley"/>
                <a:ea typeface="Radley"/>
                <a:cs typeface="Radley"/>
                <a:sym typeface="Radley"/>
              </a:rPr>
              <a:t>High-quality, clean-label juice made of natural ingredients and in recyclable/environmentally friendly packaging to provide serviceable health benefits (e.g., low sugar).</a:t>
            </a:r>
          </a:p>
          <a:p>
            <a:pPr marL="171450" indent="-171450" algn="l">
              <a:lnSpc>
                <a:spcPts val="2273"/>
              </a:lnSpc>
              <a:buFont typeface="Arial" panose="020B0604020202020204" pitchFamily="34" charset="0"/>
              <a:buChar char="•"/>
            </a:pPr>
            <a:r>
              <a:rPr lang="en-US" sz="1200" b="1" dirty="0">
                <a:solidFill>
                  <a:srgbClr val="11536B"/>
                </a:solidFill>
                <a:latin typeface="Radley"/>
                <a:ea typeface="Radley"/>
                <a:cs typeface="Radley"/>
                <a:sym typeface="Radley"/>
              </a:rPr>
              <a:t>Price: </a:t>
            </a:r>
            <a:r>
              <a:rPr lang="en-US" sz="1200" dirty="0">
                <a:solidFill>
                  <a:srgbClr val="11536B"/>
                </a:solidFill>
                <a:latin typeface="Radley"/>
                <a:ea typeface="Radley"/>
                <a:cs typeface="Radley"/>
                <a:sym typeface="Radley"/>
              </a:rPr>
              <a:t>Premium Pricing mechanism to indicate high-quality, ethically sourced products and substantiate the expense in high-quality ingredients and sustainable packaging.</a:t>
            </a:r>
          </a:p>
          <a:p>
            <a:pPr marL="171450" indent="-171450" algn="l">
              <a:lnSpc>
                <a:spcPts val="2273"/>
              </a:lnSpc>
              <a:buFont typeface="Arial" panose="020B0604020202020204" pitchFamily="34" charset="0"/>
              <a:buChar char="•"/>
            </a:pPr>
            <a:r>
              <a:rPr lang="en-US" sz="1200" b="1" dirty="0">
                <a:solidFill>
                  <a:srgbClr val="11536B"/>
                </a:solidFill>
                <a:latin typeface="Radley"/>
                <a:ea typeface="Radley"/>
                <a:cs typeface="Radley"/>
                <a:sym typeface="Radley"/>
              </a:rPr>
              <a:t>Place: </a:t>
            </a:r>
            <a:r>
              <a:rPr lang="en-US" sz="1200" dirty="0">
                <a:solidFill>
                  <a:srgbClr val="11536B"/>
                </a:solidFill>
                <a:latin typeface="Radley"/>
                <a:ea typeface="Radley"/>
                <a:cs typeface="Radley"/>
                <a:sym typeface="Radley"/>
              </a:rPr>
              <a:t>Selective distribution through high-end supermarkets, health food shops, </a:t>
            </a:r>
            <a:r>
              <a:rPr lang="en-US" sz="1200" dirty="0" err="1">
                <a:solidFill>
                  <a:srgbClr val="11536B"/>
                </a:solidFill>
                <a:latin typeface="Radley"/>
                <a:ea typeface="Radley"/>
                <a:cs typeface="Radley"/>
                <a:sym typeface="Radley"/>
              </a:rPr>
              <a:t>speciality</a:t>
            </a:r>
            <a:r>
              <a:rPr lang="en-US" sz="1200" dirty="0">
                <a:solidFill>
                  <a:srgbClr val="11536B"/>
                </a:solidFill>
                <a:latin typeface="Radley"/>
                <a:ea typeface="Radley"/>
                <a:cs typeface="Radley"/>
                <a:sym typeface="Radley"/>
              </a:rPr>
              <a:t> cafes, and other Cadbury's robust e-commerce channels.</a:t>
            </a:r>
          </a:p>
          <a:p>
            <a:pPr marL="171450" indent="-171450" algn="l">
              <a:lnSpc>
                <a:spcPts val="2273"/>
              </a:lnSpc>
              <a:buFont typeface="Arial" panose="020B0604020202020204" pitchFamily="34" charset="0"/>
              <a:buChar char="•"/>
            </a:pPr>
            <a:r>
              <a:rPr lang="en-US" sz="1200" b="1" dirty="0">
                <a:solidFill>
                  <a:srgbClr val="11536B"/>
                </a:solidFill>
                <a:latin typeface="Radley"/>
                <a:ea typeface="Radley"/>
                <a:cs typeface="Radley"/>
                <a:sym typeface="Radley"/>
              </a:rPr>
              <a:t>Promotion: </a:t>
            </a:r>
            <a:r>
              <a:rPr lang="en-US" sz="1200" dirty="0">
                <a:solidFill>
                  <a:srgbClr val="11536B"/>
                </a:solidFill>
                <a:latin typeface="Radley"/>
                <a:ea typeface="Radley"/>
                <a:cs typeface="Radley"/>
                <a:sym typeface="Radley"/>
              </a:rPr>
              <a:t>Digital marketing and PR around sustainability credentials and influencer relationships, and the health benefits of the juice.</a:t>
            </a:r>
          </a:p>
        </p:txBody>
      </p:sp>
      <p:sp>
        <p:nvSpPr>
          <p:cNvPr id="89" name="TextBox 56">
            <a:extLst>
              <a:ext uri="{FF2B5EF4-FFF2-40B4-BE49-F238E27FC236}">
                <a16:creationId xmlns:a16="http://schemas.microsoft.com/office/drawing/2014/main" xmlns="" id="{2BFBBA2B-CFB9-8775-A919-58C0C6204CC2}"/>
              </a:ext>
            </a:extLst>
          </p:cNvPr>
          <p:cNvSpPr txBox="1"/>
          <p:nvPr/>
        </p:nvSpPr>
        <p:spPr>
          <a:xfrm>
            <a:off x="7229841" y="9748811"/>
            <a:ext cx="1317260" cy="346249"/>
          </a:xfrm>
          <a:prstGeom prst="rect">
            <a:avLst/>
          </a:prstGeom>
        </p:spPr>
        <p:txBody>
          <a:bodyPr wrap="square" lIns="0" tIns="0" rIns="0" bIns="0" rtlCol="0" anchor="t">
            <a:spAutoFit/>
          </a:bodyPr>
          <a:lstStyle/>
          <a:p>
            <a:pPr algn="l">
              <a:lnSpc>
                <a:spcPts val="2728"/>
              </a:lnSpc>
              <a:spcBef>
                <a:spcPct val="0"/>
              </a:spcBef>
            </a:pPr>
            <a:r>
              <a:rPr lang="en-US" b="1" dirty="0">
                <a:solidFill>
                  <a:srgbClr val="11536B"/>
                </a:solidFill>
                <a:latin typeface="Radley"/>
                <a:ea typeface="Radley"/>
                <a:cs typeface="Radley"/>
                <a:sym typeface="Radley"/>
              </a:rPr>
              <a:t>Conclusion</a:t>
            </a:r>
            <a:endParaRPr lang="en-US" sz="1948" b="1" dirty="0">
              <a:solidFill>
                <a:srgbClr val="11536B"/>
              </a:solidFill>
              <a:latin typeface="Radley"/>
              <a:ea typeface="Radley"/>
              <a:cs typeface="Radley"/>
              <a:sym typeface="Radley"/>
            </a:endParaRPr>
          </a:p>
        </p:txBody>
      </p:sp>
      <p:sp>
        <p:nvSpPr>
          <p:cNvPr id="90" name="TextBox 60">
            <a:extLst>
              <a:ext uri="{FF2B5EF4-FFF2-40B4-BE49-F238E27FC236}">
                <a16:creationId xmlns:a16="http://schemas.microsoft.com/office/drawing/2014/main" xmlns="" id="{63D57397-B65F-FD45-F562-B1BC6695A0C7}"/>
              </a:ext>
            </a:extLst>
          </p:cNvPr>
          <p:cNvSpPr txBox="1"/>
          <p:nvPr/>
        </p:nvSpPr>
        <p:spPr>
          <a:xfrm>
            <a:off x="5727700" y="10199519"/>
            <a:ext cx="4493818" cy="1736629"/>
          </a:xfrm>
          <a:prstGeom prst="rect">
            <a:avLst/>
          </a:prstGeom>
        </p:spPr>
        <p:txBody>
          <a:bodyPr lIns="0" tIns="0" rIns="0" bIns="0" rtlCol="0" anchor="t">
            <a:spAutoFit/>
          </a:bodyPr>
          <a:lstStyle/>
          <a:p>
            <a:pPr algn="just">
              <a:lnSpc>
                <a:spcPts val="2273"/>
              </a:lnSpc>
            </a:pPr>
            <a:r>
              <a:rPr lang="en-US" sz="1200" dirty="0">
                <a:solidFill>
                  <a:srgbClr val="11536B"/>
                </a:solidFill>
                <a:latin typeface="Radley"/>
                <a:ea typeface="Radley"/>
                <a:cs typeface="Radley"/>
                <a:sym typeface="Radley"/>
              </a:rPr>
              <a:t>The </a:t>
            </a:r>
            <a:r>
              <a:rPr lang="en-US" sz="1200" dirty="0" err="1">
                <a:solidFill>
                  <a:srgbClr val="11536B"/>
                </a:solidFill>
                <a:latin typeface="Radley"/>
                <a:ea typeface="Radley"/>
                <a:cs typeface="Radley"/>
                <a:sym typeface="Radley"/>
              </a:rPr>
              <a:t>EcoNivra</a:t>
            </a:r>
            <a:r>
              <a:rPr lang="en-US" sz="1200" dirty="0">
                <a:solidFill>
                  <a:srgbClr val="11536B"/>
                </a:solidFill>
                <a:latin typeface="Radley"/>
                <a:ea typeface="Radley"/>
                <a:cs typeface="Radley"/>
                <a:sym typeface="Radley"/>
              </a:rPr>
              <a:t> brand extension will provide Cadbury with competitive market penetration in the high-growth premium juice market. The strategy can achieve its objectives by </a:t>
            </a:r>
            <a:r>
              <a:rPr lang="en-US" sz="1200" dirty="0" err="1">
                <a:solidFill>
                  <a:srgbClr val="11536B"/>
                </a:solidFill>
                <a:latin typeface="Radley"/>
                <a:ea typeface="Radley"/>
                <a:cs typeface="Radley"/>
                <a:sym typeface="Radley"/>
              </a:rPr>
              <a:t>maximising</a:t>
            </a:r>
            <a:r>
              <a:rPr lang="en-US" sz="1200" dirty="0">
                <a:solidFill>
                  <a:srgbClr val="11536B"/>
                </a:solidFill>
                <a:latin typeface="Radley"/>
                <a:ea typeface="Radley"/>
                <a:cs typeface="Radley"/>
                <a:sym typeface="Radley"/>
              </a:rPr>
              <a:t> the trust of Cadbury as it concentrates on sustainability and health as key consumer trends. It is an effective strategy that will ensure additional sources of revenue and various the corporate portfolio with a unique, premium mix of 4Ps.</a:t>
            </a:r>
          </a:p>
        </p:txBody>
      </p:sp>
      <p:sp>
        <p:nvSpPr>
          <p:cNvPr id="91" name="TextBox 56">
            <a:extLst>
              <a:ext uri="{FF2B5EF4-FFF2-40B4-BE49-F238E27FC236}">
                <a16:creationId xmlns:a16="http://schemas.microsoft.com/office/drawing/2014/main" xmlns="" id="{5F3AE226-6D31-677A-523F-8B4E0BC32286}"/>
              </a:ext>
            </a:extLst>
          </p:cNvPr>
          <p:cNvSpPr txBox="1"/>
          <p:nvPr/>
        </p:nvSpPr>
        <p:spPr>
          <a:xfrm>
            <a:off x="1468859" y="11146117"/>
            <a:ext cx="2353157" cy="346249"/>
          </a:xfrm>
          <a:prstGeom prst="rect">
            <a:avLst/>
          </a:prstGeom>
        </p:spPr>
        <p:txBody>
          <a:bodyPr lIns="0" tIns="0" rIns="0" bIns="0" rtlCol="0" anchor="t">
            <a:spAutoFit/>
          </a:bodyPr>
          <a:lstStyle/>
          <a:p>
            <a:pPr algn="l">
              <a:lnSpc>
                <a:spcPts val="2728"/>
              </a:lnSpc>
              <a:spcBef>
                <a:spcPct val="0"/>
              </a:spcBef>
            </a:pPr>
            <a:r>
              <a:rPr lang="en-US" b="1" dirty="0">
                <a:solidFill>
                  <a:srgbClr val="11536B"/>
                </a:solidFill>
                <a:latin typeface="Radley"/>
                <a:ea typeface="Radley"/>
                <a:cs typeface="Radley"/>
                <a:sym typeface="Radley"/>
              </a:rPr>
              <a:t>Marketing Mix (4Ps)</a:t>
            </a:r>
          </a:p>
        </p:txBody>
      </p:sp>
      <p:pic>
        <p:nvPicPr>
          <p:cNvPr id="92" name="Picture 91">
            <a:extLst>
              <a:ext uri="{FF2B5EF4-FFF2-40B4-BE49-F238E27FC236}">
                <a16:creationId xmlns:a16="http://schemas.microsoft.com/office/drawing/2014/main" xmlns="" id="{C4A225C1-0774-A08C-9A55-D521FC98AB41}"/>
              </a:ext>
            </a:extLst>
          </p:cNvPr>
          <p:cNvPicPr>
            <a:picLocks noChangeAspect="1"/>
          </p:cNvPicPr>
          <p:nvPr/>
        </p:nvPicPr>
        <p:blipFill>
          <a:blip r:embed="rId8"/>
          <a:stretch>
            <a:fillRect/>
          </a:stretch>
        </p:blipFill>
        <p:spPr>
          <a:xfrm>
            <a:off x="589346" y="105774"/>
            <a:ext cx="1420623" cy="799101"/>
          </a:xfrm>
          <a:prstGeom prst="rect">
            <a:avLst/>
          </a:prstGeom>
        </p:spPr>
      </p:pic>
      <p:pic>
        <p:nvPicPr>
          <p:cNvPr id="15" name="Picture 14"/>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729199" y="-24797"/>
            <a:ext cx="4907242" cy="1226811"/>
          </a:xfrm>
          <a:prstGeom prst="rect">
            <a:avLst/>
          </a:prstGeom>
          <a:ln>
            <a:noFill/>
          </a:ln>
          <a:effectLst>
            <a:softEdge rad="112500"/>
          </a:effectLst>
        </p:spPr>
      </p:pic>
      <p:pic>
        <p:nvPicPr>
          <p:cNvPr id="16" name="Picture 15"/>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51637" y="9684173"/>
            <a:ext cx="5155124" cy="1288781"/>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TotalTime>
  <Words>520</Words>
  <Application>Microsoft Office PowerPoint</Application>
  <PresentationFormat>Custom</PresentationFormat>
  <Paragraphs>46</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Calibri</vt:lpstr>
      <vt:lpstr>Radley</vt:lpstr>
      <vt:lpstr>Arial</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3</cp:revision>
  <dcterms:created xsi:type="dcterms:W3CDTF">2006-08-16T00:00:00Z</dcterms:created>
  <dcterms:modified xsi:type="dcterms:W3CDTF">2025-11-29T02:40:13Z</dcterms:modified>
  <dc:identifier>DAG5lM7OmfU</dc:identifier>
</cp:coreProperties>
</file>