
<file path=[Content_Types].xml><?xml version="1.0" encoding="utf-8"?>
<Types xmlns="http://schemas.openxmlformats.org/package/2006/content-types">
  <Default ContentType="image/jpeg" Extension="jpg"/>
  <Default ContentType="application/x-fontdata" Extension="fntdata"/>
  <Default ContentType="image/gif" Extension="gif"/>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Lst>
  <p:sldSz cy="5143500" cx="9144000"/>
  <p:notesSz cx="6858000" cy="9144000"/>
  <p:embeddedFontLst>
    <p:embeddedFont>
      <p:font typeface="Roboto"/>
      <p:regular r:id="rId19"/>
      <p:bold r:id="rId20"/>
      <p:italic r:id="rId21"/>
      <p:boldItalic r:id="rId22"/>
    </p:embeddedFont>
    <p:embeddedFont>
      <p:font typeface="Nunito"/>
      <p:regular r:id="rId23"/>
      <p:bold r:id="rId24"/>
      <p:italic r:id="rId25"/>
      <p:boldItalic r:id="rId26"/>
    </p:embeddedFont>
    <p:embeddedFont>
      <p:font typeface="Nunito ExtraBold"/>
      <p:bold r:id="rId27"/>
      <p:boldItalic r:id="rId28"/>
    </p:embeddedFont>
    <p:embeddedFont>
      <p:font typeface="Merriweather"/>
      <p:regular r:id="rId29"/>
      <p:bold r:id="rId30"/>
      <p:italic r:id="rId31"/>
      <p:boldItalic r:id="rId3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Roboto-bold.fntdata"/><Relationship Id="rId22" Type="http://schemas.openxmlformats.org/officeDocument/2006/relationships/font" Target="fonts/Roboto-boldItalic.fntdata"/><Relationship Id="rId21" Type="http://schemas.openxmlformats.org/officeDocument/2006/relationships/font" Target="fonts/Roboto-italic.fntdata"/><Relationship Id="rId24" Type="http://schemas.openxmlformats.org/officeDocument/2006/relationships/font" Target="fonts/Nunito-bold.fntdata"/><Relationship Id="rId23" Type="http://schemas.openxmlformats.org/officeDocument/2006/relationships/font" Target="fonts/Nunito-regular.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Nunito-boldItalic.fntdata"/><Relationship Id="rId25" Type="http://schemas.openxmlformats.org/officeDocument/2006/relationships/font" Target="fonts/Nunito-italic.fntdata"/><Relationship Id="rId28" Type="http://schemas.openxmlformats.org/officeDocument/2006/relationships/font" Target="fonts/NunitoExtraBold-boldItalic.fntdata"/><Relationship Id="rId27" Type="http://schemas.openxmlformats.org/officeDocument/2006/relationships/font" Target="fonts/NunitoExtraBold-bold.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Merriweather-regular.fntdata"/><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Merriweather-italic.fntdata"/><Relationship Id="rId30" Type="http://schemas.openxmlformats.org/officeDocument/2006/relationships/font" Target="fonts/Merriweather-bold.fntdata"/><Relationship Id="rId11" Type="http://schemas.openxmlformats.org/officeDocument/2006/relationships/slide" Target="slides/slide6.xml"/><Relationship Id="rId10" Type="http://schemas.openxmlformats.org/officeDocument/2006/relationships/slide" Target="slides/slide5.xml"/><Relationship Id="rId32" Type="http://schemas.openxmlformats.org/officeDocument/2006/relationships/font" Target="fonts/Merriweather-boldItalic.fntdata"/><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font" Target="fonts/Roboto-regular.fntdata"/><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g1fc30a28e88_0_4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6" name="Google Shape;126;g1fc30a28e88_0_4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3" name="Shape 133"/>
        <p:cNvGrpSpPr/>
        <p:nvPr/>
      </p:nvGrpSpPr>
      <p:grpSpPr>
        <a:xfrm>
          <a:off x="0" y="0"/>
          <a:ext cx="0" cy="0"/>
          <a:chOff x="0" y="0"/>
          <a:chExt cx="0" cy="0"/>
        </a:xfrm>
      </p:grpSpPr>
      <p:sp>
        <p:nvSpPr>
          <p:cNvPr id="134" name="Google Shape;134;g1fc30a28e88_0_4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5" name="Google Shape;135;g1fc30a28e88_0_4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g1fc30a28e88_0_4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3" name="Google Shape;143;g1fc30a28e88_0_4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g1fc30a28e88_0_42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1" name="Google Shape;151;g1fc30a28e88_0_42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6" name="Shape 156"/>
        <p:cNvGrpSpPr/>
        <p:nvPr/>
      </p:nvGrpSpPr>
      <p:grpSpPr>
        <a:xfrm>
          <a:off x="0" y="0"/>
          <a:ext cx="0" cy="0"/>
          <a:chOff x="0" y="0"/>
          <a:chExt cx="0" cy="0"/>
        </a:xfrm>
      </p:grpSpPr>
      <p:sp>
        <p:nvSpPr>
          <p:cNvPr id="157" name="Google Shape;157;g1fc30a28e88_0_4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8" name="Google Shape;158;g1fc30a28e88_0_4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0" name="Shape 190"/>
        <p:cNvGrpSpPr/>
        <p:nvPr/>
      </p:nvGrpSpPr>
      <p:grpSpPr>
        <a:xfrm>
          <a:off x="0" y="0"/>
          <a:ext cx="0" cy="0"/>
          <a:chOff x="0" y="0"/>
          <a:chExt cx="0" cy="0"/>
        </a:xfrm>
      </p:grpSpPr>
      <p:sp>
        <p:nvSpPr>
          <p:cNvPr id="191" name="Google Shape;191;g1fc30a28e88_0_307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2" name="Google Shape;192;g1fc30a28e88_0_307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g1fc30a28e88_0_31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0" name="Google Shape;200;g1fc30a28e88_0_31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9" name="Shape 209"/>
        <p:cNvGrpSpPr/>
        <p:nvPr/>
      </p:nvGrpSpPr>
      <p:grpSpPr>
        <a:xfrm>
          <a:off x="0" y="0"/>
          <a:ext cx="0" cy="0"/>
          <a:chOff x="0" y="0"/>
          <a:chExt cx="0" cy="0"/>
        </a:xfrm>
      </p:grpSpPr>
      <p:sp>
        <p:nvSpPr>
          <p:cNvPr id="210" name="Google Shape;210;g1fc30a28e88_0_318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1" name="Google Shape;211;g1fc30a28e88_0_318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9" name="Shape 219"/>
        <p:cNvGrpSpPr/>
        <p:nvPr/>
      </p:nvGrpSpPr>
      <p:grpSpPr>
        <a:xfrm>
          <a:off x="0" y="0"/>
          <a:ext cx="0" cy="0"/>
          <a:chOff x="0" y="0"/>
          <a:chExt cx="0" cy="0"/>
        </a:xfrm>
      </p:grpSpPr>
      <p:sp>
        <p:nvSpPr>
          <p:cNvPr id="220" name="Google Shape;220;g1fc30a28e88_0_32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1" name="Google Shape;221;g1fc30a28e88_0_32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7" name="Shape 227"/>
        <p:cNvGrpSpPr/>
        <p:nvPr/>
      </p:nvGrpSpPr>
      <p:grpSpPr>
        <a:xfrm>
          <a:off x="0" y="0"/>
          <a:ext cx="0" cy="0"/>
          <a:chOff x="0" y="0"/>
          <a:chExt cx="0" cy="0"/>
        </a:xfrm>
      </p:grpSpPr>
      <p:sp>
        <p:nvSpPr>
          <p:cNvPr id="228" name="Google Shape;228;g1fc30a28e88_0_32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9" name="Google Shape;229;g1fc30a28e88_0_32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3" name="Shape 243"/>
        <p:cNvGrpSpPr/>
        <p:nvPr/>
      </p:nvGrpSpPr>
      <p:grpSpPr>
        <a:xfrm>
          <a:off x="0" y="0"/>
          <a:ext cx="0" cy="0"/>
          <a:chOff x="0" y="0"/>
          <a:chExt cx="0" cy="0"/>
        </a:xfrm>
      </p:grpSpPr>
      <p:sp>
        <p:nvSpPr>
          <p:cNvPr id="244" name="Google Shape;244;g1fc30a28e88_0_325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5" name="Google Shape;245;g1fc30a28e88_0_325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1" name="Shape 251"/>
        <p:cNvGrpSpPr/>
        <p:nvPr/>
      </p:nvGrpSpPr>
      <p:grpSpPr>
        <a:xfrm>
          <a:off x="0" y="0"/>
          <a:ext cx="0" cy="0"/>
          <a:chOff x="0" y="0"/>
          <a:chExt cx="0" cy="0"/>
        </a:xfrm>
      </p:grpSpPr>
      <p:sp>
        <p:nvSpPr>
          <p:cNvPr id="252" name="Google Shape;252;g1fc30a28e88_0_42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3" name="Google Shape;253;g1fc30a28e88_0_42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7" name="Shape 257"/>
        <p:cNvGrpSpPr/>
        <p:nvPr/>
      </p:nvGrpSpPr>
      <p:grpSpPr>
        <a:xfrm>
          <a:off x="0" y="0"/>
          <a:ext cx="0" cy="0"/>
          <a:chOff x="0" y="0"/>
          <a:chExt cx="0" cy="0"/>
        </a:xfrm>
      </p:grpSpPr>
      <p:sp>
        <p:nvSpPr>
          <p:cNvPr id="258" name="Google Shape;258;g1fc30a28e88_0_426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9" name="Google Shape;259;g1fc30a28e88_0_426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accent6"/>
        </a:solidFill>
      </p:bgPr>
    </p:bg>
    <p:spTree>
      <p:nvGrpSpPr>
        <p:cNvPr id="9" name="Shape 9"/>
        <p:cNvGrpSpPr/>
        <p:nvPr/>
      </p:nvGrpSpPr>
      <p:grpSpPr>
        <a:xfrm>
          <a:off x="0" y="0"/>
          <a:ext cx="0" cy="0"/>
          <a:chOff x="0" y="0"/>
          <a:chExt cx="0" cy="0"/>
        </a:xfrm>
      </p:grpSpPr>
      <p:sp>
        <p:nvSpPr>
          <p:cNvPr id="10" name="Google Shape;10;p2"/>
          <p:cNvSpPr/>
          <p:nvPr/>
        </p:nvSpPr>
        <p:spPr>
          <a:xfrm>
            <a:off x="31" y="2824500"/>
            <a:ext cx="7370400" cy="2319000"/>
          </a:xfrm>
          <a:prstGeom prst="rtTriangl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2"/>
          <p:cNvSpPr/>
          <p:nvPr/>
        </p:nvSpPr>
        <p:spPr>
          <a:xfrm flipH="1">
            <a:off x="3582600" y="1550700"/>
            <a:ext cx="5561400" cy="35928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p:nvPr/>
        </p:nvSpPr>
        <p:spPr>
          <a:xfrm rot="10800000">
            <a:off x="5058905" y="0"/>
            <a:ext cx="4085100" cy="2052600"/>
          </a:xfrm>
          <a:prstGeom prst="rtTriangle">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a:off x="20327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4" name="Google Shape;14;p2"/>
          <p:cNvGrpSpPr/>
          <p:nvPr/>
        </p:nvGrpSpPr>
        <p:grpSpPr>
          <a:xfrm>
            <a:off x="255200" y="592"/>
            <a:ext cx="2250363" cy="1044300"/>
            <a:chOff x="255200" y="592"/>
            <a:chExt cx="2250363" cy="1044300"/>
          </a:xfrm>
        </p:grpSpPr>
        <p:sp>
          <p:nvSpPr>
            <p:cNvPr id="15" name="Google Shape;15;p2"/>
            <p:cNvSpPr/>
            <p:nvPr/>
          </p:nvSpPr>
          <p:spPr>
            <a:xfrm>
              <a:off x="764063" y="592"/>
              <a:ext cx="1741500" cy="10443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2"/>
            <p:cNvSpPr/>
            <p:nvPr/>
          </p:nvSpPr>
          <p:spPr>
            <a:xfrm>
              <a:off x="509632" y="592"/>
              <a:ext cx="1741500" cy="10443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2"/>
            <p:cNvSpPr/>
            <p:nvPr/>
          </p:nvSpPr>
          <p:spPr>
            <a:xfrm>
              <a:off x="255200" y="592"/>
              <a:ext cx="1741500" cy="10443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 name="Google Shape;18;p2"/>
          <p:cNvGrpSpPr/>
          <p:nvPr/>
        </p:nvGrpSpPr>
        <p:grpSpPr>
          <a:xfrm>
            <a:off x="905395" y="592"/>
            <a:ext cx="2250363" cy="1044300"/>
            <a:chOff x="905395" y="592"/>
            <a:chExt cx="2250363" cy="1044300"/>
          </a:xfrm>
        </p:grpSpPr>
        <p:sp>
          <p:nvSpPr>
            <p:cNvPr id="19" name="Google Shape;19;p2"/>
            <p:cNvSpPr/>
            <p:nvPr/>
          </p:nvSpPr>
          <p:spPr>
            <a:xfrm>
              <a:off x="1414258" y="592"/>
              <a:ext cx="1741500" cy="1044300"/>
            </a:xfrm>
            <a:prstGeom prst="parallelogram">
              <a:avLst>
                <a:gd fmla="val 153193"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2"/>
            <p:cNvSpPr/>
            <p:nvPr/>
          </p:nvSpPr>
          <p:spPr>
            <a:xfrm>
              <a:off x="1159826" y="592"/>
              <a:ext cx="1741500" cy="1044300"/>
            </a:xfrm>
            <a:prstGeom prst="parallelogram">
              <a:avLst>
                <a:gd fmla="val 153193"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2"/>
            <p:cNvSpPr/>
            <p:nvPr/>
          </p:nvSpPr>
          <p:spPr>
            <a:xfrm>
              <a:off x="905395" y="592"/>
              <a:ext cx="1741500" cy="1044300"/>
            </a:xfrm>
            <a:prstGeom prst="parallelogram">
              <a:avLst>
                <a:gd fmla="val 153193"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 name="Google Shape;22;p2"/>
          <p:cNvGrpSpPr/>
          <p:nvPr/>
        </p:nvGrpSpPr>
        <p:grpSpPr>
          <a:xfrm>
            <a:off x="7057468" y="5088"/>
            <a:ext cx="1851282" cy="752108"/>
            <a:chOff x="6917201" y="0"/>
            <a:chExt cx="2227777" cy="863400"/>
          </a:xfrm>
        </p:grpSpPr>
        <p:sp>
          <p:nvSpPr>
            <p:cNvPr id="23" name="Google Shape;23;p2"/>
            <p:cNvSpPr/>
            <p:nvPr/>
          </p:nvSpPr>
          <p:spPr>
            <a:xfrm>
              <a:off x="7641677"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 name="Google Shape;24;p2"/>
            <p:cNvSpPr/>
            <p:nvPr/>
          </p:nvSpPr>
          <p:spPr>
            <a:xfrm>
              <a:off x="7279439"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2"/>
            <p:cNvSpPr/>
            <p:nvPr/>
          </p:nvSpPr>
          <p:spPr>
            <a:xfrm>
              <a:off x="6917201"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6" name="Google Shape;26;p2"/>
          <p:cNvGrpSpPr/>
          <p:nvPr/>
        </p:nvGrpSpPr>
        <p:grpSpPr>
          <a:xfrm>
            <a:off x="6553032" y="4217852"/>
            <a:ext cx="2389068" cy="925737"/>
            <a:chOff x="6917201" y="0"/>
            <a:chExt cx="2227777" cy="863400"/>
          </a:xfrm>
        </p:grpSpPr>
        <p:sp>
          <p:nvSpPr>
            <p:cNvPr id="27" name="Google Shape;27;p2"/>
            <p:cNvSpPr/>
            <p:nvPr/>
          </p:nvSpPr>
          <p:spPr>
            <a:xfrm>
              <a:off x="7641677" y="0"/>
              <a:ext cx="1503300" cy="863400"/>
            </a:xfrm>
            <a:prstGeom prst="parallelogram">
              <a:avLst>
                <a:gd fmla="val 158024"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2"/>
            <p:cNvSpPr/>
            <p:nvPr/>
          </p:nvSpPr>
          <p:spPr>
            <a:xfrm>
              <a:off x="7279439" y="0"/>
              <a:ext cx="1503300" cy="863400"/>
            </a:xfrm>
            <a:prstGeom prst="parallelogram">
              <a:avLst>
                <a:gd fmla="val 158024"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2"/>
            <p:cNvSpPr/>
            <p:nvPr/>
          </p:nvSpPr>
          <p:spPr>
            <a:xfrm>
              <a:off x="6917201" y="0"/>
              <a:ext cx="1503300" cy="863400"/>
            </a:xfrm>
            <a:prstGeom prst="parallelogram">
              <a:avLst>
                <a:gd fmla="val 158024"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0" name="Google Shape;30;p2"/>
          <p:cNvGrpSpPr/>
          <p:nvPr/>
        </p:nvGrpSpPr>
        <p:grpSpPr>
          <a:xfrm>
            <a:off x="199149" y="4055652"/>
            <a:ext cx="2795414" cy="1083308"/>
            <a:chOff x="6917201" y="0"/>
            <a:chExt cx="2227777" cy="863400"/>
          </a:xfrm>
        </p:grpSpPr>
        <p:sp>
          <p:nvSpPr>
            <p:cNvPr id="31" name="Google Shape;31;p2"/>
            <p:cNvSpPr/>
            <p:nvPr/>
          </p:nvSpPr>
          <p:spPr>
            <a:xfrm>
              <a:off x="7641677"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2"/>
            <p:cNvSpPr/>
            <p:nvPr/>
          </p:nvSpPr>
          <p:spPr>
            <a:xfrm>
              <a:off x="7279439"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2"/>
            <p:cNvSpPr/>
            <p:nvPr/>
          </p:nvSpPr>
          <p:spPr>
            <a:xfrm>
              <a:off x="6917201"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4" name="Google Shape;34;p2"/>
          <p:cNvSpPr txBox="1"/>
          <p:nvPr>
            <p:ph type="ctrTitle"/>
          </p:nvPr>
        </p:nvSpPr>
        <p:spPr>
          <a:xfrm>
            <a:off x="1858703" y="1822833"/>
            <a:ext cx="5361300" cy="14481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p:txBody>
      </p:sp>
      <p:sp>
        <p:nvSpPr>
          <p:cNvPr id="35" name="Google Shape;35;p2"/>
          <p:cNvSpPr txBox="1"/>
          <p:nvPr>
            <p:ph idx="1" type="subTitle"/>
          </p:nvPr>
        </p:nvSpPr>
        <p:spPr>
          <a:xfrm>
            <a:off x="1858700" y="3413158"/>
            <a:ext cx="5361300" cy="52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p:txBody>
      </p:sp>
      <p:sp>
        <p:nvSpPr>
          <p:cNvPr id="36" name="Google Shape;36;p2"/>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accent3"/>
        </a:solidFill>
      </p:bgPr>
    </p:bg>
    <p:spTree>
      <p:nvGrpSpPr>
        <p:cNvPr id="37" name="Shape 37"/>
        <p:cNvGrpSpPr/>
        <p:nvPr/>
      </p:nvGrpSpPr>
      <p:grpSpPr>
        <a:xfrm>
          <a:off x="0" y="0"/>
          <a:ext cx="0" cy="0"/>
          <a:chOff x="0" y="0"/>
          <a:chExt cx="0" cy="0"/>
        </a:xfrm>
      </p:grpSpPr>
      <p:sp>
        <p:nvSpPr>
          <p:cNvPr id="38" name="Google Shape;38;p3"/>
          <p:cNvSpPr/>
          <p:nvPr/>
        </p:nvSpPr>
        <p:spPr>
          <a:xfrm flipH="1">
            <a:off x="4757100" y="2309400"/>
            <a:ext cx="4386900" cy="2834100"/>
          </a:xfrm>
          <a:prstGeom prst="rtTriangl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9" name="Google Shape;39;p3"/>
          <p:cNvGrpSpPr/>
          <p:nvPr/>
        </p:nvGrpSpPr>
        <p:grpSpPr>
          <a:xfrm>
            <a:off x="5594191" y="3961115"/>
            <a:ext cx="2910145" cy="1182340"/>
            <a:chOff x="6917201" y="0"/>
            <a:chExt cx="2227777" cy="863400"/>
          </a:xfrm>
        </p:grpSpPr>
        <p:sp>
          <p:nvSpPr>
            <p:cNvPr id="40" name="Google Shape;40;p3"/>
            <p:cNvSpPr/>
            <p:nvPr/>
          </p:nvSpPr>
          <p:spPr>
            <a:xfrm>
              <a:off x="7641677"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 name="Google Shape;41;p3"/>
            <p:cNvSpPr/>
            <p:nvPr/>
          </p:nvSpPr>
          <p:spPr>
            <a:xfrm>
              <a:off x="7279439"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 name="Google Shape;42;p3"/>
            <p:cNvSpPr/>
            <p:nvPr/>
          </p:nvSpPr>
          <p:spPr>
            <a:xfrm>
              <a:off x="6917201"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3" name="Google Shape;43;p3"/>
          <p:cNvGrpSpPr/>
          <p:nvPr/>
        </p:nvGrpSpPr>
        <p:grpSpPr>
          <a:xfrm>
            <a:off x="199149" y="2"/>
            <a:ext cx="2795414" cy="1083308"/>
            <a:chOff x="6917201" y="0"/>
            <a:chExt cx="2227777" cy="863400"/>
          </a:xfrm>
        </p:grpSpPr>
        <p:sp>
          <p:nvSpPr>
            <p:cNvPr id="44" name="Google Shape;44;p3"/>
            <p:cNvSpPr/>
            <p:nvPr/>
          </p:nvSpPr>
          <p:spPr>
            <a:xfrm>
              <a:off x="7641677"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 name="Google Shape;45;p3"/>
            <p:cNvSpPr/>
            <p:nvPr/>
          </p:nvSpPr>
          <p:spPr>
            <a:xfrm>
              <a:off x="7279439"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 name="Google Shape;46;p3"/>
            <p:cNvSpPr/>
            <p:nvPr/>
          </p:nvSpPr>
          <p:spPr>
            <a:xfrm>
              <a:off x="6917201"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7" name="Google Shape;47;p3"/>
          <p:cNvSpPr txBox="1"/>
          <p:nvPr>
            <p:ph type="title"/>
          </p:nvPr>
        </p:nvSpPr>
        <p:spPr>
          <a:xfrm>
            <a:off x="1888684" y="1746100"/>
            <a:ext cx="5377500" cy="1646100"/>
          </a:xfrm>
          <a:prstGeom prst="rect">
            <a:avLst/>
          </a:prstGeom>
        </p:spPr>
        <p:txBody>
          <a:bodyPr anchorCtr="0" anchor="ctr" bIns="91425" lIns="91425" spcFirstLastPara="1" rIns="91425" wrap="square" tIns="91425">
            <a:normAutofit/>
          </a:bodyPr>
          <a:lstStyle>
            <a:lvl1pPr lvl="0" algn="ctr">
              <a:spcBef>
                <a:spcPts val="0"/>
              </a:spcBef>
              <a:spcAft>
                <a:spcPts val="0"/>
              </a:spcAft>
              <a:buClr>
                <a:schemeClr val="dk2"/>
              </a:buClr>
              <a:buSzPts val="3200"/>
              <a:buNone/>
              <a:defRPr sz="3200">
                <a:solidFill>
                  <a:schemeClr val="dk2"/>
                </a:solidFill>
              </a:defRPr>
            </a:lvl1pPr>
            <a:lvl2pPr lvl="1" algn="ctr">
              <a:spcBef>
                <a:spcPts val="0"/>
              </a:spcBef>
              <a:spcAft>
                <a:spcPts val="0"/>
              </a:spcAft>
              <a:buClr>
                <a:schemeClr val="dk2"/>
              </a:buClr>
              <a:buSzPts val="3200"/>
              <a:buNone/>
              <a:defRPr sz="3200">
                <a:solidFill>
                  <a:schemeClr val="dk2"/>
                </a:solidFill>
              </a:defRPr>
            </a:lvl2pPr>
            <a:lvl3pPr lvl="2" algn="ctr">
              <a:spcBef>
                <a:spcPts val="0"/>
              </a:spcBef>
              <a:spcAft>
                <a:spcPts val="0"/>
              </a:spcAft>
              <a:buClr>
                <a:schemeClr val="dk2"/>
              </a:buClr>
              <a:buSzPts val="3200"/>
              <a:buNone/>
              <a:defRPr sz="3200">
                <a:solidFill>
                  <a:schemeClr val="dk2"/>
                </a:solidFill>
              </a:defRPr>
            </a:lvl3pPr>
            <a:lvl4pPr lvl="3" algn="ctr">
              <a:spcBef>
                <a:spcPts val="0"/>
              </a:spcBef>
              <a:spcAft>
                <a:spcPts val="0"/>
              </a:spcAft>
              <a:buClr>
                <a:schemeClr val="dk2"/>
              </a:buClr>
              <a:buSzPts val="3200"/>
              <a:buNone/>
              <a:defRPr sz="3200">
                <a:solidFill>
                  <a:schemeClr val="dk2"/>
                </a:solidFill>
              </a:defRPr>
            </a:lvl4pPr>
            <a:lvl5pPr lvl="4" algn="ctr">
              <a:spcBef>
                <a:spcPts val="0"/>
              </a:spcBef>
              <a:spcAft>
                <a:spcPts val="0"/>
              </a:spcAft>
              <a:buClr>
                <a:schemeClr val="dk2"/>
              </a:buClr>
              <a:buSzPts val="3200"/>
              <a:buNone/>
              <a:defRPr sz="3200">
                <a:solidFill>
                  <a:schemeClr val="dk2"/>
                </a:solidFill>
              </a:defRPr>
            </a:lvl5pPr>
            <a:lvl6pPr lvl="5" algn="ctr">
              <a:spcBef>
                <a:spcPts val="0"/>
              </a:spcBef>
              <a:spcAft>
                <a:spcPts val="0"/>
              </a:spcAft>
              <a:buClr>
                <a:schemeClr val="dk2"/>
              </a:buClr>
              <a:buSzPts val="3200"/>
              <a:buNone/>
              <a:defRPr sz="3200">
                <a:solidFill>
                  <a:schemeClr val="dk2"/>
                </a:solidFill>
              </a:defRPr>
            </a:lvl6pPr>
            <a:lvl7pPr lvl="6" algn="ctr">
              <a:spcBef>
                <a:spcPts val="0"/>
              </a:spcBef>
              <a:spcAft>
                <a:spcPts val="0"/>
              </a:spcAft>
              <a:buClr>
                <a:schemeClr val="dk2"/>
              </a:buClr>
              <a:buSzPts val="3200"/>
              <a:buNone/>
              <a:defRPr sz="3200">
                <a:solidFill>
                  <a:schemeClr val="dk2"/>
                </a:solidFill>
              </a:defRPr>
            </a:lvl7pPr>
            <a:lvl8pPr lvl="7" algn="ctr">
              <a:spcBef>
                <a:spcPts val="0"/>
              </a:spcBef>
              <a:spcAft>
                <a:spcPts val="0"/>
              </a:spcAft>
              <a:buClr>
                <a:schemeClr val="dk2"/>
              </a:buClr>
              <a:buSzPts val="3200"/>
              <a:buNone/>
              <a:defRPr sz="3200">
                <a:solidFill>
                  <a:schemeClr val="dk2"/>
                </a:solidFill>
              </a:defRPr>
            </a:lvl8pPr>
            <a:lvl9pPr lvl="8" algn="ctr">
              <a:spcBef>
                <a:spcPts val="0"/>
              </a:spcBef>
              <a:spcAft>
                <a:spcPts val="0"/>
              </a:spcAft>
              <a:buClr>
                <a:schemeClr val="dk2"/>
              </a:buClr>
              <a:buSzPts val="3200"/>
              <a:buNone/>
              <a:defRPr sz="3200">
                <a:solidFill>
                  <a:schemeClr val="dk2"/>
                </a:solidFill>
              </a:defRPr>
            </a:lvl9pPr>
          </a:lstStyle>
          <a:p/>
        </p:txBody>
      </p:sp>
      <p:sp>
        <p:nvSpPr>
          <p:cNvPr id="48" name="Google Shape;48;p3"/>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bg>
      <p:bgPr>
        <a:solidFill>
          <a:schemeClr val="dk2"/>
        </a:solidFill>
      </p:bgPr>
    </p:bg>
    <p:spTree>
      <p:nvGrpSpPr>
        <p:cNvPr id="49" name="Shape 49"/>
        <p:cNvGrpSpPr/>
        <p:nvPr/>
      </p:nvGrpSpPr>
      <p:grpSpPr>
        <a:xfrm>
          <a:off x="0" y="0"/>
          <a:ext cx="0" cy="0"/>
          <a:chOff x="0" y="0"/>
          <a:chExt cx="0" cy="0"/>
        </a:xfrm>
      </p:grpSpPr>
      <p:sp>
        <p:nvSpPr>
          <p:cNvPr id="50" name="Google Shape;50;p4"/>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4"/>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 name="Google Shape;52;p4"/>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 name="Google Shape;53;p4"/>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54" name="Google Shape;54;p4"/>
          <p:cNvSpPr txBox="1"/>
          <p:nvPr>
            <p:ph idx="1" type="body"/>
          </p:nvPr>
        </p:nvSpPr>
        <p:spPr>
          <a:xfrm>
            <a:off x="819150" y="1990725"/>
            <a:ext cx="7505700" cy="24480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5" name="Google Shape;55;p4"/>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bg>
      <p:bgPr>
        <a:solidFill>
          <a:schemeClr val="dk2"/>
        </a:solidFill>
      </p:bgPr>
    </p:bg>
    <p:spTree>
      <p:nvGrpSpPr>
        <p:cNvPr id="56" name="Shape 56"/>
        <p:cNvGrpSpPr/>
        <p:nvPr/>
      </p:nvGrpSpPr>
      <p:grpSpPr>
        <a:xfrm>
          <a:off x="0" y="0"/>
          <a:ext cx="0" cy="0"/>
          <a:chOff x="0" y="0"/>
          <a:chExt cx="0" cy="0"/>
        </a:xfrm>
      </p:grpSpPr>
      <p:sp>
        <p:nvSpPr>
          <p:cNvPr id="57" name="Google Shape;57;p5"/>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 name="Google Shape;58;p5"/>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 name="Google Shape;59;p5"/>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 name="Google Shape;60;p5"/>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61" name="Google Shape;61;p5"/>
          <p:cNvSpPr txBox="1"/>
          <p:nvPr>
            <p:ph idx="1" type="body"/>
          </p:nvPr>
        </p:nvSpPr>
        <p:spPr>
          <a:xfrm>
            <a:off x="819150" y="1990725"/>
            <a:ext cx="3686100" cy="24480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2" name="Google Shape;62;p5"/>
          <p:cNvSpPr txBox="1"/>
          <p:nvPr>
            <p:ph idx="2" type="body"/>
          </p:nvPr>
        </p:nvSpPr>
        <p:spPr>
          <a:xfrm>
            <a:off x="4638675" y="1990725"/>
            <a:ext cx="3686100" cy="24480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3" name="Google Shape;63;p5"/>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bg>
      <p:bgPr>
        <a:solidFill>
          <a:schemeClr val="dk2"/>
        </a:solidFill>
      </p:bgPr>
    </p:bg>
    <p:spTree>
      <p:nvGrpSpPr>
        <p:cNvPr id="64" name="Shape 64"/>
        <p:cNvGrpSpPr/>
        <p:nvPr/>
      </p:nvGrpSpPr>
      <p:grpSpPr>
        <a:xfrm>
          <a:off x="0" y="0"/>
          <a:ext cx="0" cy="0"/>
          <a:chOff x="0" y="0"/>
          <a:chExt cx="0" cy="0"/>
        </a:xfrm>
      </p:grpSpPr>
      <p:sp>
        <p:nvSpPr>
          <p:cNvPr id="65" name="Google Shape;65;p6"/>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 name="Google Shape;66;p6"/>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 name="Google Shape;67;p6"/>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 name="Google Shape;68;p6"/>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69" name="Google Shape;69;p6"/>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bg>
      <p:bgPr>
        <a:solidFill>
          <a:schemeClr val="accent3"/>
        </a:solidFill>
      </p:bgPr>
    </p:bg>
    <p:spTree>
      <p:nvGrpSpPr>
        <p:cNvPr id="70" name="Shape 70"/>
        <p:cNvGrpSpPr/>
        <p:nvPr/>
      </p:nvGrpSpPr>
      <p:grpSpPr>
        <a:xfrm>
          <a:off x="0" y="0"/>
          <a:ext cx="0" cy="0"/>
          <a:chOff x="0" y="0"/>
          <a:chExt cx="0" cy="0"/>
        </a:xfrm>
      </p:grpSpPr>
      <p:sp>
        <p:nvSpPr>
          <p:cNvPr id="71" name="Google Shape;71;p7"/>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7"/>
          <p:cNvSpPr/>
          <p:nvPr/>
        </p:nvSpPr>
        <p:spPr>
          <a:xfrm>
            <a:off x="31" y="2824500"/>
            <a:ext cx="7370400" cy="2319000"/>
          </a:xfrm>
          <a:prstGeom prst="rtTriangle">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7"/>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7"/>
          <p:cNvSpPr txBox="1"/>
          <p:nvPr>
            <p:ph type="title"/>
          </p:nvPr>
        </p:nvSpPr>
        <p:spPr>
          <a:xfrm>
            <a:off x="819150" y="845600"/>
            <a:ext cx="3709200" cy="13830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75" name="Google Shape;75;p7"/>
          <p:cNvSpPr txBox="1"/>
          <p:nvPr>
            <p:ph idx="1" type="body"/>
          </p:nvPr>
        </p:nvSpPr>
        <p:spPr>
          <a:xfrm>
            <a:off x="830700" y="2319050"/>
            <a:ext cx="3709200" cy="21198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76" name="Google Shape;76;p7"/>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1"/>
        </a:solidFill>
      </p:bgPr>
    </p:bg>
    <p:spTree>
      <p:nvGrpSpPr>
        <p:cNvPr id="77" name="Shape 77"/>
        <p:cNvGrpSpPr/>
        <p:nvPr/>
      </p:nvGrpSpPr>
      <p:grpSpPr>
        <a:xfrm>
          <a:off x="0" y="0"/>
          <a:ext cx="0" cy="0"/>
          <a:chOff x="0" y="0"/>
          <a:chExt cx="0" cy="0"/>
        </a:xfrm>
      </p:grpSpPr>
      <p:sp>
        <p:nvSpPr>
          <p:cNvPr id="78" name="Google Shape;78;p8"/>
          <p:cNvSpPr/>
          <p:nvPr/>
        </p:nvSpPr>
        <p:spPr>
          <a:xfrm>
            <a:off x="0" y="2823144"/>
            <a:ext cx="7369200" cy="23169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8"/>
          <p:cNvSpPr/>
          <p:nvPr/>
        </p:nvSpPr>
        <p:spPr>
          <a:xfrm flipH="1">
            <a:off x="3583210" y="1554113"/>
            <a:ext cx="5560500" cy="35895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80" name="Google Shape;80;p8"/>
          <p:cNvGrpSpPr/>
          <p:nvPr/>
        </p:nvGrpSpPr>
        <p:grpSpPr>
          <a:xfrm>
            <a:off x="255991" y="-118"/>
            <a:ext cx="2251347" cy="1043408"/>
            <a:chOff x="3961956" y="4383950"/>
            <a:chExt cx="1160548" cy="548700"/>
          </a:xfrm>
        </p:grpSpPr>
        <p:sp>
          <p:nvSpPr>
            <p:cNvPr id="81" name="Google Shape;81;p8"/>
            <p:cNvSpPr/>
            <p:nvPr/>
          </p:nvSpPr>
          <p:spPr>
            <a:xfrm>
              <a:off x="4224904" y="4383950"/>
              <a:ext cx="897600" cy="5487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8"/>
            <p:cNvSpPr/>
            <p:nvPr/>
          </p:nvSpPr>
          <p:spPr>
            <a:xfrm>
              <a:off x="4093430" y="4383950"/>
              <a:ext cx="897600" cy="5487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8"/>
            <p:cNvSpPr/>
            <p:nvPr/>
          </p:nvSpPr>
          <p:spPr>
            <a:xfrm>
              <a:off x="3961956" y="4383950"/>
              <a:ext cx="897600" cy="5487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4" name="Google Shape;84;p8"/>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85" name="Google Shape;85;p8"/>
          <p:cNvGrpSpPr/>
          <p:nvPr/>
        </p:nvGrpSpPr>
        <p:grpSpPr>
          <a:xfrm>
            <a:off x="34934" y="4522125"/>
            <a:ext cx="1593306" cy="617072"/>
            <a:chOff x="6917201" y="0"/>
            <a:chExt cx="2227777" cy="863400"/>
          </a:xfrm>
        </p:grpSpPr>
        <p:sp>
          <p:nvSpPr>
            <p:cNvPr id="86" name="Google Shape;86;p8"/>
            <p:cNvSpPr/>
            <p:nvPr/>
          </p:nvSpPr>
          <p:spPr>
            <a:xfrm>
              <a:off x="7641677" y="0"/>
              <a:ext cx="1503300" cy="863400"/>
            </a:xfrm>
            <a:prstGeom prst="parallelogram">
              <a:avLst>
                <a:gd fmla="val 158024"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8"/>
            <p:cNvSpPr/>
            <p:nvPr/>
          </p:nvSpPr>
          <p:spPr>
            <a:xfrm>
              <a:off x="7279439" y="0"/>
              <a:ext cx="1503300" cy="863400"/>
            </a:xfrm>
            <a:prstGeom prst="parallelogram">
              <a:avLst>
                <a:gd fmla="val 158024"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8"/>
            <p:cNvSpPr/>
            <p:nvPr/>
          </p:nvSpPr>
          <p:spPr>
            <a:xfrm>
              <a:off x="6917201" y="0"/>
              <a:ext cx="1503300" cy="863400"/>
            </a:xfrm>
            <a:prstGeom prst="parallelogram">
              <a:avLst>
                <a:gd fmla="val 158024"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9" name="Google Shape;89;p8"/>
          <p:cNvGrpSpPr/>
          <p:nvPr/>
        </p:nvGrpSpPr>
        <p:grpSpPr>
          <a:xfrm>
            <a:off x="5886353" y="1243"/>
            <a:ext cx="3257455" cy="1261514"/>
            <a:chOff x="6917201" y="0"/>
            <a:chExt cx="2227777" cy="863400"/>
          </a:xfrm>
        </p:grpSpPr>
        <p:sp>
          <p:nvSpPr>
            <p:cNvPr id="90" name="Google Shape;90;p8"/>
            <p:cNvSpPr/>
            <p:nvPr/>
          </p:nvSpPr>
          <p:spPr>
            <a:xfrm>
              <a:off x="7641677"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8"/>
            <p:cNvSpPr/>
            <p:nvPr/>
          </p:nvSpPr>
          <p:spPr>
            <a:xfrm>
              <a:off x="7279439"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 name="Google Shape;92;p8"/>
            <p:cNvSpPr/>
            <p:nvPr/>
          </p:nvSpPr>
          <p:spPr>
            <a:xfrm>
              <a:off x="6917201"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3" name="Google Shape;93;p8"/>
          <p:cNvSpPr txBox="1"/>
          <p:nvPr>
            <p:ph type="title"/>
          </p:nvPr>
        </p:nvSpPr>
        <p:spPr>
          <a:xfrm>
            <a:off x="1393929" y="1301146"/>
            <a:ext cx="6366900" cy="25392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200"/>
              <a:buNone/>
              <a:defRPr sz="3200"/>
            </a:lvl1pPr>
            <a:lvl2pPr lvl="1" algn="ctr">
              <a:spcBef>
                <a:spcPts val="0"/>
              </a:spcBef>
              <a:spcAft>
                <a:spcPts val="0"/>
              </a:spcAft>
              <a:buSzPts val="3200"/>
              <a:buNone/>
              <a:defRPr sz="3200"/>
            </a:lvl2pPr>
            <a:lvl3pPr lvl="2" algn="ctr">
              <a:spcBef>
                <a:spcPts val="0"/>
              </a:spcBef>
              <a:spcAft>
                <a:spcPts val="0"/>
              </a:spcAft>
              <a:buSzPts val="3200"/>
              <a:buNone/>
              <a:defRPr sz="3200"/>
            </a:lvl3pPr>
            <a:lvl4pPr lvl="3" algn="ctr">
              <a:spcBef>
                <a:spcPts val="0"/>
              </a:spcBef>
              <a:spcAft>
                <a:spcPts val="0"/>
              </a:spcAft>
              <a:buSzPts val="3200"/>
              <a:buNone/>
              <a:defRPr sz="3200"/>
            </a:lvl4pPr>
            <a:lvl5pPr lvl="4" algn="ctr">
              <a:spcBef>
                <a:spcPts val="0"/>
              </a:spcBef>
              <a:spcAft>
                <a:spcPts val="0"/>
              </a:spcAft>
              <a:buSzPts val="3200"/>
              <a:buNone/>
              <a:defRPr sz="3200"/>
            </a:lvl5pPr>
            <a:lvl6pPr lvl="5" algn="ctr">
              <a:spcBef>
                <a:spcPts val="0"/>
              </a:spcBef>
              <a:spcAft>
                <a:spcPts val="0"/>
              </a:spcAft>
              <a:buSzPts val="3200"/>
              <a:buNone/>
              <a:defRPr sz="3200"/>
            </a:lvl6pPr>
            <a:lvl7pPr lvl="6" algn="ctr">
              <a:spcBef>
                <a:spcPts val="0"/>
              </a:spcBef>
              <a:spcAft>
                <a:spcPts val="0"/>
              </a:spcAft>
              <a:buSzPts val="3200"/>
              <a:buNone/>
              <a:defRPr sz="3200"/>
            </a:lvl7pPr>
            <a:lvl8pPr lvl="7" algn="ctr">
              <a:spcBef>
                <a:spcPts val="0"/>
              </a:spcBef>
              <a:spcAft>
                <a:spcPts val="0"/>
              </a:spcAft>
              <a:buSzPts val="3200"/>
              <a:buNone/>
              <a:defRPr sz="3200"/>
            </a:lvl8pPr>
            <a:lvl9pPr lvl="8" algn="ctr">
              <a:spcBef>
                <a:spcPts val="0"/>
              </a:spcBef>
              <a:spcAft>
                <a:spcPts val="0"/>
              </a:spcAft>
              <a:buSzPts val="3200"/>
              <a:buNone/>
              <a:defRPr sz="3200"/>
            </a:lvl9pPr>
          </a:lstStyle>
          <a:p/>
        </p:txBody>
      </p:sp>
      <p:sp>
        <p:nvSpPr>
          <p:cNvPr id="94" name="Google Shape;94;p8"/>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bg>
      <p:bgPr>
        <a:solidFill>
          <a:schemeClr val="dk2"/>
        </a:solidFill>
      </p:bgPr>
    </p:bg>
    <p:spTree>
      <p:nvGrpSpPr>
        <p:cNvPr id="95" name="Shape 95"/>
        <p:cNvGrpSpPr/>
        <p:nvPr/>
      </p:nvGrpSpPr>
      <p:grpSpPr>
        <a:xfrm>
          <a:off x="0" y="0"/>
          <a:ext cx="0" cy="0"/>
          <a:chOff x="0" y="0"/>
          <a:chExt cx="0" cy="0"/>
        </a:xfrm>
      </p:grpSpPr>
      <p:sp>
        <p:nvSpPr>
          <p:cNvPr id="96" name="Google Shape;96;p9"/>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 name="Google Shape;97;p9"/>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 name="Google Shape;98;p9"/>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 name="Google Shape;99;p9"/>
          <p:cNvSpPr txBox="1"/>
          <p:nvPr>
            <p:ph type="title"/>
          </p:nvPr>
        </p:nvSpPr>
        <p:spPr>
          <a:xfrm>
            <a:off x="819150" y="845600"/>
            <a:ext cx="6424200" cy="7050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100" name="Google Shape;100;p9"/>
          <p:cNvSpPr txBox="1"/>
          <p:nvPr>
            <p:ph idx="1" type="subTitle"/>
          </p:nvPr>
        </p:nvSpPr>
        <p:spPr>
          <a:xfrm>
            <a:off x="819150" y="1550700"/>
            <a:ext cx="5859900" cy="3936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p:txBody>
      </p:sp>
      <p:sp>
        <p:nvSpPr>
          <p:cNvPr id="101" name="Google Shape;101;p9"/>
          <p:cNvSpPr txBox="1"/>
          <p:nvPr>
            <p:ph idx="2" type="body"/>
          </p:nvPr>
        </p:nvSpPr>
        <p:spPr>
          <a:xfrm>
            <a:off x="819150" y="2467050"/>
            <a:ext cx="5859900" cy="2095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102" name="Google Shape;102;p9"/>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bg>
      <p:bgPr>
        <a:solidFill>
          <a:schemeClr val="accent1"/>
        </a:solidFill>
      </p:bgPr>
    </p:bg>
    <p:spTree>
      <p:nvGrpSpPr>
        <p:cNvPr id="103" name="Shape 103"/>
        <p:cNvGrpSpPr/>
        <p:nvPr/>
      </p:nvGrpSpPr>
      <p:grpSpPr>
        <a:xfrm>
          <a:off x="0" y="0"/>
          <a:ext cx="0" cy="0"/>
          <a:chOff x="0" y="0"/>
          <a:chExt cx="0" cy="0"/>
        </a:xfrm>
      </p:grpSpPr>
      <p:sp>
        <p:nvSpPr>
          <p:cNvPr id="104" name="Google Shape;104;p10"/>
          <p:cNvSpPr/>
          <p:nvPr/>
        </p:nvSpPr>
        <p:spPr>
          <a:xfrm>
            <a:off x="31" y="2824500"/>
            <a:ext cx="7370400" cy="23190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 name="Google Shape;105;p10"/>
          <p:cNvSpPr/>
          <p:nvPr/>
        </p:nvSpPr>
        <p:spPr>
          <a:xfrm flipH="1">
            <a:off x="3582600" y="1550700"/>
            <a:ext cx="5561400" cy="3592800"/>
          </a:xfrm>
          <a:prstGeom prst="rtTriangle">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 name="Google Shape;106;p10"/>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 name="Google Shape;107;p10"/>
          <p:cNvSpPr txBox="1"/>
          <p:nvPr>
            <p:ph idx="1" type="body"/>
          </p:nvPr>
        </p:nvSpPr>
        <p:spPr>
          <a:xfrm>
            <a:off x="328025" y="4163500"/>
            <a:ext cx="7415100" cy="605100"/>
          </a:xfrm>
          <a:prstGeom prst="rect">
            <a:avLst/>
          </a:prstGeom>
        </p:spPr>
        <p:txBody>
          <a:bodyPr anchorCtr="0" anchor="b" bIns="91425" lIns="91425" spcFirstLastPara="1" rIns="91425" wrap="square" tIns="91425">
            <a:normAutofit/>
          </a:bodyPr>
          <a:lstStyle>
            <a:lvl1pPr indent="-228600" lvl="0" marL="457200">
              <a:lnSpc>
                <a:spcPct val="100000"/>
              </a:lnSpc>
              <a:spcBef>
                <a:spcPts val="0"/>
              </a:spcBef>
              <a:spcAft>
                <a:spcPts val="0"/>
              </a:spcAft>
              <a:buSzPts val="1300"/>
              <a:buNone/>
              <a:defRPr/>
            </a:lvl1pPr>
          </a:lstStyle>
          <a:p/>
        </p:txBody>
      </p:sp>
      <p:sp>
        <p:nvSpPr>
          <p:cNvPr id="108" name="Google Shape;108;p10"/>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accent3"/>
        </a:solidFill>
      </p:bgPr>
    </p:bg>
    <p:spTree>
      <p:nvGrpSpPr>
        <p:cNvPr id="109" name="Shape 109"/>
        <p:cNvGrpSpPr/>
        <p:nvPr/>
      </p:nvGrpSpPr>
      <p:grpSpPr>
        <a:xfrm>
          <a:off x="0" y="0"/>
          <a:ext cx="0" cy="0"/>
          <a:chOff x="0" y="0"/>
          <a:chExt cx="0" cy="0"/>
        </a:xfrm>
      </p:grpSpPr>
      <p:sp>
        <p:nvSpPr>
          <p:cNvPr id="110" name="Google Shape;110;p11"/>
          <p:cNvSpPr/>
          <p:nvPr/>
        </p:nvSpPr>
        <p:spPr>
          <a:xfrm flipH="1">
            <a:off x="5569200" y="2834075"/>
            <a:ext cx="3574800" cy="2309400"/>
          </a:xfrm>
          <a:prstGeom prst="rtTriangl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1" name="Google Shape;111;p11"/>
          <p:cNvGrpSpPr/>
          <p:nvPr/>
        </p:nvGrpSpPr>
        <p:grpSpPr>
          <a:xfrm>
            <a:off x="5959222" y="4119576"/>
            <a:ext cx="2520952" cy="1024165"/>
            <a:chOff x="6917201" y="0"/>
            <a:chExt cx="2227777" cy="863400"/>
          </a:xfrm>
        </p:grpSpPr>
        <p:sp>
          <p:nvSpPr>
            <p:cNvPr id="112" name="Google Shape;112;p11"/>
            <p:cNvSpPr/>
            <p:nvPr/>
          </p:nvSpPr>
          <p:spPr>
            <a:xfrm>
              <a:off x="7641677"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11"/>
            <p:cNvSpPr/>
            <p:nvPr/>
          </p:nvSpPr>
          <p:spPr>
            <a:xfrm>
              <a:off x="7279439"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11"/>
            <p:cNvSpPr/>
            <p:nvPr/>
          </p:nvSpPr>
          <p:spPr>
            <a:xfrm>
              <a:off x="6917201"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15" name="Google Shape;115;p11"/>
          <p:cNvGrpSpPr/>
          <p:nvPr/>
        </p:nvGrpSpPr>
        <p:grpSpPr>
          <a:xfrm>
            <a:off x="199149" y="2"/>
            <a:ext cx="2795414" cy="1083308"/>
            <a:chOff x="6917201" y="0"/>
            <a:chExt cx="2227777" cy="863400"/>
          </a:xfrm>
        </p:grpSpPr>
        <p:sp>
          <p:nvSpPr>
            <p:cNvPr id="116" name="Google Shape;116;p11"/>
            <p:cNvSpPr/>
            <p:nvPr/>
          </p:nvSpPr>
          <p:spPr>
            <a:xfrm>
              <a:off x="7641677"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11"/>
            <p:cNvSpPr/>
            <p:nvPr/>
          </p:nvSpPr>
          <p:spPr>
            <a:xfrm>
              <a:off x="7279439"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11"/>
            <p:cNvSpPr/>
            <p:nvPr/>
          </p:nvSpPr>
          <p:spPr>
            <a:xfrm>
              <a:off x="6917201"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19" name="Google Shape;119;p11"/>
          <p:cNvSpPr txBox="1"/>
          <p:nvPr>
            <p:ph hasCustomPrompt="1" type="title"/>
          </p:nvPr>
        </p:nvSpPr>
        <p:spPr>
          <a:xfrm>
            <a:off x="1385850" y="1383850"/>
            <a:ext cx="6372300" cy="1379700"/>
          </a:xfrm>
          <a:prstGeom prst="rect">
            <a:avLst/>
          </a:prstGeom>
        </p:spPr>
        <p:txBody>
          <a:bodyPr anchorCtr="0" anchor="ctr" bIns="91425" lIns="91425" spcFirstLastPara="1" rIns="91425" wrap="square" tIns="91425">
            <a:normAutofit/>
          </a:bodyPr>
          <a:lstStyle>
            <a:lvl1pPr lvl="0" algn="ctr">
              <a:spcBef>
                <a:spcPts val="0"/>
              </a:spcBef>
              <a:spcAft>
                <a:spcPts val="0"/>
              </a:spcAft>
              <a:buClr>
                <a:schemeClr val="dk2"/>
              </a:buClr>
              <a:buSzPts val="8600"/>
              <a:buNone/>
              <a:defRPr sz="8600">
                <a:solidFill>
                  <a:schemeClr val="dk2"/>
                </a:solidFill>
              </a:defRPr>
            </a:lvl1pPr>
            <a:lvl2pPr lvl="1" algn="ctr">
              <a:spcBef>
                <a:spcPts val="0"/>
              </a:spcBef>
              <a:spcAft>
                <a:spcPts val="0"/>
              </a:spcAft>
              <a:buClr>
                <a:schemeClr val="dk2"/>
              </a:buClr>
              <a:buSzPts val="8600"/>
              <a:buNone/>
              <a:defRPr sz="8600">
                <a:solidFill>
                  <a:schemeClr val="dk2"/>
                </a:solidFill>
              </a:defRPr>
            </a:lvl2pPr>
            <a:lvl3pPr lvl="2" algn="ctr">
              <a:spcBef>
                <a:spcPts val="0"/>
              </a:spcBef>
              <a:spcAft>
                <a:spcPts val="0"/>
              </a:spcAft>
              <a:buClr>
                <a:schemeClr val="dk2"/>
              </a:buClr>
              <a:buSzPts val="8600"/>
              <a:buNone/>
              <a:defRPr sz="8600">
                <a:solidFill>
                  <a:schemeClr val="dk2"/>
                </a:solidFill>
              </a:defRPr>
            </a:lvl3pPr>
            <a:lvl4pPr lvl="3" algn="ctr">
              <a:spcBef>
                <a:spcPts val="0"/>
              </a:spcBef>
              <a:spcAft>
                <a:spcPts val="0"/>
              </a:spcAft>
              <a:buClr>
                <a:schemeClr val="dk2"/>
              </a:buClr>
              <a:buSzPts val="8600"/>
              <a:buNone/>
              <a:defRPr sz="8600">
                <a:solidFill>
                  <a:schemeClr val="dk2"/>
                </a:solidFill>
              </a:defRPr>
            </a:lvl4pPr>
            <a:lvl5pPr lvl="4" algn="ctr">
              <a:spcBef>
                <a:spcPts val="0"/>
              </a:spcBef>
              <a:spcAft>
                <a:spcPts val="0"/>
              </a:spcAft>
              <a:buClr>
                <a:schemeClr val="dk2"/>
              </a:buClr>
              <a:buSzPts val="8600"/>
              <a:buNone/>
              <a:defRPr sz="8600">
                <a:solidFill>
                  <a:schemeClr val="dk2"/>
                </a:solidFill>
              </a:defRPr>
            </a:lvl5pPr>
            <a:lvl6pPr lvl="5" algn="ctr">
              <a:spcBef>
                <a:spcPts val="0"/>
              </a:spcBef>
              <a:spcAft>
                <a:spcPts val="0"/>
              </a:spcAft>
              <a:buClr>
                <a:schemeClr val="dk2"/>
              </a:buClr>
              <a:buSzPts val="8600"/>
              <a:buNone/>
              <a:defRPr sz="8600">
                <a:solidFill>
                  <a:schemeClr val="dk2"/>
                </a:solidFill>
              </a:defRPr>
            </a:lvl6pPr>
            <a:lvl7pPr lvl="6" algn="ctr">
              <a:spcBef>
                <a:spcPts val="0"/>
              </a:spcBef>
              <a:spcAft>
                <a:spcPts val="0"/>
              </a:spcAft>
              <a:buClr>
                <a:schemeClr val="dk2"/>
              </a:buClr>
              <a:buSzPts val="8600"/>
              <a:buNone/>
              <a:defRPr sz="8600">
                <a:solidFill>
                  <a:schemeClr val="dk2"/>
                </a:solidFill>
              </a:defRPr>
            </a:lvl7pPr>
            <a:lvl8pPr lvl="7" algn="ctr">
              <a:spcBef>
                <a:spcPts val="0"/>
              </a:spcBef>
              <a:spcAft>
                <a:spcPts val="0"/>
              </a:spcAft>
              <a:buClr>
                <a:schemeClr val="dk2"/>
              </a:buClr>
              <a:buSzPts val="8600"/>
              <a:buNone/>
              <a:defRPr sz="8600">
                <a:solidFill>
                  <a:schemeClr val="dk2"/>
                </a:solidFill>
              </a:defRPr>
            </a:lvl8pPr>
            <a:lvl9pPr lvl="8" algn="ctr">
              <a:spcBef>
                <a:spcPts val="0"/>
              </a:spcBef>
              <a:spcAft>
                <a:spcPts val="0"/>
              </a:spcAft>
              <a:buClr>
                <a:schemeClr val="dk2"/>
              </a:buClr>
              <a:buSzPts val="8600"/>
              <a:buNone/>
              <a:defRPr sz="8600">
                <a:solidFill>
                  <a:schemeClr val="dk2"/>
                </a:solidFill>
              </a:defRPr>
            </a:lvl9pPr>
          </a:lstStyle>
          <a:p>
            <a:r>
              <a:t>xx%</a:t>
            </a:r>
          </a:p>
        </p:txBody>
      </p:sp>
      <p:sp>
        <p:nvSpPr>
          <p:cNvPr id="120" name="Google Shape;120;p11"/>
          <p:cNvSpPr txBox="1"/>
          <p:nvPr>
            <p:ph idx="1" type="body"/>
          </p:nvPr>
        </p:nvSpPr>
        <p:spPr>
          <a:xfrm>
            <a:off x="1385850" y="2863850"/>
            <a:ext cx="6372300" cy="641100"/>
          </a:xfrm>
          <a:prstGeom prst="rect">
            <a:avLst/>
          </a:prstGeom>
        </p:spPr>
        <p:txBody>
          <a:bodyPr anchorCtr="0" anchor="t" bIns="91425" lIns="91425" spcFirstLastPara="1" rIns="91425" wrap="square" tIns="91425">
            <a:normAutofit/>
          </a:bodyPr>
          <a:lstStyle>
            <a:lvl1pPr indent="-311150" lvl="0" marL="457200" algn="ctr">
              <a:spcBef>
                <a:spcPts val="0"/>
              </a:spcBef>
              <a:spcAft>
                <a:spcPts val="0"/>
              </a:spcAft>
              <a:buSzPts val="1300"/>
              <a:buChar char="●"/>
              <a:defRPr/>
            </a:lvl1pPr>
            <a:lvl2pPr indent="-298450" lvl="1" marL="914400" algn="ctr">
              <a:spcBef>
                <a:spcPts val="0"/>
              </a:spcBef>
              <a:spcAft>
                <a:spcPts val="0"/>
              </a:spcAft>
              <a:buSzPts val="1100"/>
              <a:buChar char="○"/>
              <a:defRPr/>
            </a:lvl2pPr>
            <a:lvl3pPr indent="-298450" lvl="2" marL="1371600" algn="ctr">
              <a:spcBef>
                <a:spcPts val="0"/>
              </a:spcBef>
              <a:spcAft>
                <a:spcPts val="0"/>
              </a:spcAft>
              <a:buSzPts val="1100"/>
              <a:buChar char="■"/>
              <a:defRPr/>
            </a:lvl3pPr>
            <a:lvl4pPr indent="-298450" lvl="3" marL="1828800" algn="ctr">
              <a:spcBef>
                <a:spcPts val="0"/>
              </a:spcBef>
              <a:spcAft>
                <a:spcPts val="0"/>
              </a:spcAft>
              <a:buSzPts val="1100"/>
              <a:buChar char="●"/>
              <a:defRPr/>
            </a:lvl4pPr>
            <a:lvl5pPr indent="-298450" lvl="4" marL="2286000" algn="ctr">
              <a:spcBef>
                <a:spcPts val="0"/>
              </a:spcBef>
              <a:spcAft>
                <a:spcPts val="0"/>
              </a:spcAft>
              <a:buSzPts val="1100"/>
              <a:buChar char="○"/>
              <a:defRPr/>
            </a:lvl5pPr>
            <a:lvl6pPr indent="-298450" lvl="5" marL="2743200" algn="ctr">
              <a:spcBef>
                <a:spcPts val="0"/>
              </a:spcBef>
              <a:spcAft>
                <a:spcPts val="0"/>
              </a:spcAft>
              <a:buSzPts val="1100"/>
              <a:buChar char="■"/>
              <a:defRPr/>
            </a:lvl6pPr>
            <a:lvl7pPr indent="-298450" lvl="6" marL="3200400" algn="ctr">
              <a:spcBef>
                <a:spcPts val="0"/>
              </a:spcBef>
              <a:spcAft>
                <a:spcPts val="0"/>
              </a:spcAft>
              <a:buSzPts val="1100"/>
              <a:buChar char="●"/>
              <a:defRPr/>
            </a:lvl7pPr>
            <a:lvl8pPr indent="-298450" lvl="7" marL="3657600" algn="ctr">
              <a:spcBef>
                <a:spcPts val="0"/>
              </a:spcBef>
              <a:spcAft>
                <a:spcPts val="0"/>
              </a:spcAft>
              <a:buSzPts val="1100"/>
              <a:buChar char="○"/>
              <a:defRPr/>
            </a:lvl8pPr>
            <a:lvl9pPr indent="-298450" lvl="8" marL="4114800" algn="ctr">
              <a:spcBef>
                <a:spcPts val="0"/>
              </a:spcBef>
              <a:spcAft>
                <a:spcPts val="0"/>
              </a:spcAft>
              <a:buSzPts val="1100"/>
              <a:buChar char="■"/>
              <a:defRPr/>
            </a:lvl9pPr>
          </a:lstStyle>
          <a:p/>
        </p:txBody>
      </p:sp>
      <p:sp>
        <p:nvSpPr>
          <p:cNvPr id="121" name="Google Shape;121;p11"/>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22" name="Shape 122"/>
        <p:cNvGrpSpPr/>
        <p:nvPr/>
      </p:nvGrpSpPr>
      <p:grpSpPr>
        <a:xfrm>
          <a:off x="0" y="0"/>
          <a:ext cx="0" cy="0"/>
          <a:chOff x="0" y="0"/>
          <a:chExt cx="0" cy="0"/>
        </a:xfrm>
      </p:grpSpPr>
      <p:sp>
        <p:nvSpPr>
          <p:cNvPr id="123" name="Google Shape;123;p12"/>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hift">
    <p:bg>
      <p:bgPr>
        <a:solidFill>
          <a:schemeClr val="dk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1pPr>
            <a:lvl2pPr lvl="1">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2pPr>
            <a:lvl3pPr lvl="2">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3pPr>
            <a:lvl4pPr lvl="3">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4pPr>
            <a:lvl5pPr lvl="4">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5pPr>
            <a:lvl6pPr lvl="5">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6pPr>
            <a:lvl7pPr lvl="6">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7pPr>
            <a:lvl8pPr lvl="7">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8pPr>
            <a:lvl9pPr lvl="8">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9pPr>
          </a:lstStyle>
          <a:p/>
        </p:txBody>
      </p:sp>
      <p:sp>
        <p:nvSpPr>
          <p:cNvPr id="7" name="Google Shape;7;p1"/>
          <p:cNvSpPr txBox="1"/>
          <p:nvPr>
            <p:ph idx="1" type="body"/>
          </p:nvPr>
        </p:nvSpPr>
        <p:spPr>
          <a:xfrm>
            <a:off x="311700" y="1152475"/>
            <a:ext cx="8520600" cy="33912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dk2"/>
              </a:buClr>
              <a:buSzPts val="1300"/>
              <a:buFont typeface="Calibri"/>
              <a:buChar char="●"/>
              <a:defRPr sz="1300">
                <a:solidFill>
                  <a:schemeClr val="dk2"/>
                </a:solidFill>
                <a:latin typeface="Calibri"/>
                <a:ea typeface="Calibri"/>
                <a:cs typeface="Calibri"/>
                <a:sym typeface="Calibri"/>
              </a:defRPr>
            </a:lvl1pPr>
            <a:lvl2pPr indent="-298450" lvl="1" marL="9144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2pPr>
            <a:lvl3pPr indent="-298450" lvl="2" marL="13716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3pPr>
            <a:lvl4pPr indent="-298450" lvl="3" marL="18288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4pPr>
            <a:lvl5pPr indent="-298450" lvl="4" marL="22860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5pPr>
            <a:lvl6pPr indent="-298450" lvl="5" marL="27432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6pPr>
            <a:lvl7pPr indent="-298450" lvl="6" marL="32004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7pPr>
            <a:lvl8pPr indent="-298450" lvl="7" marL="36576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8pPr>
            <a:lvl9pPr indent="-298450" lvl="8" marL="41148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9pPr>
          </a:lstStyle>
          <a:p/>
        </p:txBody>
      </p:sp>
      <p:sp>
        <p:nvSpPr>
          <p:cNvPr id="8" name="Google Shape;8;p1"/>
          <p:cNvSpPr txBox="1"/>
          <p:nvPr>
            <p:ph idx="12" type="sldNum"/>
          </p:nvPr>
        </p:nvSpPr>
        <p:spPr>
          <a:xfrm>
            <a:off x="8390734" y="4543668"/>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latin typeface="Nunito"/>
                <a:ea typeface="Nunito"/>
                <a:cs typeface="Nunito"/>
                <a:sym typeface="Nunito"/>
              </a:defRPr>
            </a:lvl1pPr>
            <a:lvl2pPr lvl="1" algn="r">
              <a:buNone/>
              <a:defRPr sz="1000">
                <a:solidFill>
                  <a:schemeClr val="dk2"/>
                </a:solidFill>
                <a:latin typeface="Nunito"/>
                <a:ea typeface="Nunito"/>
                <a:cs typeface="Nunito"/>
                <a:sym typeface="Nunito"/>
              </a:defRPr>
            </a:lvl2pPr>
            <a:lvl3pPr lvl="2" algn="r">
              <a:buNone/>
              <a:defRPr sz="1000">
                <a:solidFill>
                  <a:schemeClr val="dk2"/>
                </a:solidFill>
                <a:latin typeface="Nunito"/>
                <a:ea typeface="Nunito"/>
                <a:cs typeface="Nunito"/>
                <a:sym typeface="Nunito"/>
              </a:defRPr>
            </a:lvl3pPr>
            <a:lvl4pPr lvl="3" algn="r">
              <a:buNone/>
              <a:defRPr sz="1000">
                <a:solidFill>
                  <a:schemeClr val="dk2"/>
                </a:solidFill>
                <a:latin typeface="Nunito"/>
                <a:ea typeface="Nunito"/>
                <a:cs typeface="Nunito"/>
                <a:sym typeface="Nunito"/>
              </a:defRPr>
            </a:lvl4pPr>
            <a:lvl5pPr lvl="4" algn="r">
              <a:buNone/>
              <a:defRPr sz="1000">
                <a:solidFill>
                  <a:schemeClr val="dk2"/>
                </a:solidFill>
                <a:latin typeface="Nunito"/>
                <a:ea typeface="Nunito"/>
                <a:cs typeface="Nunito"/>
                <a:sym typeface="Nunito"/>
              </a:defRPr>
            </a:lvl5pPr>
            <a:lvl6pPr lvl="5" algn="r">
              <a:buNone/>
              <a:defRPr sz="1000">
                <a:solidFill>
                  <a:schemeClr val="dk2"/>
                </a:solidFill>
                <a:latin typeface="Nunito"/>
                <a:ea typeface="Nunito"/>
                <a:cs typeface="Nunito"/>
                <a:sym typeface="Nunito"/>
              </a:defRPr>
            </a:lvl6pPr>
            <a:lvl7pPr lvl="6" algn="r">
              <a:buNone/>
              <a:defRPr sz="1000">
                <a:solidFill>
                  <a:schemeClr val="dk2"/>
                </a:solidFill>
                <a:latin typeface="Nunito"/>
                <a:ea typeface="Nunito"/>
                <a:cs typeface="Nunito"/>
                <a:sym typeface="Nunito"/>
              </a:defRPr>
            </a:lvl7pPr>
            <a:lvl8pPr lvl="7" algn="r">
              <a:buNone/>
              <a:defRPr sz="1000">
                <a:solidFill>
                  <a:schemeClr val="dk2"/>
                </a:solidFill>
                <a:latin typeface="Nunito"/>
                <a:ea typeface="Nunito"/>
                <a:cs typeface="Nunito"/>
                <a:sym typeface="Nunito"/>
              </a:defRPr>
            </a:lvl8pPr>
            <a:lvl9pPr lvl="8" algn="r">
              <a:buNone/>
              <a:defRPr sz="1000">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xml"/><Relationship Id="rId3" Type="http://schemas.openxmlformats.org/officeDocument/2006/relationships/image" Target="../media/image1.jp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7.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1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8.jpg"/><Relationship Id="rId4" Type="http://schemas.openxmlformats.org/officeDocument/2006/relationships/image" Target="../media/image13.jpg"/><Relationship Id="rId5" Type="http://schemas.openxmlformats.org/officeDocument/2006/relationships/image" Target="../media/image12.png"/><Relationship Id="rId6" Type="http://schemas.openxmlformats.org/officeDocument/2006/relationships/image" Target="../media/image9.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hyperlink" Target="https://www.eastlothian.gov.uk/info/210547/planning_and_building_standards/12270/environmental_impact_assessment_eia" TargetMode="External"/><Relationship Id="rId4" Type="http://schemas.openxmlformats.org/officeDocument/2006/relationships/hyperlink" Target="https://www.eastlothian.gov.uk/info/210547/planning_and_building_standards/12270/environmental_impact_assessment_eia" TargetMode="External"/><Relationship Id="rId10" Type="http://schemas.openxmlformats.org/officeDocument/2006/relationships/hyperlink" Target="https://theecologist.org/2019/may/28/dangerous-pollution-bristol-airport" TargetMode="External"/><Relationship Id="rId9" Type="http://schemas.openxmlformats.org/officeDocument/2006/relationships/hyperlink" Target="https://theecologist.org/2019/may/28/dangerous-pollution-bristol-airport" TargetMode="External"/><Relationship Id="rId5" Type="http://schemas.openxmlformats.org/officeDocument/2006/relationships/hyperlink" Target="https://www.mygov.scot/eia" TargetMode="External"/><Relationship Id="rId6" Type="http://schemas.openxmlformats.org/officeDocument/2006/relationships/hyperlink" Target="https://www.mygov.scot/eia" TargetMode="External"/><Relationship Id="rId7" Type="http://schemas.openxmlformats.org/officeDocument/2006/relationships/hyperlink" Target="https://www.gov.uk/guidance/environmental-impact-assessment" TargetMode="External"/><Relationship Id="rId8" Type="http://schemas.openxmlformats.org/officeDocument/2006/relationships/hyperlink" Target="https://www.gov.uk/guidance/environmental-impact-assessment"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10.gif"/></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7" name="Shape 127"/>
        <p:cNvGrpSpPr/>
        <p:nvPr/>
      </p:nvGrpSpPr>
      <p:grpSpPr>
        <a:xfrm>
          <a:off x="0" y="0"/>
          <a:ext cx="0" cy="0"/>
          <a:chOff x="0" y="0"/>
          <a:chExt cx="0" cy="0"/>
        </a:xfrm>
      </p:grpSpPr>
      <p:pic>
        <p:nvPicPr>
          <p:cNvPr id="128" name="Google Shape;128;p13"/>
          <p:cNvPicPr preferRelativeResize="0"/>
          <p:nvPr/>
        </p:nvPicPr>
        <p:blipFill>
          <a:blip r:embed="rId3">
            <a:alphaModFix amt="73000"/>
          </a:blip>
          <a:stretch>
            <a:fillRect/>
          </a:stretch>
        </p:blipFill>
        <p:spPr>
          <a:xfrm>
            <a:off x="197700" y="233375"/>
            <a:ext cx="8720726" cy="4695700"/>
          </a:xfrm>
          <a:prstGeom prst="rect">
            <a:avLst/>
          </a:prstGeom>
          <a:noFill/>
          <a:ln>
            <a:noFill/>
          </a:ln>
        </p:spPr>
      </p:pic>
      <p:sp>
        <p:nvSpPr>
          <p:cNvPr id="129" name="Google Shape;129;p13"/>
          <p:cNvSpPr/>
          <p:nvPr/>
        </p:nvSpPr>
        <p:spPr>
          <a:xfrm>
            <a:off x="353475" y="1479600"/>
            <a:ext cx="8417700" cy="1699500"/>
          </a:xfrm>
          <a:prstGeom prst="rect">
            <a:avLst/>
          </a:prstGeom>
          <a:solidFill>
            <a:schemeClr val="dk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 name="Google Shape;130;p13"/>
          <p:cNvSpPr txBox="1"/>
          <p:nvPr>
            <p:ph type="title"/>
          </p:nvPr>
        </p:nvSpPr>
        <p:spPr>
          <a:xfrm>
            <a:off x="805213" y="1502700"/>
            <a:ext cx="7505700" cy="1869000"/>
          </a:xfrm>
          <a:prstGeom prst="rect">
            <a:avLst/>
          </a:prstGeom>
          <a:noFill/>
        </p:spPr>
        <p:txBody>
          <a:bodyPr anchorCtr="0" anchor="t" bIns="91425" lIns="91425" spcFirstLastPara="1" rIns="91425" wrap="square" tIns="91425">
            <a:noAutofit/>
          </a:bodyPr>
          <a:lstStyle/>
          <a:p>
            <a:pPr indent="0" lvl="0" marL="0" rtl="0" algn="ctr">
              <a:spcBef>
                <a:spcPts val="0"/>
              </a:spcBef>
              <a:spcAft>
                <a:spcPts val="0"/>
              </a:spcAft>
              <a:buSzPts val="990"/>
              <a:buNone/>
            </a:pPr>
            <a:r>
              <a:rPr b="1" lang="en" sz="3200">
                <a:solidFill>
                  <a:schemeClr val="dk2"/>
                </a:solidFill>
                <a:latin typeface="Merriweather"/>
                <a:ea typeface="Merriweather"/>
                <a:cs typeface="Merriweather"/>
                <a:sym typeface="Merriweather"/>
              </a:rPr>
              <a:t>A Case Study - Environmental Impact Assessment (EIA) of Bristol Airport Expansion</a:t>
            </a:r>
            <a:endParaRPr b="1" sz="3200">
              <a:solidFill>
                <a:schemeClr val="dk2"/>
              </a:solidFill>
              <a:latin typeface="Merriweather"/>
              <a:ea typeface="Merriweather"/>
              <a:cs typeface="Merriweather"/>
              <a:sym typeface="Merriweather"/>
            </a:endParaRPr>
          </a:p>
          <a:p>
            <a:pPr indent="0" lvl="0" marL="0" rtl="0" algn="l">
              <a:spcBef>
                <a:spcPts val="0"/>
              </a:spcBef>
              <a:spcAft>
                <a:spcPts val="0"/>
              </a:spcAft>
              <a:buSzPts val="990"/>
              <a:buNone/>
            </a:pPr>
            <a:r>
              <a:t/>
            </a:r>
            <a:endParaRPr sz="2700">
              <a:solidFill>
                <a:schemeClr val="accent1"/>
              </a:solidFill>
            </a:endParaRPr>
          </a:p>
        </p:txBody>
      </p:sp>
      <p:sp>
        <p:nvSpPr>
          <p:cNvPr id="131" name="Google Shape;131;p13"/>
          <p:cNvSpPr txBox="1"/>
          <p:nvPr/>
        </p:nvSpPr>
        <p:spPr>
          <a:xfrm>
            <a:off x="4500025" y="4239750"/>
            <a:ext cx="4418400" cy="939000"/>
          </a:xfrm>
          <a:prstGeom prst="rect">
            <a:avLst/>
          </a:prstGeom>
          <a:noFill/>
          <a:ln>
            <a:noFill/>
          </a:ln>
        </p:spPr>
        <p:txBody>
          <a:bodyPr anchorCtr="0" anchor="t" bIns="91425" lIns="91425" spcFirstLastPara="1" rIns="91425" wrap="square" tIns="91425">
            <a:spAutoFit/>
          </a:bodyPr>
          <a:lstStyle/>
          <a:p>
            <a:pPr indent="0" lvl="0" marL="0" rtl="0" algn="r">
              <a:lnSpc>
                <a:spcPct val="100000"/>
              </a:lnSpc>
              <a:spcBef>
                <a:spcPts val="600"/>
              </a:spcBef>
              <a:spcAft>
                <a:spcPts val="0"/>
              </a:spcAft>
              <a:buNone/>
            </a:pPr>
            <a:r>
              <a:rPr lang="en" sz="1500">
                <a:latin typeface="Nunito ExtraBold"/>
                <a:ea typeface="Nunito ExtraBold"/>
                <a:cs typeface="Nunito ExtraBold"/>
                <a:sym typeface="Nunito ExtraBold"/>
              </a:rPr>
              <a:t>G P W S ANURADHA</a:t>
            </a:r>
            <a:endParaRPr sz="1500">
              <a:latin typeface="Nunito ExtraBold"/>
              <a:ea typeface="Nunito ExtraBold"/>
              <a:cs typeface="Nunito ExtraBold"/>
              <a:sym typeface="Nunito ExtraBold"/>
            </a:endParaRPr>
          </a:p>
          <a:p>
            <a:pPr indent="0" lvl="0" marL="0" rtl="0" algn="r">
              <a:lnSpc>
                <a:spcPct val="100000"/>
              </a:lnSpc>
              <a:spcBef>
                <a:spcPts val="600"/>
              </a:spcBef>
              <a:spcAft>
                <a:spcPts val="0"/>
              </a:spcAft>
              <a:buNone/>
            </a:pPr>
            <a:r>
              <a:rPr lang="en" sz="1500">
                <a:latin typeface="Nunito ExtraBold"/>
                <a:ea typeface="Nunito ExtraBold"/>
                <a:cs typeface="Nunito ExtraBold"/>
                <a:sym typeface="Nunito ExtraBold"/>
              </a:rPr>
              <a:t>2207733</a:t>
            </a:r>
            <a:endParaRPr sz="1500">
              <a:latin typeface="Nunito ExtraBold"/>
              <a:ea typeface="Nunito ExtraBold"/>
              <a:cs typeface="Nunito ExtraBold"/>
              <a:sym typeface="Nunito ExtraBold"/>
            </a:endParaRPr>
          </a:p>
          <a:p>
            <a:pPr indent="0" lvl="0" marL="0" rtl="0" algn="l">
              <a:spcBef>
                <a:spcPts val="0"/>
              </a:spcBef>
              <a:spcAft>
                <a:spcPts val="0"/>
              </a:spcAft>
              <a:buNone/>
            </a:pPr>
            <a:r>
              <a:t/>
            </a:r>
            <a:endParaRPr>
              <a:latin typeface="Calibri"/>
              <a:ea typeface="Calibri"/>
              <a:cs typeface="Calibri"/>
              <a:sym typeface="Calibri"/>
            </a:endParaRPr>
          </a:p>
        </p:txBody>
      </p:sp>
      <p:pic>
        <p:nvPicPr>
          <p:cNvPr id="132" name="Google Shape;132;p13"/>
          <p:cNvPicPr preferRelativeResize="0"/>
          <p:nvPr/>
        </p:nvPicPr>
        <p:blipFill>
          <a:blip r:embed="rId4">
            <a:alphaModFix/>
          </a:blip>
          <a:stretch>
            <a:fillRect/>
          </a:stretch>
        </p:blipFill>
        <p:spPr>
          <a:xfrm>
            <a:off x="363675" y="4239738"/>
            <a:ext cx="1543050" cy="6000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6" name="Shape 136"/>
        <p:cNvGrpSpPr/>
        <p:nvPr/>
      </p:nvGrpSpPr>
      <p:grpSpPr>
        <a:xfrm>
          <a:off x="0" y="0"/>
          <a:ext cx="0" cy="0"/>
          <a:chOff x="0" y="0"/>
          <a:chExt cx="0" cy="0"/>
        </a:xfrm>
      </p:grpSpPr>
      <p:sp>
        <p:nvSpPr>
          <p:cNvPr id="137" name="Google Shape;137;p14"/>
          <p:cNvSpPr txBox="1"/>
          <p:nvPr>
            <p:ph type="title"/>
          </p:nvPr>
        </p:nvSpPr>
        <p:spPr>
          <a:xfrm>
            <a:off x="898450" y="347100"/>
            <a:ext cx="7505700" cy="954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b="1" i="1" lang="en" sz="2900">
                <a:latin typeface="Calibri"/>
                <a:ea typeface="Calibri"/>
                <a:cs typeface="Calibri"/>
                <a:sym typeface="Calibri"/>
              </a:rPr>
              <a:t>Environment Impact Assessment (EIA)</a:t>
            </a:r>
            <a:endParaRPr b="1" i="1" sz="2900">
              <a:latin typeface="Calibri"/>
              <a:ea typeface="Calibri"/>
              <a:cs typeface="Calibri"/>
              <a:sym typeface="Calibri"/>
            </a:endParaRPr>
          </a:p>
          <a:p>
            <a:pPr indent="0" lvl="0" marL="0" rtl="0" algn="l">
              <a:spcBef>
                <a:spcPts val="0"/>
              </a:spcBef>
              <a:spcAft>
                <a:spcPts val="0"/>
              </a:spcAft>
              <a:buSzPts val="990"/>
              <a:buNone/>
            </a:pPr>
            <a:r>
              <a:t/>
            </a:r>
            <a:endParaRPr sz="2700"/>
          </a:p>
        </p:txBody>
      </p:sp>
      <p:sp>
        <p:nvSpPr>
          <p:cNvPr id="138" name="Google Shape;138;p14"/>
          <p:cNvSpPr txBox="1"/>
          <p:nvPr>
            <p:ph idx="1" type="body"/>
          </p:nvPr>
        </p:nvSpPr>
        <p:spPr>
          <a:xfrm>
            <a:off x="898450" y="1142100"/>
            <a:ext cx="7505700" cy="2048100"/>
          </a:xfrm>
          <a:prstGeom prst="rect">
            <a:avLst/>
          </a:prstGeom>
        </p:spPr>
        <p:txBody>
          <a:bodyPr anchorCtr="0" anchor="t" bIns="91425" lIns="91425" spcFirstLastPara="1" rIns="91425" wrap="square" tIns="91425">
            <a:normAutofit lnSpcReduction="20000"/>
          </a:bodyPr>
          <a:lstStyle/>
          <a:p>
            <a:pPr indent="0" lvl="0" marL="0" rtl="0" algn="just">
              <a:spcBef>
                <a:spcPts val="400"/>
              </a:spcBef>
              <a:spcAft>
                <a:spcPts val="0"/>
              </a:spcAft>
              <a:buNone/>
            </a:pPr>
            <a:r>
              <a:rPr lang="en" sz="1800">
                <a:solidFill>
                  <a:srgbClr val="000000"/>
                </a:solidFill>
              </a:rPr>
              <a:t>Environmental Impact Assessment (EIA) is a procedure/method or a tool which is used to evaluate the critical impacts to the environment of a development project proposal (“Environmental Impact Assessment (EIA)”). If project needs an EIA, developer can be requested to the council for a formal screening. Moreover, if project is needed EIA report then can be requested for a scoping as well.</a:t>
            </a:r>
            <a:endParaRPr sz="1800">
              <a:solidFill>
                <a:srgbClr val="000000"/>
              </a:solidFill>
            </a:endParaRPr>
          </a:p>
          <a:p>
            <a:pPr indent="0" lvl="0" marL="0" rtl="0" algn="l">
              <a:spcBef>
                <a:spcPts val="0"/>
              </a:spcBef>
              <a:spcAft>
                <a:spcPts val="1200"/>
              </a:spcAft>
              <a:buNone/>
            </a:pPr>
            <a:r>
              <a:t/>
            </a:r>
            <a:endParaRPr/>
          </a:p>
        </p:txBody>
      </p:sp>
      <p:sp>
        <p:nvSpPr>
          <p:cNvPr id="139" name="Google Shape;139;p14"/>
          <p:cNvSpPr txBox="1"/>
          <p:nvPr/>
        </p:nvSpPr>
        <p:spPr>
          <a:xfrm>
            <a:off x="2226025" y="2738600"/>
            <a:ext cx="5106300" cy="1993200"/>
          </a:xfrm>
          <a:prstGeom prst="rect">
            <a:avLst/>
          </a:prstGeom>
          <a:noFill/>
          <a:ln>
            <a:noFill/>
          </a:ln>
        </p:spPr>
        <p:txBody>
          <a:bodyPr anchorCtr="0" anchor="t" bIns="91425" lIns="91425" spcFirstLastPara="1" rIns="91425" wrap="square" tIns="91425">
            <a:spAutoFit/>
          </a:bodyPr>
          <a:lstStyle/>
          <a:p>
            <a:pPr indent="-342900" lvl="0" marL="457200" rtl="0" algn="l">
              <a:lnSpc>
                <a:spcPct val="115000"/>
              </a:lnSpc>
              <a:spcBef>
                <a:spcPts val="400"/>
              </a:spcBef>
              <a:spcAft>
                <a:spcPts val="0"/>
              </a:spcAft>
              <a:buClr>
                <a:schemeClr val="dk2"/>
              </a:buClr>
              <a:buSzPts val="1800"/>
              <a:buFont typeface="Calibri"/>
              <a:buChar char="❖"/>
            </a:pPr>
            <a:r>
              <a:rPr lang="en" sz="1800">
                <a:latin typeface="Calibri"/>
                <a:ea typeface="Calibri"/>
                <a:cs typeface="Calibri"/>
                <a:sym typeface="Calibri"/>
              </a:rPr>
              <a:t>Screening       </a:t>
            </a:r>
            <a:endParaRPr sz="1800">
              <a:latin typeface="Calibri"/>
              <a:ea typeface="Calibri"/>
              <a:cs typeface="Calibri"/>
              <a:sym typeface="Calibri"/>
            </a:endParaRPr>
          </a:p>
          <a:p>
            <a:pPr indent="-342900" lvl="0" marL="457200" rtl="0" algn="l">
              <a:lnSpc>
                <a:spcPct val="115000"/>
              </a:lnSpc>
              <a:spcBef>
                <a:spcPts val="0"/>
              </a:spcBef>
              <a:spcAft>
                <a:spcPts val="0"/>
              </a:spcAft>
              <a:buClr>
                <a:schemeClr val="dk2"/>
              </a:buClr>
              <a:buSzPts val="1800"/>
              <a:buFont typeface="Calibri"/>
              <a:buChar char="❖"/>
            </a:pPr>
            <a:r>
              <a:rPr lang="en" sz="1800">
                <a:latin typeface="Calibri"/>
                <a:ea typeface="Calibri"/>
                <a:cs typeface="Calibri"/>
                <a:sym typeface="Calibri"/>
              </a:rPr>
              <a:t>Scoping               </a:t>
            </a:r>
            <a:endParaRPr sz="1800">
              <a:latin typeface="Calibri"/>
              <a:ea typeface="Calibri"/>
              <a:cs typeface="Calibri"/>
              <a:sym typeface="Calibri"/>
            </a:endParaRPr>
          </a:p>
          <a:p>
            <a:pPr indent="-342900" lvl="0" marL="457200" rtl="0" algn="l">
              <a:lnSpc>
                <a:spcPct val="115000"/>
              </a:lnSpc>
              <a:spcBef>
                <a:spcPts val="0"/>
              </a:spcBef>
              <a:spcAft>
                <a:spcPts val="0"/>
              </a:spcAft>
              <a:buClr>
                <a:schemeClr val="dk2"/>
              </a:buClr>
              <a:buSzPts val="1800"/>
              <a:buFont typeface="Calibri"/>
              <a:buChar char="❖"/>
            </a:pPr>
            <a:r>
              <a:rPr lang="en" sz="1800">
                <a:latin typeface="Calibri"/>
                <a:ea typeface="Calibri"/>
                <a:cs typeface="Calibri"/>
                <a:sym typeface="Calibri"/>
              </a:rPr>
              <a:t>Preparing an Environmental Statement</a:t>
            </a:r>
            <a:endParaRPr sz="1800">
              <a:latin typeface="Calibri"/>
              <a:ea typeface="Calibri"/>
              <a:cs typeface="Calibri"/>
              <a:sym typeface="Calibri"/>
            </a:endParaRPr>
          </a:p>
          <a:p>
            <a:pPr indent="-342900" lvl="0" marL="457200" rtl="0" algn="l">
              <a:lnSpc>
                <a:spcPct val="115000"/>
              </a:lnSpc>
              <a:spcBef>
                <a:spcPts val="0"/>
              </a:spcBef>
              <a:spcAft>
                <a:spcPts val="0"/>
              </a:spcAft>
              <a:buClr>
                <a:schemeClr val="dk2"/>
              </a:buClr>
              <a:buSzPts val="1800"/>
              <a:buFont typeface="Calibri"/>
              <a:buChar char="❖"/>
            </a:pPr>
            <a:r>
              <a:rPr lang="en" sz="1800">
                <a:latin typeface="Calibri"/>
                <a:ea typeface="Calibri"/>
                <a:cs typeface="Calibri"/>
                <a:sym typeface="Calibri"/>
              </a:rPr>
              <a:t>Making a planning application and consultation</a:t>
            </a:r>
            <a:endParaRPr sz="1800">
              <a:latin typeface="Calibri"/>
              <a:ea typeface="Calibri"/>
              <a:cs typeface="Calibri"/>
              <a:sym typeface="Calibri"/>
            </a:endParaRPr>
          </a:p>
          <a:p>
            <a:pPr indent="-342900" lvl="0" marL="457200" rtl="0" algn="l">
              <a:lnSpc>
                <a:spcPct val="115000"/>
              </a:lnSpc>
              <a:spcBef>
                <a:spcPts val="0"/>
              </a:spcBef>
              <a:spcAft>
                <a:spcPts val="0"/>
              </a:spcAft>
              <a:buClr>
                <a:schemeClr val="dk2"/>
              </a:buClr>
              <a:buSzPts val="1800"/>
              <a:buFont typeface="Calibri"/>
              <a:buChar char="❖"/>
            </a:pPr>
            <a:r>
              <a:rPr lang="en" sz="1800">
                <a:latin typeface="Calibri"/>
                <a:ea typeface="Calibri"/>
                <a:cs typeface="Calibri"/>
                <a:sym typeface="Calibri"/>
              </a:rPr>
              <a:t>Decision making</a:t>
            </a:r>
            <a:endParaRPr sz="1800">
              <a:latin typeface="Calibri"/>
              <a:ea typeface="Calibri"/>
              <a:cs typeface="Calibri"/>
              <a:sym typeface="Calibri"/>
            </a:endParaRPr>
          </a:p>
          <a:p>
            <a:pPr indent="0" lvl="0" marL="0" rtl="0" algn="l">
              <a:spcBef>
                <a:spcPts val="0"/>
              </a:spcBef>
              <a:spcAft>
                <a:spcPts val="0"/>
              </a:spcAft>
              <a:buNone/>
            </a:pPr>
            <a:r>
              <a:t/>
            </a:r>
            <a:endParaRPr>
              <a:latin typeface="Calibri"/>
              <a:ea typeface="Calibri"/>
              <a:cs typeface="Calibri"/>
              <a:sym typeface="Calibri"/>
            </a:endParaRPr>
          </a:p>
        </p:txBody>
      </p:sp>
      <p:pic>
        <p:nvPicPr>
          <p:cNvPr id="140" name="Google Shape;140;p14"/>
          <p:cNvPicPr preferRelativeResize="0"/>
          <p:nvPr/>
        </p:nvPicPr>
        <p:blipFill>
          <a:blip r:embed="rId3">
            <a:alphaModFix/>
          </a:blip>
          <a:stretch>
            <a:fillRect/>
          </a:stretch>
        </p:blipFill>
        <p:spPr>
          <a:xfrm>
            <a:off x="781950" y="2819063"/>
            <a:ext cx="1292225" cy="16798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15"/>
          <p:cNvSpPr txBox="1"/>
          <p:nvPr>
            <p:ph type="title"/>
          </p:nvPr>
        </p:nvSpPr>
        <p:spPr>
          <a:xfrm>
            <a:off x="819150" y="358425"/>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i="1" lang="en" sz="2800">
                <a:latin typeface="Calibri"/>
                <a:ea typeface="Calibri"/>
                <a:cs typeface="Calibri"/>
                <a:sym typeface="Calibri"/>
              </a:rPr>
              <a:t>Why BIA ?</a:t>
            </a:r>
            <a:r>
              <a:rPr b="1" i="1" lang="en" sz="2400">
                <a:latin typeface="Calibri"/>
                <a:ea typeface="Calibri"/>
                <a:cs typeface="Calibri"/>
                <a:sym typeface="Calibri"/>
              </a:rPr>
              <a:t> </a:t>
            </a:r>
            <a:endParaRPr b="1" i="1"/>
          </a:p>
        </p:txBody>
      </p:sp>
      <p:sp>
        <p:nvSpPr>
          <p:cNvPr id="146" name="Google Shape;146;p15"/>
          <p:cNvSpPr txBox="1"/>
          <p:nvPr>
            <p:ph idx="1" type="body"/>
          </p:nvPr>
        </p:nvSpPr>
        <p:spPr>
          <a:xfrm>
            <a:off x="819150" y="1050375"/>
            <a:ext cx="7505700" cy="24480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SzPts val="1800"/>
              <a:buChar char="❖"/>
            </a:pPr>
            <a:r>
              <a:rPr lang="en" sz="1800">
                <a:solidFill>
                  <a:srgbClr val="000000"/>
                </a:solidFill>
              </a:rPr>
              <a:t>Air travel demand rising within 10 – 12 million passengers by 2030</a:t>
            </a:r>
            <a:endParaRPr sz="1800">
              <a:solidFill>
                <a:srgbClr val="000000"/>
              </a:solidFill>
            </a:endParaRPr>
          </a:p>
          <a:p>
            <a:pPr indent="-342900" lvl="0" marL="457200" rtl="0" algn="l">
              <a:lnSpc>
                <a:spcPct val="100000"/>
              </a:lnSpc>
              <a:spcBef>
                <a:spcPts val="0"/>
              </a:spcBef>
              <a:spcAft>
                <a:spcPts val="0"/>
              </a:spcAft>
              <a:buSzPts val="1800"/>
              <a:buChar char="❖"/>
            </a:pPr>
            <a:r>
              <a:rPr lang="en" sz="1800">
                <a:solidFill>
                  <a:srgbClr val="000000"/>
                </a:solidFill>
              </a:rPr>
              <a:t>Passengers usage will be grow around 8 million by 2015</a:t>
            </a:r>
            <a:endParaRPr sz="1800">
              <a:solidFill>
                <a:srgbClr val="000000"/>
              </a:solidFill>
            </a:endParaRPr>
          </a:p>
          <a:p>
            <a:pPr indent="0" lvl="0" marL="457200" rtl="0" algn="l">
              <a:lnSpc>
                <a:spcPct val="50000"/>
              </a:lnSpc>
              <a:spcBef>
                <a:spcPts val="1200"/>
              </a:spcBef>
              <a:spcAft>
                <a:spcPts val="0"/>
              </a:spcAft>
              <a:buNone/>
            </a:pPr>
            <a:r>
              <a:rPr lang="en" sz="1800">
                <a:solidFill>
                  <a:srgbClr val="000000"/>
                </a:solidFill>
              </a:rPr>
              <a:t>development expansions within BIA as below;</a:t>
            </a:r>
            <a:endParaRPr sz="1800">
              <a:solidFill>
                <a:srgbClr val="000000"/>
              </a:solidFill>
            </a:endParaRPr>
          </a:p>
          <a:p>
            <a:pPr indent="0" lvl="0" marL="457200" rtl="0" algn="l">
              <a:lnSpc>
                <a:spcPct val="50000"/>
              </a:lnSpc>
              <a:spcBef>
                <a:spcPts val="600"/>
              </a:spcBef>
              <a:spcAft>
                <a:spcPts val="0"/>
              </a:spcAft>
              <a:buNone/>
            </a:pPr>
            <a:r>
              <a:rPr lang="en" sz="1800">
                <a:solidFill>
                  <a:srgbClr val="000000"/>
                </a:solidFill>
              </a:rPr>
              <a:t>                     </a:t>
            </a:r>
            <a:r>
              <a:rPr lang="en" sz="1800">
                <a:solidFill>
                  <a:srgbClr val="000000"/>
                </a:solidFill>
              </a:rPr>
              <a:t> </a:t>
            </a:r>
            <a:endParaRPr sz="1800">
              <a:solidFill>
                <a:srgbClr val="000000"/>
              </a:solidFill>
            </a:endParaRPr>
          </a:p>
          <a:p>
            <a:pPr indent="0" lvl="0" marL="1371600" rtl="0" algn="l">
              <a:spcBef>
                <a:spcPts val="0"/>
              </a:spcBef>
              <a:spcAft>
                <a:spcPts val="0"/>
              </a:spcAft>
              <a:buNone/>
            </a:pPr>
            <a:r>
              <a:t/>
            </a:r>
            <a:endParaRPr sz="1800">
              <a:solidFill>
                <a:srgbClr val="000000"/>
              </a:solidFill>
            </a:endParaRPr>
          </a:p>
          <a:p>
            <a:pPr indent="0" lvl="0" marL="457200" rtl="0" algn="l">
              <a:spcBef>
                <a:spcPts val="1200"/>
              </a:spcBef>
              <a:spcAft>
                <a:spcPts val="1200"/>
              </a:spcAft>
              <a:buNone/>
            </a:pPr>
            <a:r>
              <a:t/>
            </a:r>
            <a:endParaRPr sz="1800">
              <a:solidFill>
                <a:srgbClr val="000000"/>
              </a:solidFill>
            </a:endParaRPr>
          </a:p>
        </p:txBody>
      </p:sp>
      <p:sp>
        <p:nvSpPr>
          <p:cNvPr id="147" name="Google Shape;147;p15"/>
          <p:cNvSpPr txBox="1"/>
          <p:nvPr/>
        </p:nvSpPr>
        <p:spPr>
          <a:xfrm>
            <a:off x="1928250" y="2250000"/>
            <a:ext cx="6797400" cy="2630400"/>
          </a:xfrm>
          <a:prstGeom prst="rect">
            <a:avLst/>
          </a:prstGeom>
          <a:noFill/>
          <a:ln>
            <a:noFill/>
          </a:ln>
        </p:spPr>
        <p:txBody>
          <a:bodyPr anchorCtr="0" anchor="t" bIns="91425" lIns="91425" spcFirstLastPara="1" rIns="91425" wrap="square" tIns="91425">
            <a:spAutoFit/>
          </a:bodyPr>
          <a:lstStyle/>
          <a:p>
            <a:pPr indent="-342900" lvl="0" marL="457200" rtl="0" algn="l">
              <a:lnSpc>
                <a:spcPct val="115000"/>
              </a:lnSpc>
              <a:spcBef>
                <a:spcPts val="500"/>
              </a:spcBef>
              <a:spcAft>
                <a:spcPts val="0"/>
              </a:spcAft>
              <a:buClr>
                <a:schemeClr val="lt1"/>
              </a:buClr>
              <a:buSzPts val="1800"/>
              <a:buFont typeface="Calibri"/>
              <a:buChar char="●"/>
            </a:pPr>
            <a:r>
              <a:rPr lang="en" sz="1800">
                <a:latin typeface="Calibri"/>
                <a:ea typeface="Calibri"/>
                <a:cs typeface="Calibri"/>
                <a:sym typeface="Calibri"/>
              </a:rPr>
              <a:t>Southwest</a:t>
            </a:r>
            <a:r>
              <a:rPr lang="en" sz="1800">
                <a:latin typeface="Calibri"/>
                <a:ea typeface="Calibri"/>
                <a:cs typeface="Calibri"/>
                <a:sym typeface="Calibri"/>
              </a:rPr>
              <a:t> air is the most suitable for the expansion; many passengers from south west (around 70%) fly into neighboring airport due to the traffic</a:t>
            </a:r>
            <a:endParaRPr sz="1800">
              <a:latin typeface="Calibri"/>
              <a:ea typeface="Calibri"/>
              <a:cs typeface="Calibri"/>
              <a:sym typeface="Calibri"/>
            </a:endParaRPr>
          </a:p>
          <a:p>
            <a:pPr indent="-342900" lvl="0" marL="457200" rtl="0" algn="l">
              <a:lnSpc>
                <a:spcPct val="115000"/>
              </a:lnSpc>
              <a:spcBef>
                <a:spcPts val="0"/>
              </a:spcBef>
              <a:spcAft>
                <a:spcPts val="0"/>
              </a:spcAft>
              <a:buClr>
                <a:schemeClr val="lt1"/>
              </a:buClr>
              <a:buSzPts val="1800"/>
              <a:buFont typeface="Calibri"/>
              <a:buChar char="●"/>
            </a:pPr>
            <a:r>
              <a:rPr lang="en" sz="1800">
                <a:latin typeface="Calibri"/>
                <a:ea typeface="Calibri"/>
                <a:cs typeface="Calibri"/>
                <a:sym typeface="Calibri"/>
              </a:rPr>
              <a:t>BIA will be a one of major airport in the UK so it is suggested to have new terminal and runway extension as well</a:t>
            </a:r>
            <a:endParaRPr sz="1800">
              <a:latin typeface="Calibri"/>
              <a:ea typeface="Calibri"/>
              <a:cs typeface="Calibri"/>
              <a:sym typeface="Calibri"/>
            </a:endParaRPr>
          </a:p>
          <a:p>
            <a:pPr indent="-342900" lvl="0" marL="457200" rtl="0" algn="l">
              <a:lnSpc>
                <a:spcPct val="115000"/>
              </a:lnSpc>
              <a:spcBef>
                <a:spcPts val="0"/>
              </a:spcBef>
              <a:spcAft>
                <a:spcPts val="0"/>
              </a:spcAft>
              <a:buClr>
                <a:schemeClr val="lt1"/>
              </a:buClr>
              <a:buSzPts val="1800"/>
              <a:buFont typeface="Calibri"/>
              <a:buChar char="●"/>
            </a:pPr>
            <a:r>
              <a:rPr lang="en" sz="1800">
                <a:latin typeface="Calibri"/>
                <a:ea typeface="Calibri"/>
                <a:cs typeface="Calibri"/>
                <a:sym typeface="Calibri"/>
              </a:rPr>
              <a:t>There is no support to build an airport within the north side of the Bristol</a:t>
            </a:r>
            <a:endParaRPr sz="1800">
              <a:latin typeface="Calibri"/>
              <a:ea typeface="Calibri"/>
              <a:cs typeface="Calibri"/>
              <a:sym typeface="Calibri"/>
            </a:endParaRPr>
          </a:p>
          <a:p>
            <a:pPr indent="0" lvl="0" marL="0" rtl="0" algn="l">
              <a:spcBef>
                <a:spcPts val="0"/>
              </a:spcBef>
              <a:spcAft>
                <a:spcPts val="0"/>
              </a:spcAft>
              <a:buNone/>
            </a:pPr>
            <a:r>
              <a:t/>
            </a:r>
            <a:endParaRPr>
              <a:latin typeface="Calibri"/>
              <a:ea typeface="Calibri"/>
              <a:cs typeface="Calibri"/>
              <a:sym typeface="Calibri"/>
            </a:endParaRPr>
          </a:p>
        </p:txBody>
      </p:sp>
      <p:pic>
        <p:nvPicPr>
          <p:cNvPr id="148" name="Google Shape;148;p15"/>
          <p:cNvPicPr preferRelativeResize="0"/>
          <p:nvPr/>
        </p:nvPicPr>
        <p:blipFill>
          <a:blip r:embed="rId3">
            <a:alphaModFix/>
          </a:blip>
          <a:stretch>
            <a:fillRect/>
          </a:stretch>
        </p:blipFill>
        <p:spPr>
          <a:xfrm>
            <a:off x="709050" y="2422650"/>
            <a:ext cx="1219200" cy="12192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pic>
        <p:nvPicPr>
          <p:cNvPr id="153" name="Google Shape;153;p16"/>
          <p:cNvPicPr preferRelativeResize="0"/>
          <p:nvPr/>
        </p:nvPicPr>
        <p:blipFill>
          <a:blip r:embed="rId3">
            <a:alphaModFix/>
          </a:blip>
          <a:stretch>
            <a:fillRect/>
          </a:stretch>
        </p:blipFill>
        <p:spPr>
          <a:xfrm>
            <a:off x="1408963" y="771477"/>
            <a:ext cx="6484673" cy="3947925"/>
          </a:xfrm>
          <a:prstGeom prst="rect">
            <a:avLst/>
          </a:prstGeom>
          <a:noFill/>
          <a:ln>
            <a:noFill/>
          </a:ln>
        </p:spPr>
      </p:pic>
      <p:sp>
        <p:nvSpPr>
          <p:cNvPr id="154" name="Google Shape;154;p16"/>
          <p:cNvSpPr txBox="1"/>
          <p:nvPr>
            <p:ph type="title"/>
          </p:nvPr>
        </p:nvSpPr>
        <p:spPr>
          <a:xfrm>
            <a:off x="898450" y="185700"/>
            <a:ext cx="7505700" cy="9546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SzPts val="990"/>
              <a:buNone/>
            </a:pPr>
            <a:r>
              <a:rPr b="1" i="1" lang="en" sz="2900">
                <a:latin typeface="Calibri"/>
                <a:ea typeface="Calibri"/>
                <a:cs typeface="Calibri"/>
                <a:sym typeface="Calibri"/>
              </a:rPr>
              <a:t>BIA </a:t>
            </a:r>
            <a:r>
              <a:rPr b="1" i="1" lang="en" sz="2900">
                <a:latin typeface="Calibri"/>
                <a:ea typeface="Calibri"/>
                <a:cs typeface="Calibri"/>
                <a:sym typeface="Calibri"/>
              </a:rPr>
              <a:t>Expansion</a:t>
            </a:r>
            <a:r>
              <a:rPr b="1" i="1" lang="en" sz="2900">
                <a:latin typeface="Calibri"/>
                <a:ea typeface="Calibri"/>
                <a:cs typeface="Calibri"/>
                <a:sym typeface="Calibri"/>
              </a:rPr>
              <a:t> Plan</a:t>
            </a:r>
            <a:endParaRPr b="1" i="1" sz="2900">
              <a:latin typeface="Calibri"/>
              <a:ea typeface="Calibri"/>
              <a:cs typeface="Calibri"/>
              <a:sym typeface="Calibri"/>
            </a:endParaRPr>
          </a:p>
          <a:p>
            <a:pPr indent="0" lvl="0" marL="0" rtl="0" algn="l">
              <a:spcBef>
                <a:spcPts val="0"/>
              </a:spcBef>
              <a:spcAft>
                <a:spcPts val="0"/>
              </a:spcAft>
              <a:buSzPts val="990"/>
              <a:buNone/>
            </a:pPr>
            <a:r>
              <a:t/>
            </a:r>
            <a:endParaRPr sz="2700"/>
          </a:p>
        </p:txBody>
      </p:sp>
      <p:sp>
        <p:nvSpPr>
          <p:cNvPr id="155" name="Google Shape;155;p16"/>
          <p:cNvSpPr txBox="1"/>
          <p:nvPr/>
        </p:nvSpPr>
        <p:spPr>
          <a:xfrm>
            <a:off x="5931525" y="4643200"/>
            <a:ext cx="3000000" cy="3540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r>
              <a:rPr lang="en" sz="1100">
                <a:latin typeface="Calibri"/>
                <a:ea typeface="Calibri"/>
                <a:cs typeface="Calibri"/>
                <a:sym typeface="Calibri"/>
              </a:rPr>
              <a:t>(Bristol International Airport, 2005, 2006)</a:t>
            </a:r>
            <a:endParaRPr sz="3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9" name="Shape 159"/>
        <p:cNvGrpSpPr/>
        <p:nvPr/>
      </p:nvGrpSpPr>
      <p:grpSpPr>
        <a:xfrm>
          <a:off x="0" y="0"/>
          <a:ext cx="0" cy="0"/>
          <a:chOff x="0" y="0"/>
          <a:chExt cx="0" cy="0"/>
        </a:xfrm>
      </p:grpSpPr>
      <p:sp>
        <p:nvSpPr>
          <p:cNvPr id="160" name="Google Shape;160;p17"/>
          <p:cNvSpPr txBox="1"/>
          <p:nvPr>
            <p:ph type="title"/>
          </p:nvPr>
        </p:nvSpPr>
        <p:spPr>
          <a:xfrm>
            <a:off x="819150" y="374900"/>
            <a:ext cx="7505700" cy="954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SzPts val="990"/>
              <a:buNone/>
            </a:pPr>
            <a:r>
              <a:rPr b="1" i="1" lang="en" sz="2900">
                <a:latin typeface="Calibri"/>
                <a:ea typeface="Calibri"/>
                <a:cs typeface="Calibri"/>
                <a:sym typeface="Calibri"/>
              </a:rPr>
              <a:t>A </a:t>
            </a:r>
            <a:r>
              <a:rPr b="1" i="1" lang="en" sz="2900">
                <a:solidFill>
                  <a:schemeClr val="dk2"/>
                </a:solidFill>
                <a:latin typeface="Calibri"/>
                <a:ea typeface="Calibri"/>
                <a:cs typeface="Calibri"/>
                <a:sym typeface="Calibri"/>
              </a:rPr>
              <a:t>SWOT</a:t>
            </a:r>
            <a:r>
              <a:rPr b="1" i="1" lang="en" sz="2900">
                <a:latin typeface="Calibri"/>
                <a:ea typeface="Calibri"/>
                <a:cs typeface="Calibri"/>
                <a:sym typeface="Calibri"/>
              </a:rPr>
              <a:t> analysis for the EIA in the UK </a:t>
            </a:r>
            <a:endParaRPr b="1" sz="2900"/>
          </a:p>
        </p:txBody>
      </p:sp>
      <p:grpSp>
        <p:nvGrpSpPr>
          <p:cNvPr id="161" name="Google Shape;161;p17"/>
          <p:cNvGrpSpPr/>
          <p:nvPr/>
        </p:nvGrpSpPr>
        <p:grpSpPr>
          <a:xfrm>
            <a:off x="819174" y="1168751"/>
            <a:ext cx="7930472" cy="954583"/>
            <a:chOff x="1593000" y="2322566"/>
            <a:chExt cx="5957833" cy="678597"/>
          </a:xfrm>
        </p:grpSpPr>
        <p:sp>
          <p:nvSpPr>
            <p:cNvPr id="162" name="Google Shape;162;p17"/>
            <p:cNvSpPr/>
            <p:nvPr/>
          </p:nvSpPr>
          <p:spPr>
            <a:xfrm>
              <a:off x="3364633" y="2322566"/>
              <a:ext cx="4186200" cy="643500"/>
            </a:xfrm>
            <a:prstGeom prst="rect">
              <a:avLst/>
            </a:prstGeom>
            <a:solidFill>
              <a:srgbClr val="EEEEE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 name="Google Shape;163;p17"/>
            <p:cNvSpPr/>
            <p:nvPr/>
          </p:nvSpPr>
          <p:spPr>
            <a:xfrm rot="-5400000">
              <a:off x="2628682" y="1936802"/>
              <a:ext cx="639526" cy="1419143"/>
            </a:xfrm>
            <a:prstGeom prst="flowChartOffpageConnector">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 name="Google Shape;164;p17"/>
            <p:cNvSpPr/>
            <p:nvPr/>
          </p:nvSpPr>
          <p:spPr>
            <a:xfrm>
              <a:off x="2209549" y="2535114"/>
              <a:ext cx="1477800" cy="312000"/>
            </a:xfrm>
            <a:prstGeom prst="rect">
              <a:avLst/>
            </a:prstGeom>
            <a:noFill/>
            <a:ln>
              <a:noFill/>
            </a:ln>
          </p:spPr>
          <p:txBody>
            <a:bodyPr anchorCtr="0" anchor="ctr" bIns="91425" lIns="91425" spcFirstLastPara="1" rIns="91425" wrap="square" tIns="91425">
              <a:noAutofit/>
            </a:bodyPr>
            <a:lstStyle/>
            <a:p>
              <a:pPr indent="0" lvl="0" marL="114300" rtl="0" algn="just">
                <a:lnSpc>
                  <a:spcPct val="115000"/>
                </a:lnSpc>
                <a:spcBef>
                  <a:spcPts val="200"/>
                </a:spcBef>
                <a:spcAft>
                  <a:spcPts val="1000"/>
                </a:spcAft>
                <a:buNone/>
              </a:pPr>
              <a:r>
                <a:rPr b="1" i="1" lang="en" sz="1900">
                  <a:solidFill>
                    <a:schemeClr val="dk1"/>
                  </a:solidFill>
                  <a:latin typeface="Calibri"/>
                  <a:ea typeface="Calibri"/>
                  <a:cs typeface="Calibri"/>
                  <a:sym typeface="Calibri"/>
                </a:rPr>
                <a:t>STRENGTHENS</a:t>
              </a:r>
              <a:endParaRPr sz="500">
                <a:solidFill>
                  <a:srgbClr val="FFFFFF"/>
                </a:solidFill>
                <a:latin typeface="Roboto"/>
                <a:ea typeface="Roboto"/>
                <a:cs typeface="Roboto"/>
                <a:sym typeface="Roboto"/>
              </a:endParaRPr>
            </a:p>
          </p:txBody>
        </p:sp>
        <p:sp>
          <p:nvSpPr>
            <p:cNvPr id="165" name="Google Shape;165;p17"/>
            <p:cNvSpPr/>
            <p:nvPr/>
          </p:nvSpPr>
          <p:spPr>
            <a:xfrm>
              <a:off x="1593000" y="2322568"/>
              <a:ext cx="690000" cy="642300"/>
            </a:xfrm>
            <a:prstGeom prst="rect">
              <a:avLst/>
            </a:prstGeom>
            <a:solidFill>
              <a:srgbClr val="0B7743"/>
            </a:solidFill>
            <a:ln>
              <a:noFill/>
            </a:ln>
            <a:effectLst>
              <a:outerShdw blurRad="71438" rotWithShape="0" algn="bl" dir="2700000" dist="28575">
                <a:srgbClr val="000000">
                  <a:alpha val="17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 name="Google Shape;166;p17"/>
            <p:cNvSpPr/>
            <p:nvPr/>
          </p:nvSpPr>
          <p:spPr>
            <a:xfrm>
              <a:off x="1593000" y="2322575"/>
              <a:ext cx="690000" cy="6426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sz="2600">
                  <a:solidFill>
                    <a:srgbClr val="FFFFFF"/>
                  </a:solidFill>
                  <a:latin typeface="Roboto"/>
                  <a:ea typeface="Roboto"/>
                  <a:cs typeface="Roboto"/>
                  <a:sym typeface="Roboto"/>
                </a:rPr>
                <a:t>S</a:t>
              </a:r>
              <a:endParaRPr b="1" sz="2600">
                <a:solidFill>
                  <a:srgbClr val="FFFFFF"/>
                </a:solidFill>
                <a:latin typeface="Roboto"/>
                <a:ea typeface="Roboto"/>
                <a:cs typeface="Roboto"/>
                <a:sym typeface="Roboto"/>
              </a:endParaRPr>
            </a:p>
          </p:txBody>
        </p:sp>
        <p:sp>
          <p:nvSpPr>
            <p:cNvPr id="167" name="Google Shape;167;p17"/>
            <p:cNvSpPr/>
            <p:nvPr/>
          </p:nvSpPr>
          <p:spPr>
            <a:xfrm>
              <a:off x="3590910" y="2381064"/>
              <a:ext cx="3835500" cy="620100"/>
            </a:xfrm>
            <a:prstGeom prst="rect">
              <a:avLst/>
            </a:prstGeom>
            <a:noFill/>
            <a:ln>
              <a:noFill/>
            </a:ln>
          </p:spPr>
          <p:txBody>
            <a:bodyPr anchorCtr="0" anchor="ctr" bIns="91425" lIns="91425" spcFirstLastPara="1" rIns="91425" wrap="square" tIns="91425">
              <a:noAutofit/>
            </a:bodyPr>
            <a:lstStyle/>
            <a:p>
              <a:pPr indent="-298450" lvl="0" marL="457200" rtl="0" algn="l">
                <a:lnSpc>
                  <a:spcPct val="150000"/>
                </a:lnSpc>
                <a:spcBef>
                  <a:spcPts val="200"/>
                </a:spcBef>
                <a:spcAft>
                  <a:spcPts val="0"/>
                </a:spcAft>
                <a:buClr>
                  <a:srgbClr val="0B7140"/>
                </a:buClr>
                <a:buSzPts val="1100"/>
                <a:buFont typeface="Roboto"/>
                <a:buChar char="●"/>
              </a:pPr>
              <a:r>
                <a:rPr lang="en" sz="1100">
                  <a:latin typeface="Calibri"/>
                  <a:ea typeface="Calibri"/>
                  <a:cs typeface="Calibri"/>
                  <a:sym typeface="Calibri"/>
                </a:rPr>
                <a:t>Present UK government give their immense effort to continuation of EIA</a:t>
              </a:r>
              <a:endParaRPr sz="1100">
                <a:latin typeface="Calibri"/>
                <a:ea typeface="Calibri"/>
                <a:cs typeface="Calibri"/>
                <a:sym typeface="Calibri"/>
              </a:endParaRPr>
            </a:p>
            <a:p>
              <a:pPr indent="-298450" lvl="0" marL="457200" rtl="0" algn="l">
                <a:lnSpc>
                  <a:spcPct val="100000"/>
                </a:lnSpc>
                <a:spcBef>
                  <a:spcPts val="0"/>
                </a:spcBef>
                <a:spcAft>
                  <a:spcPts val="0"/>
                </a:spcAft>
                <a:buClr>
                  <a:srgbClr val="0B7140"/>
                </a:buClr>
                <a:buSzPts val="1100"/>
                <a:buFont typeface="Roboto"/>
                <a:buChar char="●"/>
              </a:pPr>
              <a:r>
                <a:rPr lang="en" sz="1100">
                  <a:latin typeface="Calibri"/>
                  <a:ea typeface="Calibri"/>
                  <a:cs typeface="Calibri"/>
                  <a:sym typeface="Calibri"/>
                </a:rPr>
                <a:t>The environment management assessment institute with collaborate with the environment agency enhance the capacity building programs, training programs, and EIA guidance document within the UK </a:t>
              </a:r>
              <a:endParaRPr sz="900">
                <a:solidFill>
                  <a:srgbClr val="0B7140"/>
                </a:solidFill>
                <a:latin typeface="Roboto"/>
                <a:ea typeface="Roboto"/>
                <a:cs typeface="Roboto"/>
                <a:sym typeface="Roboto"/>
              </a:endParaRPr>
            </a:p>
          </p:txBody>
        </p:sp>
      </p:grpSp>
      <p:grpSp>
        <p:nvGrpSpPr>
          <p:cNvPr id="168" name="Google Shape;168;p17"/>
          <p:cNvGrpSpPr/>
          <p:nvPr/>
        </p:nvGrpSpPr>
        <p:grpSpPr>
          <a:xfrm>
            <a:off x="824149" y="2095108"/>
            <a:ext cx="7930472" cy="1030863"/>
            <a:chOff x="1593000" y="2322133"/>
            <a:chExt cx="5957833" cy="774852"/>
          </a:xfrm>
        </p:grpSpPr>
        <p:sp>
          <p:nvSpPr>
            <p:cNvPr id="169" name="Google Shape;169;p17"/>
            <p:cNvSpPr/>
            <p:nvPr/>
          </p:nvSpPr>
          <p:spPr>
            <a:xfrm>
              <a:off x="3364633" y="2322133"/>
              <a:ext cx="4186200" cy="643500"/>
            </a:xfrm>
            <a:prstGeom prst="rect">
              <a:avLst/>
            </a:prstGeom>
            <a:solidFill>
              <a:srgbClr val="EEEEE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 name="Google Shape;170;p17"/>
            <p:cNvSpPr/>
            <p:nvPr/>
          </p:nvSpPr>
          <p:spPr>
            <a:xfrm rot="-5400000">
              <a:off x="2628682" y="1936802"/>
              <a:ext cx="639526" cy="1419143"/>
            </a:xfrm>
            <a:prstGeom prst="flowChartOffpageConnector">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 name="Google Shape;171;p17"/>
            <p:cNvSpPr/>
            <p:nvPr/>
          </p:nvSpPr>
          <p:spPr>
            <a:xfrm>
              <a:off x="2209549" y="2535114"/>
              <a:ext cx="1477800" cy="312000"/>
            </a:xfrm>
            <a:prstGeom prst="rect">
              <a:avLst/>
            </a:prstGeom>
            <a:noFill/>
            <a:ln>
              <a:noFill/>
            </a:ln>
          </p:spPr>
          <p:txBody>
            <a:bodyPr anchorCtr="0" anchor="ctr" bIns="91425" lIns="91425" spcFirstLastPara="1" rIns="91425" wrap="square" tIns="91425">
              <a:noAutofit/>
            </a:bodyPr>
            <a:lstStyle/>
            <a:p>
              <a:pPr indent="0" lvl="0" marL="114300" rtl="0" algn="just">
                <a:lnSpc>
                  <a:spcPct val="115000"/>
                </a:lnSpc>
                <a:spcBef>
                  <a:spcPts val="200"/>
                </a:spcBef>
                <a:spcAft>
                  <a:spcPts val="1000"/>
                </a:spcAft>
                <a:buNone/>
              </a:pPr>
              <a:r>
                <a:rPr b="1" i="1" lang="en" sz="1900">
                  <a:solidFill>
                    <a:schemeClr val="dk1"/>
                  </a:solidFill>
                  <a:latin typeface="Calibri"/>
                  <a:ea typeface="Calibri"/>
                  <a:cs typeface="Calibri"/>
                  <a:sym typeface="Calibri"/>
                </a:rPr>
                <a:t>WEAKNESS</a:t>
              </a:r>
              <a:endParaRPr sz="500">
                <a:solidFill>
                  <a:srgbClr val="FFFFFF"/>
                </a:solidFill>
                <a:latin typeface="Roboto"/>
                <a:ea typeface="Roboto"/>
                <a:cs typeface="Roboto"/>
                <a:sym typeface="Roboto"/>
              </a:endParaRPr>
            </a:p>
          </p:txBody>
        </p:sp>
        <p:sp>
          <p:nvSpPr>
            <p:cNvPr id="172" name="Google Shape;172;p17"/>
            <p:cNvSpPr/>
            <p:nvPr/>
          </p:nvSpPr>
          <p:spPr>
            <a:xfrm>
              <a:off x="1593000" y="2322568"/>
              <a:ext cx="690000" cy="642300"/>
            </a:xfrm>
            <a:prstGeom prst="rect">
              <a:avLst/>
            </a:prstGeom>
            <a:solidFill>
              <a:srgbClr val="0B7743"/>
            </a:solidFill>
            <a:ln>
              <a:noFill/>
            </a:ln>
            <a:effectLst>
              <a:outerShdw blurRad="71438" rotWithShape="0" algn="bl" dir="2700000" dist="28575">
                <a:srgbClr val="000000">
                  <a:alpha val="17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 name="Google Shape;173;p17"/>
            <p:cNvSpPr/>
            <p:nvPr/>
          </p:nvSpPr>
          <p:spPr>
            <a:xfrm>
              <a:off x="1593000" y="2322575"/>
              <a:ext cx="690000" cy="6426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sz="2600">
                  <a:solidFill>
                    <a:srgbClr val="FFFFFF"/>
                  </a:solidFill>
                  <a:latin typeface="Roboto"/>
                  <a:ea typeface="Roboto"/>
                  <a:cs typeface="Roboto"/>
                  <a:sym typeface="Roboto"/>
                </a:rPr>
                <a:t>W</a:t>
              </a:r>
              <a:endParaRPr b="1" sz="2600">
                <a:solidFill>
                  <a:srgbClr val="FFFFFF"/>
                </a:solidFill>
                <a:latin typeface="Roboto"/>
                <a:ea typeface="Roboto"/>
                <a:cs typeface="Roboto"/>
                <a:sym typeface="Roboto"/>
              </a:endParaRPr>
            </a:p>
          </p:txBody>
        </p:sp>
        <p:sp>
          <p:nvSpPr>
            <p:cNvPr id="174" name="Google Shape;174;p17"/>
            <p:cNvSpPr/>
            <p:nvPr/>
          </p:nvSpPr>
          <p:spPr>
            <a:xfrm>
              <a:off x="3582934" y="2567185"/>
              <a:ext cx="3835500" cy="529800"/>
            </a:xfrm>
            <a:prstGeom prst="rect">
              <a:avLst/>
            </a:prstGeom>
            <a:noFill/>
            <a:ln>
              <a:noFill/>
            </a:ln>
          </p:spPr>
          <p:txBody>
            <a:bodyPr anchorCtr="0" anchor="ctr" bIns="91425" lIns="91425" spcFirstLastPara="1" rIns="91425" wrap="square" tIns="91425">
              <a:noAutofit/>
            </a:bodyPr>
            <a:lstStyle/>
            <a:p>
              <a:pPr indent="-298450" lvl="0" marL="457200" rtl="0" algn="l">
                <a:lnSpc>
                  <a:spcPct val="150000"/>
                </a:lnSpc>
                <a:spcBef>
                  <a:spcPts val="200"/>
                </a:spcBef>
                <a:spcAft>
                  <a:spcPts val="0"/>
                </a:spcAft>
                <a:buClr>
                  <a:srgbClr val="0B7140"/>
                </a:buClr>
                <a:buSzPts val="1100"/>
                <a:buFont typeface="Roboto"/>
                <a:buChar char="●"/>
              </a:pPr>
              <a:r>
                <a:rPr lang="en" sz="1100">
                  <a:latin typeface="Calibri"/>
                  <a:ea typeface="Calibri"/>
                  <a:cs typeface="Calibri"/>
                  <a:sym typeface="Calibri"/>
                </a:rPr>
                <a:t>Insufficient attention on changes made in decision making process of EIA</a:t>
              </a:r>
              <a:endParaRPr sz="1100">
                <a:latin typeface="Calibri"/>
                <a:ea typeface="Calibri"/>
                <a:cs typeface="Calibri"/>
                <a:sym typeface="Calibri"/>
              </a:endParaRPr>
            </a:p>
            <a:p>
              <a:pPr indent="-298450" lvl="0" marL="457200" rtl="0" algn="l">
                <a:lnSpc>
                  <a:spcPct val="100000"/>
                </a:lnSpc>
                <a:spcBef>
                  <a:spcPts val="0"/>
                </a:spcBef>
                <a:spcAft>
                  <a:spcPts val="0"/>
                </a:spcAft>
                <a:buClr>
                  <a:srgbClr val="0B7140"/>
                </a:buClr>
                <a:buSzPts val="1100"/>
                <a:buFont typeface="Roboto"/>
                <a:buChar char="●"/>
              </a:pPr>
              <a:r>
                <a:rPr lang="en" sz="1100">
                  <a:latin typeface="Calibri"/>
                  <a:ea typeface="Calibri"/>
                  <a:cs typeface="Calibri"/>
                  <a:sym typeface="Calibri"/>
                </a:rPr>
                <a:t>Monitoring is identified as an important phase and it should be improve further to manage adverse environment effect and the and to deliver the mitigation </a:t>
              </a:r>
              <a:endParaRPr sz="1100">
                <a:latin typeface="Calibri"/>
                <a:ea typeface="Calibri"/>
                <a:cs typeface="Calibri"/>
                <a:sym typeface="Calibri"/>
              </a:endParaRPr>
            </a:p>
            <a:p>
              <a:pPr indent="0" lvl="0" marL="457200" rtl="0" algn="l">
                <a:lnSpc>
                  <a:spcPct val="150000"/>
                </a:lnSpc>
                <a:spcBef>
                  <a:spcPts val="1000"/>
                </a:spcBef>
                <a:spcAft>
                  <a:spcPts val="1000"/>
                </a:spcAft>
                <a:buNone/>
              </a:pPr>
              <a:r>
                <a:t/>
              </a:r>
              <a:endParaRPr sz="900">
                <a:solidFill>
                  <a:srgbClr val="0B7140"/>
                </a:solidFill>
                <a:latin typeface="Roboto"/>
                <a:ea typeface="Roboto"/>
                <a:cs typeface="Roboto"/>
                <a:sym typeface="Roboto"/>
              </a:endParaRPr>
            </a:p>
          </p:txBody>
        </p:sp>
      </p:grpSp>
      <p:grpSp>
        <p:nvGrpSpPr>
          <p:cNvPr id="175" name="Google Shape;175;p17"/>
          <p:cNvGrpSpPr/>
          <p:nvPr/>
        </p:nvGrpSpPr>
        <p:grpSpPr>
          <a:xfrm>
            <a:off x="819174" y="2956097"/>
            <a:ext cx="7930472" cy="893362"/>
            <a:chOff x="1593000" y="2322566"/>
            <a:chExt cx="5957833" cy="678589"/>
          </a:xfrm>
        </p:grpSpPr>
        <p:sp>
          <p:nvSpPr>
            <p:cNvPr id="176" name="Google Shape;176;p17"/>
            <p:cNvSpPr/>
            <p:nvPr/>
          </p:nvSpPr>
          <p:spPr>
            <a:xfrm>
              <a:off x="3364633" y="2322566"/>
              <a:ext cx="4186200" cy="643500"/>
            </a:xfrm>
            <a:prstGeom prst="rect">
              <a:avLst/>
            </a:prstGeom>
            <a:solidFill>
              <a:srgbClr val="EEEEE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 name="Google Shape;177;p17"/>
            <p:cNvSpPr/>
            <p:nvPr/>
          </p:nvSpPr>
          <p:spPr>
            <a:xfrm rot="-5400000">
              <a:off x="2628682" y="1936802"/>
              <a:ext cx="639526" cy="1419143"/>
            </a:xfrm>
            <a:prstGeom prst="flowChartOffpageConnector">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8" name="Google Shape;178;p17"/>
            <p:cNvSpPr/>
            <p:nvPr/>
          </p:nvSpPr>
          <p:spPr>
            <a:xfrm>
              <a:off x="2209549" y="2535114"/>
              <a:ext cx="1477800" cy="312000"/>
            </a:xfrm>
            <a:prstGeom prst="rect">
              <a:avLst/>
            </a:prstGeom>
            <a:noFill/>
            <a:ln>
              <a:noFill/>
            </a:ln>
          </p:spPr>
          <p:txBody>
            <a:bodyPr anchorCtr="0" anchor="ctr" bIns="91425" lIns="91425" spcFirstLastPara="1" rIns="91425" wrap="square" tIns="91425">
              <a:noAutofit/>
            </a:bodyPr>
            <a:lstStyle/>
            <a:p>
              <a:pPr indent="0" lvl="0" marL="114300" rtl="0" algn="just">
                <a:lnSpc>
                  <a:spcPct val="115000"/>
                </a:lnSpc>
                <a:spcBef>
                  <a:spcPts val="200"/>
                </a:spcBef>
                <a:spcAft>
                  <a:spcPts val="1000"/>
                </a:spcAft>
                <a:buNone/>
              </a:pPr>
              <a:r>
                <a:rPr b="1" i="1" lang="en" sz="1700">
                  <a:solidFill>
                    <a:schemeClr val="dk1"/>
                  </a:solidFill>
                  <a:latin typeface="Calibri"/>
                  <a:ea typeface="Calibri"/>
                  <a:cs typeface="Calibri"/>
                  <a:sym typeface="Calibri"/>
                </a:rPr>
                <a:t>OPPORTUNITIES</a:t>
              </a:r>
              <a:endParaRPr sz="300">
                <a:solidFill>
                  <a:srgbClr val="FFFFFF"/>
                </a:solidFill>
                <a:latin typeface="Roboto"/>
                <a:ea typeface="Roboto"/>
                <a:cs typeface="Roboto"/>
                <a:sym typeface="Roboto"/>
              </a:endParaRPr>
            </a:p>
          </p:txBody>
        </p:sp>
        <p:sp>
          <p:nvSpPr>
            <p:cNvPr id="179" name="Google Shape;179;p17"/>
            <p:cNvSpPr/>
            <p:nvPr/>
          </p:nvSpPr>
          <p:spPr>
            <a:xfrm>
              <a:off x="1593000" y="2322568"/>
              <a:ext cx="690000" cy="642300"/>
            </a:xfrm>
            <a:prstGeom prst="rect">
              <a:avLst/>
            </a:prstGeom>
            <a:solidFill>
              <a:srgbClr val="0B7743"/>
            </a:solidFill>
            <a:ln>
              <a:noFill/>
            </a:ln>
            <a:effectLst>
              <a:outerShdw blurRad="71438" rotWithShape="0" algn="bl" dir="2700000" dist="28575">
                <a:srgbClr val="000000">
                  <a:alpha val="17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 name="Google Shape;180;p17"/>
            <p:cNvSpPr/>
            <p:nvPr/>
          </p:nvSpPr>
          <p:spPr>
            <a:xfrm>
              <a:off x="1593000" y="2322575"/>
              <a:ext cx="690000" cy="6426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sz="2600">
                  <a:solidFill>
                    <a:srgbClr val="FFFFFF"/>
                  </a:solidFill>
                  <a:latin typeface="Roboto"/>
                  <a:ea typeface="Roboto"/>
                  <a:cs typeface="Roboto"/>
                  <a:sym typeface="Roboto"/>
                </a:rPr>
                <a:t>O</a:t>
              </a:r>
              <a:endParaRPr b="1" sz="2600">
                <a:solidFill>
                  <a:srgbClr val="FFFFFF"/>
                </a:solidFill>
                <a:latin typeface="Roboto"/>
                <a:ea typeface="Roboto"/>
                <a:cs typeface="Roboto"/>
                <a:sym typeface="Roboto"/>
              </a:endParaRPr>
            </a:p>
          </p:txBody>
        </p:sp>
        <p:sp>
          <p:nvSpPr>
            <p:cNvPr id="181" name="Google Shape;181;p17"/>
            <p:cNvSpPr/>
            <p:nvPr/>
          </p:nvSpPr>
          <p:spPr>
            <a:xfrm>
              <a:off x="3590916" y="2634855"/>
              <a:ext cx="3835500" cy="366300"/>
            </a:xfrm>
            <a:prstGeom prst="rect">
              <a:avLst/>
            </a:prstGeom>
            <a:noFill/>
            <a:ln>
              <a:noFill/>
            </a:ln>
          </p:spPr>
          <p:txBody>
            <a:bodyPr anchorCtr="0" anchor="ctr" bIns="91425" lIns="91425" spcFirstLastPara="1" rIns="91425" wrap="square" tIns="91425">
              <a:noAutofit/>
            </a:bodyPr>
            <a:lstStyle/>
            <a:p>
              <a:pPr indent="-304800" lvl="0" marL="457200" rtl="0" algn="just">
                <a:lnSpc>
                  <a:spcPct val="100000"/>
                </a:lnSpc>
                <a:spcBef>
                  <a:spcPts val="200"/>
                </a:spcBef>
                <a:spcAft>
                  <a:spcPts val="0"/>
                </a:spcAft>
                <a:buClr>
                  <a:srgbClr val="0B7140"/>
                </a:buClr>
                <a:buSzPts val="1200"/>
                <a:buFont typeface="Roboto"/>
                <a:buChar char="●"/>
              </a:pPr>
              <a:r>
                <a:rPr lang="en" sz="1100">
                  <a:latin typeface="Calibri"/>
                  <a:ea typeface="Calibri"/>
                  <a:cs typeface="Calibri"/>
                  <a:sym typeface="Calibri"/>
                </a:rPr>
                <a:t>According to the Liverpool workshop 2013 it is identified the new EIA directive (2014/52/EU) as a good opportunity</a:t>
              </a:r>
              <a:endParaRPr sz="1100">
                <a:latin typeface="Calibri"/>
                <a:ea typeface="Calibri"/>
                <a:cs typeface="Calibri"/>
                <a:sym typeface="Calibri"/>
              </a:endParaRPr>
            </a:p>
            <a:p>
              <a:pPr indent="-304800" lvl="0" marL="457200" rtl="0" algn="just">
                <a:lnSpc>
                  <a:spcPct val="150000"/>
                </a:lnSpc>
                <a:spcBef>
                  <a:spcPts val="0"/>
                </a:spcBef>
                <a:spcAft>
                  <a:spcPts val="0"/>
                </a:spcAft>
                <a:buClr>
                  <a:srgbClr val="0B7140"/>
                </a:buClr>
                <a:buSzPts val="1200"/>
                <a:buFont typeface="Roboto"/>
                <a:buChar char="●"/>
              </a:pPr>
              <a:r>
                <a:rPr lang="en" sz="1100">
                  <a:latin typeface="Calibri"/>
                  <a:ea typeface="Calibri"/>
                  <a:cs typeface="Calibri"/>
                  <a:sym typeface="Calibri"/>
                </a:rPr>
                <a:t>Practical usages of Information Technology for EIA </a:t>
              </a:r>
              <a:endParaRPr sz="1100">
                <a:latin typeface="Calibri"/>
                <a:ea typeface="Calibri"/>
                <a:cs typeface="Calibri"/>
                <a:sym typeface="Calibri"/>
              </a:endParaRPr>
            </a:p>
            <a:p>
              <a:pPr indent="0" lvl="0" marL="457200" rtl="0" algn="l">
                <a:lnSpc>
                  <a:spcPct val="150000"/>
                </a:lnSpc>
                <a:spcBef>
                  <a:spcPts val="1000"/>
                </a:spcBef>
                <a:spcAft>
                  <a:spcPts val="1000"/>
                </a:spcAft>
                <a:buNone/>
              </a:pPr>
              <a:r>
                <a:t/>
              </a:r>
              <a:endParaRPr sz="1100">
                <a:latin typeface="Calibri"/>
                <a:ea typeface="Calibri"/>
                <a:cs typeface="Calibri"/>
                <a:sym typeface="Calibri"/>
              </a:endParaRPr>
            </a:p>
          </p:txBody>
        </p:sp>
      </p:grpSp>
      <p:grpSp>
        <p:nvGrpSpPr>
          <p:cNvPr id="182" name="Google Shape;182;p17"/>
          <p:cNvGrpSpPr/>
          <p:nvPr/>
        </p:nvGrpSpPr>
        <p:grpSpPr>
          <a:xfrm>
            <a:off x="824149" y="3815373"/>
            <a:ext cx="7930472" cy="954580"/>
            <a:chOff x="1593000" y="2322566"/>
            <a:chExt cx="5957833" cy="836544"/>
          </a:xfrm>
        </p:grpSpPr>
        <p:sp>
          <p:nvSpPr>
            <p:cNvPr id="183" name="Google Shape;183;p17"/>
            <p:cNvSpPr/>
            <p:nvPr/>
          </p:nvSpPr>
          <p:spPr>
            <a:xfrm>
              <a:off x="3364633" y="2322566"/>
              <a:ext cx="4186200" cy="643500"/>
            </a:xfrm>
            <a:prstGeom prst="rect">
              <a:avLst/>
            </a:prstGeom>
            <a:solidFill>
              <a:srgbClr val="EEEEE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 name="Google Shape;184;p17"/>
            <p:cNvSpPr/>
            <p:nvPr/>
          </p:nvSpPr>
          <p:spPr>
            <a:xfrm rot="-5400000">
              <a:off x="2628682" y="1936802"/>
              <a:ext cx="639526" cy="1419143"/>
            </a:xfrm>
            <a:prstGeom prst="flowChartOffpageConnector">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 name="Google Shape;185;p17"/>
            <p:cNvSpPr/>
            <p:nvPr/>
          </p:nvSpPr>
          <p:spPr>
            <a:xfrm>
              <a:off x="2209549" y="2535114"/>
              <a:ext cx="1477800" cy="312000"/>
            </a:xfrm>
            <a:prstGeom prst="rect">
              <a:avLst/>
            </a:prstGeom>
            <a:noFill/>
            <a:ln>
              <a:noFill/>
            </a:ln>
          </p:spPr>
          <p:txBody>
            <a:bodyPr anchorCtr="0" anchor="ctr" bIns="91425" lIns="91425" spcFirstLastPara="1" rIns="91425" wrap="square" tIns="91425">
              <a:noAutofit/>
            </a:bodyPr>
            <a:lstStyle/>
            <a:p>
              <a:pPr indent="0" lvl="0" marL="114300" rtl="0" algn="just">
                <a:lnSpc>
                  <a:spcPct val="115000"/>
                </a:lnSpc>
                <a:spcBef>
                  <a:spcPts val="200"/>
                </a:spcBef>
                <a:spcAft>
                  <a:spcPts val="1000"/>
                </a:spcAft>
                <a:buNone/>
              </a:pPr>
              <a:r>
                <a:rPr b="1" i="1" lang="en" sz="1900">
                  <a:solidFill>
                    <a:schemeClr val="dk1"/>
                  </a:solidFill>
                  <a:latin typeface="Calibri"/>
                  <a:ea typeface="Calibri"/>
                  <a:cs typeface="Calibri"/>
                  <a:sym typeface="Calibri"/>
                </a:rPr>
                <a:t>THREATS</a:t>
              </a:r>
              <a:endParaRPr sz="500">
                <a:solidFill>
                  <a:srgbClr val="FFFFFF"/>
                </a:solidFill>
                <a:latin typeface="Roboto"/>
                <a:ea typeface="Roboto"/>
                <a:cs typeface="Roboto"/>
                <a:sym typeface="Roboto"/>
              </a:endParaRPr>
            </a:p>
          </p:txBody>
        </p:sp>
        <p:sp>
          <p:nvSpPr>
            <p:cNvPr id="186" name="Google Shape;186;p17"/>
            <p:cNvSpPr/>
            <p:nvPr/>
          </p:nvSpPr>
          <p:spPr>
            <a:xfrm>
              <a:off x="1593000" y="2322568"/>
              <a:ext cx="690000" cy="642300"/>
            </a:xfrm>
            <a:prstGeom prst="rect">
              <a:avLst/>
            </a:prstGeom>
            <a:solidFill>
              <a:srgbClr val="0B7743"/>
            </a:solidFill>
            <a:ln>
              <a:noFill/>
            </a:ln>
            <a:effectLst>
              <a:outerShdw blurRad="71438" rotWithShape="0" algn="bl" dir="2700000" dist="28575">
                <a:srgbClr val="000000">
                  <a:alpha val="17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 name="Google Shape;187;p17"/>
            <p:cNvSpPr/>
            <p:nvPr/>
          </p:nvSpPr>
          <p:spPr>
            <a:xfrm>
              <a:off x="1593000" y="2322575"/>
              <a:ext cx="690000" cy="6426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sz="2600">
                  <a:solidFill>
                    <a:srgbClr val="FFFFFF"/>
                  </a:solidFill>
                  <a:latin typeface="Roboto"/>
                  <a:ea typeface="Roboto"/>
                  <a:cs typeface="Roboto"/>
                  <a:sym typeface="Roboto"/>
                </a:rPr>
                <a:t>T</a:t>
              </a:r>
              <a:endParaRPr b="1" sz="2600">
                <a:solidFill>
                  <a:srgbClr val="FFFFFF"/>
                </a:solidFill>
                <a:latin typeface="Roboto"/>
                <a:ea typeface="Roboto"/>
                <a:cs typeface="Roboto"/>
                <a:sym typeface="Roboto"/>
              </a:endParaRPr>
            </a:p>
          </p:txBody>
        </p:sp>
        <p:sp>
          <p:nvSpPr>
            <p:cNvPr id="188" name="Google Shape;188;p17"/>
            <p:cNvSpPr/>
            <p:nvPr/>
          </p:nvSpPr>
          <p:spPr>
            <a:xfrm>
              <a:off x="3590916" y="2847110"/>
              <a:ext cx="3835500" cy="312000"/>
            </a:xfrm>
            <a:prstGeom prst="rect">
              <a:avLst/>
            </a:prstGeom>
            <a:noFill/>
            <a:ln>
              <a:noFill/>
            </a:ln>
          </p:spPr>
          <p:txBody>
            <a:bodyPr anchorCtr="0" anchor="ctr" bIns="91425" lIns="91425" spcFirstLastPara="1" rIns="91425" wrap="square" tIns="91425">
              <a:noAutofit/>
            </a:bodyPr>
            <a:lstStyle/>
            <a:p>
              <a:pPr indent="-304800" lvl="0" marL="457200" rtl="0" algn="just">
                <a:lnSpc>
                  <a:spcPct val="150000"/>
                </a:lnSpc>
                <a:spcBef>
                  <a:spcPts val="200"/>
                </a:spcBef>
                <a:spcAft>
                  <a:spcPts val="0"/>
                </a:spcAft>
                <a:buClr>
                  <a:srgbClr val="0B7140"/>
                </a:buClr>
                <a:buSzPts val="1200"/>
                <a:buFont typeface="Roboto"/>
                <a:buChar char="●"/>
              </a:pPr>
              <a:r>
                <a:rPr lang="en" sz="1100">
                  <a:latin typeface="Calibri"/>
                  <a:ea typeface="Calibri"/>
                  <a:cs typeface="Calibri"/>
                  <a:sym typeface="Calibri"/>
                </a:rPr>
                <a:t>EIA legal conditions are not clearly understand </a:t>
              </a:r>
              <a:endParaRPr sz="1100">
                <a:latin typeface="Calibri"/>
                <a:ea typeface="Calibri"/>
                <a:cs typeface="Calibri"/>
                <a:sym typeface="Calibri"/>
              </a:endParaRPr>
            </a:p>
            <a:p>
              <a:pPr indent="0" lvl="0" marL="457200" rtl="0" algn="just">
                <a:lnSpc>
                  <a:spcPct val="150000"/>
                </a:lnSpc>
                <a:spcBef>
                  <a:spcPts val="1000"/>
                </a:spcBef>
                <a:spcAft>
                  <a:spcPts val="0"/>
                </a:spcAft>
                <a:buNone/>
              </a:pPr>
              <a:r>
                <a:t/>
              </a:r>
              <a:endParaRPr sz="1100">
                <a:latin typeface="Calibri"/>
                <a:ea typeface="Calibri"/>
                <a:cs typeface="Calibri"/>
                <a:sym typeface="Calibri"/>
              </a:endParaRPr>
            </a:p>
            <a:p>
              <a:pPr indent="0" lvl="0" marL="457200" rtl="0" algn="l">
                <a:lnSpc>
                  <a:spcPct val="150000"/>
                </a:lnSpc>
                <a:spcBef>
                  <a:spcPts val="1000"/>
                </a:spcBef>
                <a:spcAft>
                  <a:spcPts val="1000"/>
                </a:spcAft>
                <a:buNone/>
              </a:pPr>
              <a:r>
                <a:t/>
              </a:r>
              <a:endParaRPr sz="1100">
                <a:latin typeface="Calibri"/>
                <a:ea typeface="Calibri"/>
                <a:cs typeface="Calibri"/>
                <a:sym typeface="Calibri"/>
              </a:endParaRPr>
            </a:p>
          </p:txBody>
        </p:sp>
      </p:grpSp>
      <p:sp>
        <p:nvSpPr>
          <p:cNvPr id="189" name="Google Shape;189;p17"/>
          <p:cNvSpPr txBox="1"/>
          <p:nvPr/>
        </p:nvSpPr>
        <p:spPr>
          <a:xfrm>
            <a:off x="6295725" y="4542900"/>
            <a:ext cx="2470500" cy="5388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r>
              <a:rPr lang="en" sz="900"/>
              <a:t>(Jha-Thakur and Fischer, 2016; 13)</a:t>
            </a:r>
            <a:endParaRPr sz="900"/>
          </a:p>
          <a:p>
            <a:pPr indent="0" lvl="0" marL="0" rtl="0" algn="l">
              <a:spcBef>
                <a:spcPts val="0"/>
              </a:spcBef>
              <a:spcAft>
                <a:spcPts val="0"/>
              </a:spcAft>
              <a:buNone/>
            </a:pPr>
            <a:r>
              <a:t/>
            </a:r>
            <a:endParaRPr>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3" name="Shape 193"/>
        <p:cNvGrpSpPr/>
        <p:nvPr/>
      </p:nvGrpSpPr>
      <p:grpSpPr>
        <a:xfrm>
          <a:off x="0" y="0"/>
          <a:ext cx="0" cy="0"/>
          <a:chOff x="0" y="0"/>
          <a:chExt cx="0" cy="0"/>
        </a:xfrm>
      </p:grpSpPr>
      <p:sp>
        <p:nvSpPr>
          <p:cNvPr id="194" name="Google Shape;194;p18"/>
          <p:cNvSpPr txBox="1"/>
          <p:nvPr>
            <p:ph type="title"/>
          </p:nvPr>
        </p:nvSpPr>
        <p:spPr>
          <a:xfrm>
            <a:off x="819150" y="440925"/>
            <a:ext cx="7505700" cy="954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b="1" i="1" lang="en" sz="2800">
                <a:latin typeface="Calibri"/>
                <a:ea typeface="Calibri"/>
                <a:cs typeface="Calibri"/>
                <a:sym typeface="Calibri"/>
              </a:rPr>
              <a:t>Legislation</a:t>
            </a:r>
            <a:endParaRPr b="1" i="1" sz="2800">
              <a:latin typeface="Calibri"/>
              <a:ea typeface="Calibri"/>
              <a:cs typeface="Calibri"/>
              <a:sym typeface="Calibri"/>
            </a:endParaRPr>
          </a:p>
          <a:p>
            <a:pPr indent="0" lvl="0" marL="0" rtl="0" algn="l">
              <a:spcBef>
                <a:spcPts val="0"/>
              </a:spcBef>
              <a:spcAft>
                <a:spcPts val="0"/>
              </a:spcAft>
              <a:buSzPts val="990"/>
              <a:buNone/>
            </a:pPr>
            <a:r>
              <a:t/>
            </a:r>
            <a:endParaRPr sz="2700"/>
          </a:p>
        </p:txBody>
      </p:sp>
      <p:sp>
        <p:nvSpPr>
          <p:cNvPr id="195" name="Google Shape;195;p18"/>
          <p:cNvSpPr txBox="1"/>
          <p:nvPr>
            <p:ph idx="1" type="body"/>
          </p:nvPr>
        </p:nvSpPr>
        <p:spPr>
          <a:xfrm>
            <a:off x="819150" y="1106850"/>
            <a:ext cx="7505700" cy="2448000"/>
          </a:xfrm>
          <a:prstGeom prst="rect">
            <a:avLst/>
          </a:prstGeom>
        </p:spPr>
        <p:txBody>
          <a:bodyPr anchorCtr="0" anchor="t" bIns="91425" lIns="91425" spcFirstLastPara="1" rIns="91425" wrap="square" tIns="91425">
            <a:normAutofit/>
          </a:bodyPr>
          <a:lstStyle/>
          <a:p>
            <a:pPr indent="0" lvl="0" marL="0" rtl="0" algn="just">
              <a:lnSpc>
                <a:spcPct val="95000"/>
              </a:lnSpc>
              <a:spcBef>
                <a:spcPts val="500"/>
              </a:spcBef>
              <a:spcAft>
                <a:spcPts val="0"/>
              </a:spcAft>
              <a:buNone/>
            </a:pPr>
            <a:r>
              <a:rPr lang="en" sz="1800">
                <a:solidFill>
                  <a:srgbClr val="000000"/>
                </a:solidFill>
              </a:rPr>
              <a:t>The procedure of Environment Impact Assessment included in the town and country planning, England. The process of Environmental Impact Assessment in the context of town and country planning in England is ruled by the Town and Country Planning (the ‘2017 Regulations’). These rules apply to construction projects that have Part III of the Town and Country Planning Act 1990 planning permission </a:t>
            </a:r>
            <a:endParaRPr sz="1800">
              <a:solidFill>
                <a:srgbClr val="000000"/>
              </a:solidFill>
            </a:endParaRPr>
          </a:p>
          <a:p>
            <a:pPr indent="0" lvl="0" marL="0" rtl="0" algn="l">
              <a:lnSpc>
                <a:spcPct val="95000"/>
              </a:lnSpc>
              <a:spcBef>
                <a:spcPts val="0"/>
              </a:spcBef>
              <a:spcAft>
                <a:spcPts val="1200"/>
              </a:spcAft>
              <a:buNone/>
            </a:pPr>
            <a:r>
              <a:t/>
            </a:r>
            <a:endParaRPr/>
          </a:p>
        </p:txBody>
      </p:sp>
      <p:sp>
        <p:nvSpPr>
          <p:cNvPr id="196" name="Google Shape;196;p18"/>
          <p:cNvSpPr txBox="1"/>
          <p:nvPr/>
        </p:nvSpPr>
        <p:spPr>
          <a:xfrm>
            <a:off x="5250000" y="2768900"/>
            <a:ext cx="3000000" cy="3387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r>
              <a:rPr lang="en" sz="1000">
                <a:latin typeface="Calibri"/>
                <a:ea typeface="Calibri"/>
                <a:cs typeface="Calibri"/>
                <a:sym typeface="Calibri"/>
              </a:rPr>
              <a:t>(GOV.UK; 2014)</a:t>
            </a:r>
            <a:endParaRPr sz="1000"/>
          </a:p>
        </p:txBody>
      </p:sp>
      <p:pic>
        <p:nvPicPr>
          <p:cNvPr id="197" name="Google Shape;197;p18"/>
          <p:cNvPicPr preferRelativeResize="0"/>
          <p:nvPr/>
        </p:nvPicPr>
        <p:blipFill>
          <a:blip r:embed="rId3">
            <a:alphaModFix/>
          </a:blip>
          <a:stretch>
            <a:fillRect/>
          </a:stretch>
        </p:blipFill>
        <p:spPr>
          <a:xfrm>
            <a:off x="6900200" y="3235400"/>
            <a:ext cx="1424650" cy="14246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1" name="Shape 201"/>
        <p:cNvGrpSpPr/>
        <p:nvPr/>
      </p:nvGrpSpPr>
      <p:grpSpPr>
        <a:xfrm>
          <a:off x="0" y="0"/>
          <a:ext cx="0" cy="0"/>
          <a:chOff x="0" y="0"/>
          <a:chExt cx="0" cy="0"/>
        </a:xfrm>
      </p:grpSpPr>
      <p:sp>
        <p:nvSpPr>
          <p:cNvPr id="202" name="Google Shape;202;p19"/>
          <p:cNvSpPr txBox="1"/>
          <p:nvPr>
            <p:ph type="title"/>
          </p:nvPr>
        </p:nvSpPr>
        <p:spPr>
          <a:xfrm>
            <a:off x="819150" y="342400"/>
            <a:ext cx="7505700" cy="954600"/>
          </a:xfrm>
          <a:prstGeom prst="rect">
            <a:avLst/>
          </a:prstGeom>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990"/>
              <a:buNone/>
            </a:pPr>
            <a:r>
              <a:rPr b="1" i="1" lang="en" sz="2700">
                <a:latin typeface="Calibri"/>
                <a:ea typeface="Calibri"/>
                <a:cs typeface="Calibri"/>
                <a:sym typeface="Calibri"/>
              </a:rPr>
              <a:t>Environmental factors ; </a:t>
            </a:r>
            <a:endParaRPr b="1" i="1" sz="2700">
              <a:latin typeface="Calibri"/>
              <a:ea typeface="Calibri"/>
              <a:cs typeface="Calibri"/>
              <a:sym typeface="Calibri"/>
            </a:endParaRPr>
          </a:p>
          <a:p>
            <a:pPr indent="0" lvl="0" marL="0" rtl="0" algn="l">
              <a:spcBef>
                <a:spcPts val="0"/>
              </a:spcBef>
              <a:spcAft>
                <a:spcPts val="0"/>
              </a:spcAft>
              <a:buSzPts val="990"/>
              <a:buNone/>
            </a:pPr>
            <a:r>
              <a:t/>
            </a:r>
            <a:endParaRPr b="1" i="1" sz="2800">
              <a:highlight>
                <a:schemeClr val="lt1"/>
              </a:highlight>
              <a:latin typeface="Calibri"/>
              <a:ea typeface="Calibri"/>
              <a:cs typeface="Calibri"/>
              <a:sym typeface="Calibri"/>
            </a:endParaRPr>
          </a:p>
          <a:p>
            <a:pPr indent="0" lvl="0" marL="0" rtl="0" algn="l">
              <a:spcBef>
                <a:spcPts val="0"/>
              </a:spcBef>
              <a:spcAft>
                <a:spcPts val="0"/>
              </a:spcAft>
              <a:buSzPts val="990"/>
              <a:buNone/>
            </a:pPr>
            <a:r>
              <a:t/>
            </a:r>
            <a:endParaRPr sz="2700"/>
          </a:p>
        </p:txBody>
      </p:sp>
      <p:sp>
        <p:nvSpPr>
          <p:cNvPr id="203" name="Google Shape;203;p19"/>
          <p:cNvSpPr txBox="1"/>
          <p:nvPr>
            <p:ph idx="1" type="body"/>
          </p:nvPr>
        </p:nvSpPr>
        <p:spPr>
          <a:xfrm>
            <a:off x="936275" y="1032300"/>
            <a:ext cx="1855800" cy="475500"/>
          </a:xfrm>
          <a:prstGeom prst="rect">
            <a:avLst/>
          </a:prstGeom>
        </p:spPr>
        <p:txBody>
          <a:bodyPr anchorCtr="0" anchor="t" bIns="91425" lIns="91425" spcFirstLastPara="1" rIns="91425" wrap="square" tIns="91425">
            <a:normAutofit fontScale="25000" lnSpcReduction="20000"/>
          </a:bodyPr>
          <a:lstStyle/>
          <a:p>
            <a:pPr indent="-362112" lvl="0" marL="457200" rtl="0" algn="just">
              <a:lnSpc>
                <a:spcPct val="95000"/>
              </a:lnSpc>
              <a:spcBef>
                <a:spcPts val="500"/>
              </a:spcBef>
              <a:spcAft>
                <a:spcPts val="0"/>
              </a:spcAft>
              <a:buSzPct val="100000"/>
              <a:buChar char="❖"/>
            </a:pPr>
            <a:r>
              <a:rPr b="1" lang="en" sz="8410"/>
              <a:t>Air</a:t>
            </a:r>
            <a:endParaRPr b="1" sz="8410"/>
          </a:p>
          <a:p>
            <a:pPr indent="0" lvl="0" marL="0" rtl="0" algn="l">
              <a:lnSpc>
                <a:spcPct val="95000"/>
              </a:lnSpc>
              <a:spcBef>
                <a:spcPts val="0"/>
              </a:spcBef>
              <a:spcAft>
                <a:spcPts val="1200"/>
              </a:spcAft>
              <a:buNone/>
            </a:pPr>
            <a:r>
              <a:t/>
            </a:r>
            <a:endParaRPr/>
          </a:p>
        </p:txBody>
      </p:sp>
      <p:sp>
        <p:nvSpPr>
          <p:cNvPr id="204" name="Google Shape;204;p19"/>
          <p:cNvSpPr txBox="1"/>
          <p:nvPr/>
        </p:nvSpPr>
        <p:spPr>
          <a:xfrm>
            <a:off x="1386800" y="1394375"/>
            <a:ext cx="7635000" cy="1125300"/>
          </a:xfrm>
          <a:prstGeom prst="rect">
            <a:avLst/>
          </a:prstGeom>
          <a:noFill/>
          <a:ln>
            <a:noFill/>
          </a:ln>
        </p:spPr>
        <p:txBody>
          <a:bodyPr anchorCtr="0" anchor="t" bIns="91425" lIns="91425" spcFirstLastPara="1" rIns="91425" wrap="square" tIns="91425">
            <a:spAutoFit/>
          </a:bodyPr>
          <a:lstStyle/>
          <a:p>
            <a:pPr indent="-336550" lvl="0" marL="457200" rtl="0" algn="l">
              <a:lnSpc>
                <a:spcPct val="115000"/>
              </a:lnSpc>
              <a:spcBef>
                <a:spcPts val="600"/>
              </a:spcBef>
              <a:spcAft>
                <a:spcPts val="0"/>
              </a:spcAft>
              <a:buSzPts val="1700"/>
              <a:buFont typeface="Calibri"/>
              <a:buChar char="➢"/>
            </a:pPr>
            <a:r>
              <a:rPr b="1" i="1" lang="en" sz="1700">
                <a:solidFill>
                  <a:schemeClr val="lt1"/>
                </a:solidFill>
                <a:latin typeface="Calibri"/>
                <a:ea typeface="Calibri"/>
                <a:cs typeface="Calibri"/>
                <a:sym typeface="Calibri"/>
              </a:rPr>
              <a:t>M</a:t>
            </a:r>
            <a:r>
              <a:rPr b="1" i="1" lang="en" sz="1700">
                <a:solidFill>
                  <a:schemeClr val="lt1"/>
                </a:solidFill>
                <a:latin typeface="Calibri"/>
                <a:ea typeface="Calibri"/>
                <a:cs typeface="Calibri"/>
                <a:sym typeface="Calibri"/>
              </a:rPr>
              <a:t>ain Air Pollutants</a:t>
            </a:r>
            <a:r>
              <a:rPr i="1" lang="en" sz="1700">
                <a:solidFill>
                  <a:schemeClr val="lt1"/>
                </a:solidFill>
                <a:latin typeface="Calibri"/>
                <a:ea typeface="Calibri"/>
                <a:cs typeface="Calibri"/>
                <a:sym typeface="Calibri"/>
              </a:rPr>
              <a:t> </a:t>
            </a:r>
            <a:r>
              <a:rPr lang="en" sz="1700">
                <a:latin typeface="Calibri"/>
                <a:ea typeface="Calibri"/>
                <a:cs typeface="Calibri"/>
                <a:sym typeface="Calibri"/>
              </a:rPr>
              <a:t>- Nitrogen Oxide, Carbon Monoxide, Carbon Dioxide, </a:t>
            </a:r>
            <a:r>
              <a:rPr lang="en" sz="1700">
                <a:latin typeface="Calibri"/>
                <a:ea typeface="Calibri"/>
                <a:cs typeface="Calibri"/>
                <a:sym typeface="Calibri"/>
              </a:rPr>
              <a:t>Su</a:t>
            </a:r>
            <a:r>
              <a:rPr i="1" lang="en" sz="1700">
                <a:latin typeface="Calibri"/>
                <a:ea typeface="Calibri"/>
                <a:cs typeface="Calibri"/>
                <a:sym typeface="Calibri"/>
              </a:rPr>
              <a:t>lphur</a:t>
            </a:r>
            <a:r>
              <a:rPr i="1" lang="en" sz="1700">
                <a:latin typeface="Calibri"/>
                <a:ea typeface="Calibri"/>
                <a:cs typeface="Calibri"/>
                <a:sym typeface="Calibri"/>
              </a:rPr>
              <a:t> Dioxide, Volatile organic compounds, Particulates </a:t>
            </a:r>
            <a:endParaRPr i="1" sz="1700">
              <a:latin typeface="Calibri"/>
              <a:ea typeface="Calibri"/>
              <a:cs typeface="Calibri"/>
              <a:sym typeface="Calibri"/>
            </a:endParaRPr>
          </a:p>
          <a:p>
            <a:pPr indent="0" lvl="0" marL="914400" rtl="0" algn="l">
              <a:lnSpc>
                <a:spcPct val="115000"/>
              </a:lnSpc>
              <a:spcBef>
                <a:spcPts val="600"/>
              </a:spcBef>
              <a:spcAft>
                <a:spcPts val="0"/>
              </a:spcAft>
              <a:buNone/>
            </a:pPr>
            <a:r>
              <a:t/>
            </a:r>
            <a:endParaRPr sz="1700">
              <a:latin typeface="Calibri"/>
              <a:ea typeface="Calibri"/>
              <a:cs typeface="Calibri"/>
              <a:sym typeface="Calibri"/>
            </a:endParaRPr>
          </a:p>
        </p:txBody>
      </p:sp>
      <p:sp>
        <p:nvSpPr>
          <p:cNvPr id="205" name="Google Shape;205;p19"/>
          <p:cNvSpPr txBox="1"/>
          <p:nvPr/>
        </p:nvSpPr>
        <p:spPr>
          <a:xfrm>
            <a:off x="1407325" y="2085250"/>
            <a:ext cx="6913500" cy="747300"/>
          </a:xfrm>
          <a:prstGeom prst="rect">
            <a:avLst/>
          </a:prstGeom>
          <a:noFill/>
          <a:ln>
            <a:noFill/>
          </a:ln>
        </p:spPr>
        <p:txBody>
          <a:bodyPr anchorCtr="0" anchor="t" bIns="91425" lIns="91425" spcFirstLastPara="1" rIns="91425" wrap="square" tIns="91425">
            <a:spAutoFit/>
          </a:bodyPr>
          <a:lstStyle/>
          <a:p>
            <a:pPr indent="-336550" lvl="0" marL="457200" rtl="0" algn="l">
              <a:lnSpc>
                <a:spcPct val="115000"/>
              </a:lnSpc>
              <a:spcBef>
                <a:spcPts val="600"/>
              </a:spcBef>
              <a:spcAft>
                <a:spcPts val="0"/>
              </a:spcAft>
              <a:buSzPts val="1700"/>
              <a:buFont typeface="Calibri"/>
              <a:buChar char="➢"/>
            </a:pPr>
            <a:r>
              <a:rPr b="1" i="1" lang="en" sz="1700">
                <a:solidFill>
                  <a:schemeClr val="lt1"/>
                </a:solidFill>
                <a:latin typeface="Calibri"/>
                <a:ea typeface="Calibri"/>
                <a:cs typeface="Calibri"/>
                <a:sym typeface="Calibri"/>
              </a:rPr>
              <a:t>Major Potential Effects</a:t>
            </a:r>
            <a:r>
              <a:rPr lang="en" sz="1700">
                <a:latin typeface="Calibri"/>
                <a:ea typeface="Calibri"/>
                <a:cs typeface="Calibri"/>
                <a:sym typeface="Calibri"/>
              </a:rPr>
              <a:t> - Emissions from the aircraft, emissions caused by the road traffic, dust nuisance, Deposition of airborne pollutants</a:t>
            </a:r>
            <a:endParaRPr/>
          </a:p>
        </p:txBody>
      </p:sp>
      <p:sp>
        <p:nvSpPr>
          <p:cNvPr id="206" name="Google Shape;206;p19"/>
          <p:cNvSpPr txBox="1"/>
          <p:nvPr/>
        </p:nvSpPr>
        <p:spPr>
          <a:xfrm>
            <a:off x="1443275" y="2798750"/>
            <a:ext cx="6913500" cy="446400"/>
          </a:xfrm>
          <a:prstGeom prst="rect">
            <a:avLst/>
          </a:prstGeom>
          <a:noFill/>
          <a:ln>
            <a:noFill/>
          </a:ln>
        </p:spPr>
        <p:txBody>
          <a:bodyPr anchorCtr="0" anchor="t" bIns="91425" lIns="91425" spcFirstLastPara="1" rIns="91425" wrap="square" tIns="91425">
            <a:spAutoFit/>
          </a:bodyPr>
          <a:lstStyle/>
          <a:p>
            <a:pPr indent="-336550" lvl="0" marL="457200" rtl="0" algn="l">
              <a:lnSpc>
                <a:spcPct val="115000"/>
              </a:lnSpc>
              <a:spcBef>
                <a:spcPts val="600"/>
              </a:spcBef>
              <a:spcAft>
                <a:spcPts val="0"/>
              </a:spcAft>
              <a:buSzPts val="1700"/>
              <a:buFont typeface="Calibri"/>
              <a:buChar char="➢"/>
            </a:pPr>
            <a:r>
              <a:rPr b="1" i="1" lang="en" sz="1700">
                <a:solidFill>
                  <a:schemeClr val="lt1"/>
                </a:solidFill>
                <a:latin typeface="Calibri"/>
                <a:ea typeface="Calibri"/>
                <a:cs typeface="Calibri"/>
                <a:sym typeface="Calibri"/>
              </a:rPr>
              <a:t>Mitigation Actions</a:t>
            </a:r>
            <a:endParaRPr/>
          </a:p>
        </p:txBody>
      </p:sp>
      <p:sp>
        <p:nvSpPr>
          <p:cNvPr id="207" name="Google Shape;207;p19"/>
          <p:cNvSpPr txBox="1"/>
          <p:nvPr/>
        </p:nvSpPr>
        <p:spPr>
          <a:xfrm>
            <a:off x="2131925" y="3168475"/>
            <a:ext cx="6837000" cy="1647000"/>
          </a:xfrm>
          <a:prstGeom prst="rect">
            <a:avLst/>
          </a:prstGeom>
          <a:noFill/>
          <a:ln>
            <a:noFill/>
          </a:ln>
        </p:spPr>
        <p:txBody>
          <a:bodyPr anchorCtr="0" anchor="t" bIns="91425" lIns="91425" spcFirstLastPara="1" rIns="91425" wrap="square" tIns="91425">
            <a:spAutoFit/>
          </a:bodyPr>
          <a:lstStyle/>
          <a:p>
            <a:pPr indent="-330200" lvl="0" marL="457200" rtl="0" algn="l">
              <a:lnSpc>
                <a:spcPct val="100000"/>
              </a:lnSpc>
              <a:spcBef>
                <a:spcPts val="600"/>
              </a:spcBef>
              <a:spcAft>
                <a:spcPts val="0"/>
              </a:spcAft>
              <a:buClr>
                <a:schemeClr val="dk2"/>
              </a:buClr>
              <a:buSzPts val="1600"/>
              <a:buFont typeface="Calibri"/>
              <a:buChar char="●"/>
            </a:pPr>
            <a:r>
              <a:rPr lang="en" sz="1600">
                <a:latin typeface="Calibri"/>
                <a:ea typeface="Calibri"/>
                <a:cs typeface="Calibri"/>
                <a:sym typeface="Calibri"/>
              </a:rPr>
              <a:t>Airfield layout should be modify to minimize idling and taxiing time</a:t>
            </a:r>
            <a:endParaRPr sz="1600">
              <a:latin typeface="Calibri"/>
              <a:ea typeface="Calibri"/>
              <a:cs typeface="Calibri"/>
              <a:sym typeface="Calibri"/>
            </a:endParaRPr>
          </a:p>
          <a:p>
            <a:pPr indent="-330200" lvl="0" marL="457200" rtl="0" algn="l">
              <a:lnSpc>
                <a:spcPct val="100000"/>
              </a:lnSpc>
              <a:spcBef>
                <a:spcPts val="0"/>
              </a:spcBef>
              <a:spcAft>
                <a:spcPts val="0"/>
              </a:spcAft>
              <a:buClr>
                <a:schemeClr val="dk2"/>
              </a:buClr>
              <a:buSzPts val="1600"/>
              <a:buFont typeface="Calibri"/>
              <a:buChar char="●"/>
            </a:pPr>
            <a:r>
              <a:rPr lang="en" sz="1600">
                <a:latin typeface="Calibri"/>
                <a:ea typeface="Calibri"/>
                <a:cs typeface="Calibri"/>
                <a:sym typeface="Calibri"/>
              </a:rPr>
              <a:t>There should be a proper traffic management strategy to avoid the emission</a:t>
            </a:r>
            <a:endParaRPr sz="1600">
              <a:latin typeface="Calibri"/>
              <a:ea typeface="Calibri"/>
              <a:cs typeface="Calibri"/>
              <a:sym typeface="Calibri"/>
            </a:endParaRPr>
          </a:p>
          <a:p>
            <a:pPr indent="-330200" lvl="0" marL="457200" rtl="0" algn="l">
              <a:lnSpc>
                <a:spcPct val="100000"/>
              </a:lnSpc>
              <a:spcBef>
                <a:spcPts val="0"/>
              </a:spcBef>
              <a:spcAft>
                <a:spcPts val="0"/>
              </a:spcAft>
              <a:buClr>
                <a:schemeClr val="dk2"/>
              </a:buClr>
              <a:buSzPts val="1600"/>
              <a:buFont typeface="Calibri"/>
              <a:buChar char="●"/>
            </a:pPr>
            <a:r>
              <a:rPr lang="en" sz="1600">
                <a:latin typeface="Calibri"/>
                <a:ea typeface="Calibri"/>
                <a:cs typeface="Calibri"/>
                <a:sym typeface="Calibri"/>
              </a:rPr>
              <a:t>Encourage people to have public transport, it will be minimize the congestion </a:t>
            </a:r>
            <a:endParaRPr sz="1600">
              <a:latin typeface="Calibri"/>
              <a:ea typeface="Calibri"/>
              <a:cs typeface="Calibri"/>
              <a:sym typeface="Calibri"/>
            </a:endParaRPr>
          </a:p>
          <a:p>
            <a:pPr indent="0" lvl="0" marL="0" rtl="0" algn="l">
              <a:spcBef>
                <a:spcPts val="0"/>
              </a:spcBef>
              <a:spcAft>
                <a:spcPts val="0"/>
              </a:spcAft>
              <a:buNone/>
            </a:pPr>
            <a:r>
              <a:t/>
            </a:r>
            <a:endParaRPr sz="1500">
              <a:latin typeface="Calibri"/>
              <a:ea typeface="Calibri"/>
              <a:cs typeface="Calibri"/>
              <a:sym typeface="Calibri"/>
            </a:endParaRPr>
          </a:p>
        </p:txBody>
      </p:sp>
      <p:pic>
        <p:nvPicPr>
          <p:cNvPr id="208" name="Google Shape;208;p19"/>
          <p:cNvPicPr preferRelativeResize="0"/>
          <p:nvPr/>
        </p:nvPicPr>
        <p:blipFill>
          <a:blip r:embed="rId3">
            <a:alphaModFix/>
          </a:blip>
          <a:stretch>
            <a:fillRect/>
          </a:stretch>
        </p:blipFill>
        <p:spPr>
          <a:xfrm>
            <a:off x="683900" y="3267963"/>
            <a:ext cx="1448026" cy="1448026"/>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2" name="Shape 212"/>
        <p:cNvGrpSpPr/>
        <p:nvPr/>
      </p:nvGrpSpPr>
      <p:grpSpPr>
        <a:xfrm>
          <a:off x="0" y="0"/>
          <a:ext cx="0" cy="0"/>
          <a:chOff x="0" y="0"/>
          <a:chExt cx="0" cy="0"/>
        </a:xfrm>
      </p:grpSpPr>
      <p:sp>
        <p:nvSpPr>
          <p:cNvPr id="213" name="Google Shape;213;p20"/>
          <p:cNvSpPr txBox="1"/>
          <p:nvPr>
            <p:ph type="title"/>
          </p:nvPr>
        </p:nvSpPr>
        <p:spPr>
          <a:xfrm>
            <a:off x="819150" y="440925"/>
            <a:ext cx="7505700" cy="954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b="1" i="1" lang="en" sz="2800">
                <a:latin typeface="Calibri"/>
                <a:ea typeface="Calibri"/>
                <a:cs typeface="Calibri"/>
                <a:sym typeface="Calibri"/>
              </a:rPr>
              <a:t>Water Resources &amp; Quality</a:t>
            </a:r>
            <a:endParaRPr b="1" i="1" sz="2800">
              <a:latin typeface="Calibri"/>
              <a:ea typeface="Calibri"/>
              <a:cs typeface="Calibri"/>
              <a:sym typeface="Calibri"/>
            </a:endParaRPr>
          </a:p>
          <a:p>
            <a:pPr indent="0" lvl="0" marL="0" rtl="0" algn="l">
              <a:spcBef>
                <a:spcPts val="0"/>
              </a:spcBef>
              <a:spcAft>
                <a:spcPts val="0"/>
              </a:spcAft>
              <a:buSzPts val="990"/>
              <a:buNone/>
            </a:pPr>
            <a:r>
              <a:t/>
            </a:r>
            <a:endParaRPr b="1" i="1" sz="2800"/>
          </a:p>
        </p:txBody>
      </p:sp>
      <p:sp>
        <p:nvSpPr>
          <p:cNvPr id="214" name="Google Shape;214;p20"/>
          <p:cNvSpPr txBox="1"/>
          <p:nvPr>
            <p:ph idx="1" type="body"/>
          </p:nvPr>
        </p:nvSpPr>
        <p:spPr>
          <a:xfrm>
            <a:off x="819150" y="1106850"/>
            <a:ext cx="7744800" cy="741900"/>
          </a:xfrm>
          <a:prstGeom prst="rect">
            <a:avLst/>
          </a:prstGeom>
        </p:spPr>
        <p:txBody>
          <a:bodyPr anchorCtr="0" anchor="t" bIns="91425" lIns="91425" spcFirstLastPara="1" rIns="91425" wrap="square" tIns="91425">
            <a:noAutofit/>
          </a:bodyPr>
          <a:lstStyle/>
          <a:p>
            <a:pPr indent="-342900" lvl="0" marL="457200" rtl="0" algn="l">
              <a:spcBef>
                <a:spcPts val="500"/>
              </a:spcBef>
              <a:spcAft>
                <a:spcPts val="0"/>
              </a:spcAft>
              <a:buSzPts val="1800"/>
              <a:buChar char="❖"/>
            </a:pPr>
            <a:r>
              <a:rPr lang="en" sz="1800">
                <a:solidFill>
                  <a:srgbClr val="000000"/>
                </a:solidFill>
              </a:rPr>
              <a:t>Situated on Broadfield Down, a dome-shaped periclinal formation, the core of which is made up of Carboniferous Black Rock Limestone (BRL) </a:t>
            </a:r>
            <a:endParaRPr sz="1800">
              <a:solidFill>
                <a:srgbClr val="000000"/>
              </a:solidFill>
            </a:endParaRPr>
          </a:p>
          <a:p>
            <a:pPr indent="0" lvl="0" marL="0" rtl="0" algn="just">
              <a:lnSpc>
                <a:spcPct val="95000"/>
              </a:lnSpc>
              <a:spcBef>
                <a:spcPts val="500"/>
              </a:spcBef>
              <a:spcAft>
                <a:spcPts val="0"/>
              </a:spcAft>
              <a:buSzPts val="275"/>
              <a:buNone/>
            </a:pPr>
            <a:r>
              <a:rPr lang="en" sz="1800">
                <a:solidFill>
                  <a:srgbClr val="000000"/>
                </a:solidFill>
              </a:rPr>
              <a:t> </a:t>
            </a:r>
            <a:endParaRPr sz="1800">
              <a:solidFill>
                <a:srgbClr val="000000"/>
              </a:solidFill>
            </a:endParaRPr>
          </a:p>
          <a:p>
            <a:pPr indent="0" lvl="0" marL="0" rtl="0" algn="l">
              <a:lnSpc>
                <a:spcPct val="95000"/>
              </a:lnSpc>
              <a:spcBef>
                <a:spcPts val="0"/>
              </a:spcBef>
              <a:spcAft>
                <a:spcPts val="1200"/>
              </a:spcAft>
              <a:buSzPts val="275"/>
              <a:buNone/>
            </a:pPr>
            <a:r>
              <a:t/>
            </a:r>
            <a:endParaRPr sz="1800"/>
          </a:p>
        </p:txBody>
      </p:sp>
      <p:sp>
        <p:nvSpPr>
          <p:cNvPr id="215" name="Google Shape;215;p20"/>
          <p:cNvSpPr txBox="1"/>
          <p:nvPr>
            <p:ph idx="1" type="body"/>
          </p:nvPr>
        </p:nvSpPr>
        <p:spPr>
          <a:xfrm>
            <a:off x="787200" y="1797375"/>
            <a:ext cx="7776900" cy="818100"/>
          </a:xfrm>
          <a:prstGeom prst="rect">
            <a:avLst/>
          </a:prstGeom>
        </p:spPr>
        <p:txBody>
          <a:bodyPr anchorCtr="0" anchor="t" bIns="91425" lIns="91425" spcFirstLastPara="1" rIns="91425" wrap="square" tIns="91425">
            <a:noAutofit/>
          </a:bodyPr>
          <a:lstStyle/>
          <a:p>
            <a:pPr indent="-342900" lvl="0" marL="457200" rtl="0" algn="l">
              <a:spcBef>
                <a:spcPts val="500"/>
              </a:spcBef>
              <a:spcAft>
                <a:spcPts val="0"/>
              </a:spcAft>
              <a:buSzPts val="1800"/>
              <a:buChar char="❖"/>
            </a:pPr>
            <a:r>
              <a:rPr lang="en" sz="1800">
                <a:solidFill>
                  <a:srgbClr val="000000"/>
                </a:solidFill>
              </a:rPr>
              <a:t>The surrounding soil has a high potential for leaching, according the Environment </a:t>
            </a:r>
            <a:r>
              <a:rPr lang="en" sz="1800">
                <a:solidFill>
                  <a:srgbClr val="000000"/>
                </a:solidFill>
              </a:rPr>
              <a:t>Agency</a:t>
            </a:r>
            <a:r>
              <a:rPr lang="en" sz="1800">
                <a:solidFill>
                  <a:srgbClr val="000000"/>
                </a:solidFill>
              </a:rPr>
              <a:t> Groundwater Vulnerability </a:t>
            </a:r>
            <a:endParaRPr sz="1800">
              <a:solidFill>
                <a:srgbClr val="000000"/>
              </a:solidFill>
            </a:endParaRPr>
          </a:p>
          <a:p>
            <a:pPr indent="0" lvl="0" marL="457200" rtl="0" algn="l">
              <a:spcBef>
                <a:spcPts val="500"/>
              </a:spcBef>
              <a:spcAft>
                <a:spcPts val="0"/>
              </a:spcAft>
              <a:buNone/>
            </a:pPr>
            <a:r>
              <a:t/>
            </a:r>
            <a:endParaRPr sz="1800">
              <a:solidFill>
                <a:srgbClr val="000000"/>
              </a:solidFill>
            </a:endParaRPr>
          </a:p>
          <a:p>
            <a:pPr indent="0" lvl="0" marL="0" rtl="0" algn="just">
              <a:lnSpc>
                <a:spcPct val="95000"/>
              </a:lnSpc>
              <a:spcBef>
                <a:spcPts val="500"/>
              </a:spcBef>
              <a:spcAft>
                <a:spcPts val="0"/>
              </a:spcAft>
              <a:buSzPts val="275"/>
              <a:buNone/>
            </a:pPr>
            <a:r>
              <a:rPr lang="en" sz="1800">
                <a:solidFill>
                  <a:srgbClr val="000000"/>
                </a:solidFill>
              </a:rPr>
              <a:t> </a:t>
            </a:r>
            <a:endParaRPr sz="1800">
              <a:solidFill>
                <a:srgbClr val="000000"/>
              </a:solidFill>
            </a:endParaRPr>
          </a:p>
          <a:p>
            <a:pPr indent="0" lvl="0" marL="0" rtl="0" algn="l">
              <a:lnSpc>
                <a:spcPct val="95000"/>
              </a:lnSpc>
              <a:spcBef>
                <a:spcPts val="0"/>
              </a:spcBef>
              <a:spcAft>
                <a:spcPts val="1200"/>
              </a:spcAft>
              <a:buSzPts val="275"/>
              <a:buNone/>
            </a:pPr>
            <a:r>
              <a:t/>
            </a:r>
            <a:endParaRPr sz="1800"/>
          </a:p>
        </p:txBody>
      </p:sp>
      <p:sp>
        <p:nvSpPr>
          <p:cNvPr id="216" name="Google Shape;216;p20"/>
          <p:cNvSpPr txBox="1"/>
          <p:nvPr/>
        </p:nvSpPr>
        <p:spPr>
          <a:xfrm>
            <a:off x="787200" y="2539275"/>
            <a:ext cx="7776900" cy="1098900"/>
          </a:xfrm>
          <a:prstGeom prst="rect">
            <a:avLst/>
          </a:prstGeom>
          <a:noFill/>
          <a:ln>
            <a:noFill/>
          </a:ln>
        </p:spPr>
        <p:txBody>
          <a:bodyPr anchorCtr="0" anchor="t" bIns="91425" lIns="91425" spcFirstLastPara="1" rIns="91425" wrap="square" tIns="91425">
            <a:spAutoFit/>
          </a:bodyPr>
          <a:lstStyle/>
          <a:p>
            <a:pPr indent="-342900" lvl="0" marL="457200" rtl="0" algn="just">
              <a:lnSpc>
                <a:spcPct val="115000"/>
              </a:lnSpc>
              <a:spcBef>
                <a:spcPts val="500"/>
              </a:spcBef>
              <a:spcAft>
                <a:spcPts val="0"/>
              </a:spcAft>
              <a:buClr>
                <a:schemeClr val="dk2"/>
              </a:buClr>
              <a:buSzPts val="1800"/>
              <a:buFont typeface="Calibri"/>
              <a:buChar char="❖"/>
            </a:pPr>
            <a:r>
              <a:rPr lang="en" sz="1800">
                <a:latin typeface="Calibri"/>
                <a:ea typeface="Calibri"/>
                <a:cs typeface="Calibri"/>
                <a:sym typeface="Calibri"/>
              </a:rPr>
              <a:t>The main effects of this could be drier summers and more variable and intense rains during the winter. An increase in surface runoff and the possibility of localized flooding may be caused by the shift in rainfall pattern </a:t>
            </a:r>
            <a:endParaRPr/>
          </a:p>
        </p:txBody>
      </p:sp>
      <p:sp>
        <p:nvSpPr>
          <p:cNvPr id="217" name="Google Shape;217;p20"/>
          <p:cNvSpPr txBox="1"/>
          <p:nvPr/>
        </p:nvSpPr>
        <p:spPr>
          <a:xfrm>
            <a:off x="819150" y="3571750"/>
            <a:ext cx="7626900" cy="1015800"/>
          </a:xfrm>
          <a:prstGeom prst="rect">
            <a:avLst/>
          </a:prstGeom>
          <a:noFill/>
          <a:ln>
            <a:noFill/>
          </a:ln>
        </p:spPr>
        <p:txBody>
          <a:bodyPr anchorCtr="0" anchor="t" bIns="91425" lIns="91425" spcFirstLastPara="1" rIns="91425" wrap="square" tIns="91425">
            <a:spAutoFit/>
          </a:bodyPr>
          <a:lstStyle/>
          <a:p>
            <a:pPr indent="-342900" lvl="0" marL="457200" rtl="0" algn="just">
              <a:spcBef>
                <a:spcPts val="0"/>
              </a:spcBef>
              <a:spcAft>
                <a:spcPts val="0"/>
              </a:spcAft>
              <a:buClr>
                <a:schemeClr val="dk2"/>
              </a:buClr>
              <a:buSzPts val="1800"/>
              <a:buFont typeface="Calibri"/>
              <a:buChar char="❖"/>
            </a:pPr>
            <a:r>
              <a:rPr lang="en" sz="1800">
                <a:latin typeface="Calibri"/>
                <a:ea typeface="Calibri"/>
                <a:cs typeface="Calibri"/>
                <a:sym typeface="Calibri"/>
              </a:rPr>
              <a:t>It has been expected that there will be a general drop in groundwater recharge, which will lower groundwater levels and have corresponding consequences in groundwater supported watercourses </a:t>
            </a:r>
            <a:endParaRPr sz="1000"/>
          </a:p>
        </p:txBody>
      </p:sp>
      <p:sp>
        <p:nvSpPr>
          <p:cNvPr id="218" name="Google Shape;218;p20"/>
          <p:cNvSpPr txBox="1"/>
          <p:nvPr/>
        </p:nvSpPr>
        <p:spPr>
          <a:xfrm>
            <a:off x="6059325" y="4483275"/>
            <a:ext cx="2824200" cy="3540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r>
              <a:rPr lang="en" sz="1100">
                <a:latin typeface="Calibri"/>
                <a:ea typeface="Calibri"/>
                <a:cs typeface="Calibri"/>
                <a:sym typeface="Calibri"/>
              </a:rPr>
              <a:t>(Bristol International Airport, 2005, 2006)</a:t>
            </a:r>
            <a:endParaRPr sz="30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2" name="Shape 222"/>
        <p:cNvGrpSpPr/>
        <p:nvPr/>
      </p:nvGrpSpPr>
      <p:grpSpPr>
        <a:xfrm>
          <a:off x="0" y="0"/>
          <a:ext cx="0" cy="0"/>
          <a:chOff x="0" y="0"/>
          <a:chExt cx="0" cy="0"/>
        </a:xfrm>
      </p:grpSpPr>
      <p:pic>
        <p:nvPicPr>
          <p:cNvPr id="223" name="Google Shape;223;p21"/>
          <p:cNvPicPr preferRelativeResize="0"/>
          <p:nvPr/>
        </p:nvPicPr>
        <p:blipFill>
          <a:blip r:embed="rId3">
            <a:alphaModFix/>
          </a:blip>
          <a:stretch>
            <a:fillRect/>
          </a:stretch>
        </p:blipFill>
        <p:spPr>
          <a:xfrm>
            <a:off x="5954950" y="2942425"/>
            <a:ext cx="2491873" cy="1780076"/>
          </a:xfrm>
          <a:prstGeom prst="rect">
            <a:avLst/>
          </a:prstGeom>
          <a:noFill/>
          <a:ln>
            <a:noFill/>
          </a:ln>
        </p:spPr>
      </p:pic>
      <p:sp>
        <p:nvSpPr>
          <p:cNvPr id="224" name="Google Shape;224;p21"/>
          <p:cNvSpPr txBox="1"/>
          <p:nvPr/>
        </p:nvSpPr>
        <p:spPr>
          <a:xfrm>
            <a:off x="758550" y="653900"/>
            <a:ext cx="7626900" cy="1015800"/>
          </a:xfrm>
          <a:prstGeom prst="rect">
            <a:avLst/>
          </a:prstGeom>
          <a:noFill/>
          <a:ln>
            <a:noFill/>
          </a:ln>
        </p:spPr>
        <p:txBody>
          <a:bodyPr anchorCtr="0" anchor="t" bIns="91425" lIns="91425" spcFirstLastPara="1" rIns="91425" wrap="square" tIns="91425">
            <a:spAutoFit/>
          </a:bodyPr>
          <a:lstStyle/>
          <a:p>
            <a:pPr indent="-342900" lvl="0" marL="457200" rtl="0" algn="just">
              <a:spcBef>
                <a:spcPts val="0"/>
              </a:spcBef>
              <a:spcAft>
                <a:spcPts val="0"/>
              </a:spcAft>
              <a:buClr>
                <a:schemeClr val="dk2"/>
              </a:buClr>
              <a:buSzPts val="1800"/>
              <a:buFont typeface="Calibri"/>
              <a:buChar char="❖"/>
            </a:pPr>
            <a:r>
              <a:rPr lang="en" sz="1800">
                <a:latin typeface="Calibri"/>
                <a:ea typeface="Calibri"/>
                <a:cs typeface="Calibri"/>
                <a:sym typeface="Calibri"/>
              </a:rPr>
              <a:t>New Sustainable Drainage System (SuDS) that is connected to the current drainage system and consists of a permeable surface covered in a layer of sand and geotextile </a:t>
            </a:r>
            <a:endParaRPr sz="100"/>
          </a:p>
        </p:txBody>
      </p:sp>
      <p:sp>
        <p:nvSpPr>
          <p:cNvPr id="225" name="Google Shape;225;p21"/>
          <p:cNvSpPr txBox="1"/>
          <p:nvPr/>
        </p:nvSpPr>
        <p:spPr>
          <a:xfrm>
            <a:off x="758550" y="1669700"/>
            <a:ext cx="7626900" cy="461700"/>
          </a:xfrm>
          <a:prstGeom prst="rect">
            <a:avLst/>
          </a:prstGeom>
          <a:noFill/>
          <a:ln>
            <a:noFill/>
          </a:ln>
        </p:spPr>
        <p:txBody>
          <a:bodyPr anchorCtr="0" anchor="t" bIns="91425" lIns="91425" spcFirstLastPara="1" rIns="91425" wrap="square" tIns="91425">
            <a:spAutoFit/>
          </a:bodyPr>
          <a:lstStyle/>
          <a:p>
            <a:pPr indent="-342900" lvl="0" marL="457200" rtl="0" algn="just">
              <a:spcBef>
                <a:spcPts val="0"/>
              </a:spcBef>
              <a:spcAft>
                <a:spcPts val="0"/>
              </a:spcAft>
              <a:buClr>
                <a:schemeClr val="dk2"/>
              </a:buClr>
              <a:buSzPts val="1800"/>
              <a:buFont typeface="Calibri"/>
              <a:buChar char="❖"/>
            </a:pPr>
            <a:r>
              <a:rPr lang="en" sz="1800">
                <a:latin typeface="Calibri"/>
                <a:ea typeface="Calibri"/>
                <a:cs typeface="Calibri"/>
                <a:sym typeface="Calibri"/>
              </a:rPr>
              <a:t>Mitigation practices ;</a:t>
            </a:r>
            <a:endParaRPr sz="1800"/>
          </a:p>
        </p:txBody>
      </p:sp>
      <p:sp>
        <p:nvSpPr>
          <p:cNvPr id="226" name="Google Shape;226;p21"/>
          <p:cNvSpPr txBox="1"/>
          <p:nvPr/>
        </p:nvSpPr>
        <p:spPr>
          <a:xfrm>
            <a:off x="1301325" y="2131400"/>
            <a:ext cx="7358400" cy="2591100"/>
          </a:xfrm>
          <a:prstGeom prst="rect">
            <a:avLst/>
          </a:prstGeom>
          <a:noFill/>
          <a:ln>
            <a:noFill/>
          </a:ln>
        </p:spPr>
        <p:txBody>
          <a:bodyPr anchorCtr="0" anchor="t" bIns="91425" lIns="91425" spcFirstLastPara="1" rIns="91425" wrap="square" tIns="91425">
            <a:spAutoFit/>
          </a:bodyPr>
          <a:lstStyle/>
          <a:p>
            <a:pPr indent="-336550" lvl="0" marL="457200" rtl="0" algn="l">
              <a:lnSpc>
                <a:spcPct val="150000"/>
              </a:lnSpc>
              <a:spcBef>
                <a:spcPts val="700"/>
              </a:spcBef>
              <a:spcAft>
                <a:spcPts val="0"/>
              </a:spcAft>
              <a:buSzPts val="1700"/>
              <a:buFont typeface="Calibri"/>
              <a:buChar char="➢"/>
            </a:pPr>
            <a:r>
              <a:rPr lang="en" sz="1700">
                <a:latin typeface="Calibri"/>
                <a:ea typeface="Calibri"/>
                <a:cs typeface="Calibri"/>
                <a:sym typeface="Calibri"/>
              </a:rPr>
              <a:t>There should be a proper management plan during the building period</a:t>
            </a:r>
            <a:endParaRPr sz="1700">
              <a:latin typeface="Calibri"/>
              <a:ea typeface="Calibri"/>
              <a:cs typeface="Calibri"/>
              <a:sym typeface="Calibri"/>
            </a:endParaRPr>
          </a:p>
          <a:p>
            <a:pPr indent="-336550" lvl="0" marL="457200" rtl="0" algn="l">
              <a:lnSpc>
                <a:spcPct val="150000"/>
              </a:lnSpc>
              <a:spcBef>
                <a:spcPts val="0"/>
              </a:spcBef>
              <a:spcAft>
                <a:spcPts val="0"/>
              </a:spcAft>
              <a:buSzPts val="1700"/>
              <a:buFont typeface="Calibri"/>
              <a:buChar char="➢"/>
            </a:pPr>
            <a:r>
              <a:rPr lang="en" sz="1700">
                <a:latin typeface="Calibri"/>
                <a:ea typeface="Calibri"/>
                <a:cs typeface="Calibri"/>
                <a:sym typeface="Calibri"/>
              </a:rPr>
              <a:t>Modification of current drainage system</a:t>
            </a:r>
            <a:endParaRPr sz="1700">
              <a:latin typeface="Calibri"/>
              <a:ea typeface="Calibri"/>
              <a:cs typeface="Calibri"/>
              <a:sym typeface="Calibri"/>
            </a:endParaRPr>
          </a:p>
          <a:p>
            <a:pPr indent="-336550" lvl="0" marL="457200" rtl="0" algn="l">
              <a:lnSpc>
                <a:spcPct val="150000"/>
              </a:lnSpc>
              <a:spcBef>
                <a:spcPts val="0"/>
              </a:spcBef>
              <a:spcAft>
                <a:spcPts val="0"/>
              </a:spcAft>
              <a:buSzPts val="1700"/>
              <a:buFont typeface="Calibri"/>
              <a:buChar char="➢"/>
            </a:pPr>
            <a:r>
              <a:rPr lang="en" sz="1700">
                <a:latin typeface="Calibri"/>
                <a:ea typeface="Calibri"/>
                <a:cs typeface="Calibri"/>
                <a:sym typeface="Calibri"/>
              </a:rPr>
              <a:t>There should be a system to contain pollutants at fire station and fuel farm</a:t>
            </a:r>
            <a:endParaRPr sz="1700">
              <a:latin typeface="Calibri"/>
              <a:ea typeface="Calibri"/>
              <a:cs typeface="Calibri"/>
              <a:sym typeface="Calibri"/>
            </a:endParaRPr>
          </a:p>
          <a:p>
            <a:pPr indent="-336550" lvl="0" marL="457200" rtl="0" algn="l">
              <a:lnSpc>
                <a:spcPct val="150000"/>
              </a:lnSpc>
              <a:spcBef>
                <a:spcPts val="0"/>
              </a:spcBef>
              <a:spcAft>
                <a:spcPts val="0"/>
              </a:spcAft>
              <a:buSzPts val="1700"/>
              <a:buFont typeface="Calibri"/>
              <a:buChar char="➢"/>
            </a:pPr>
            <a:r>
              <a:rPr lang="en" sz="1700">
                <a:latin typeface="Calibri"/>
                <a:ea typeface="Calibri"/>
                <a:cs typeface="Calibri"/>
                <a:sym typeface="Calibri"/>
              </a:rPr>
              <a:t>Use of SuDS to increase the amount of runoff</a:t>
            </a:r>
            <a:endParaRPr sz="1700">
              <a:latin typeface="Calibri"/>
              <a:ea typeface="Calibri"/>
              <a:cs typeface="Calibri"/>
              <a:sym typeface="Calibri"/>
            </a:endParaRPr>
          </a:p>
          <a:p>
            <a:pPr indent="0" lvl="0" marL="0" rtl="0" algn="l">
              <a:lnSpc>
                <a:spcPct val="115000"/>
              </a:lnSpc>
              <a:spcBef>
                <a:spcPts val="700"/>
              </a:spcBef>
              <a:spcAft>
                <a:spcPts val="0"/>
              </a:spcAft>
              <a:buNone/>
            </a:pPr>
            <a:r>
              <a:t/>
            </a:r>
            <a:endParaRPr sz="3000"/>
          </a:p>
          <a:p>
            <a:pPr indent="0" lvl="0" marL="0" rtl="0" algn="l">
              <a:spcBef>
                <a:spcPts val="0"/>
              </a:spcBef>
              <a:spcAft>
                <a:spcPts val="0"/>
              </a:spcAft>
              <a:buNone/>
            </a:pPr>
            <a:r>
              <a:t/>
            </a:r>
            <a:endParaRPr>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0" name="Shape 230"/>
        <p:cNvGrpSpPr/>
        <p:nvPr/>
      </p:nvGrpSpPr>
      <p:grpSpPr>
        <a:xfrm>
          <a:off x="0" y="0"/>
          <a:ext cx="0" cy="0"/>
          <a:chOff x="0" y="0"/>
          <a:chExt cx="0" cy="0"/>
        </a:xfrm>
      </p:grpSpPr>
      <p:sp>
        <p:nvSpPr>
          <p:cNvPr id="231" name="Google Shape;231;p22"/>
          <p:cNvSpPr txBox="1"/>
          <p:nvPr/>
        </p:nvSpPr>
        <p:spPr>
          <a:xfrm>
            <a:off x="629450" y="395400"/>
            <a:ext cx="6146700" cy="615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 sz="2800">
                <a:solidFill>
                  <a:schemeClr val="lt1"/>
                </a:solidFill>
                <a:latin typeface="Calibri"/>
                <a:ea typeface="Calibri"/>
                <a:cs typeface="Calibri"/>
                <a:sym typeface="Calibri"/>
              </a:rPr>
              <a:t>Biodiversity</a:t>
            </a:r>
            <a:endParaRPr b="1" i="1" sz="1600">
              <a:solidFill>
                <a:schemeClr val="lt1"/>
              </a:solidFill>
              <a:latin typeface="Calibri"/>
              <a:ea typeface="Calibri"/>
              <a:cs typeface="Calibri"/>
              <a:sym typeface="Calibri"/>
            </a:endParaRPr>
          </a:p>
        </p:txBody>
      </p:sp>
      <p:sp>
        <p:nvSpPr>
          <p:cNvPr id="232" name="Google Shape;232;p22"/>
          <p:cNvSpPr txBox="1"/>
          <p:nvPr/>
        </p:nvSpPr>
        <p:spPr>
          <a:xfrm>
            <a:off x="427100" y="1011000"/>
            <a:ext cx="8466000" cy="4464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700">
                <a:latin typeface="Calibri"/>
                <a:ea typeface="Calibri"/>
                <a:cs typeface="Calibri"/>
                <a:sym typeface="Calibri"/>
              </a:rPr>
              <a:t>Within a 2km radius, records of specific highlights of species that are legally protected include</a:t>
            </a:r>
            <a:r>
              <a:rPr lang="en" sz="1600">
                <a:latin typeface="Calibri"/>
                <a:ea typeface="Calibri"/>
                <a:cs typeface="Calibri"/>
                <a:sym typeface="Calibri"/>
              </a:rPr>
              <a:t> </a:t>
            </a:r>
            <a:endParaRPr sz="1600"/>
          </a:p>
        </p:txBody>
      </p:sp>
      <p:grpSp>
        <p:nvGrpSpPr>
          <p:cNvPr id="233" name="Google Shape;233;p22"/>
          <p:cNvGrpSpPr/>
          <p:nvPr/>
        </p:nvGrpSpPr>
        <p:grpSpPr>
          <a:xfrm>
            <a:off x="448400" y="3096000"/>
            <a:ext cx="8695600" cy="2109450"/>
            <a:chOff x="448400" y="352800"/>
            <a:chExt cx="8695600" cy="2109450"/>
          </a:xfrm>
        </p:grpSpPr>
        <p:pic>
          <p:nvPicPr>
            <p:cNvPr id="234" name="Google Shape;234;p22"/>
            <p:cNvPicPr preferRelativeResize="0"/>
            <p:nvPr/>
          </p:nvPicPr>
          <p:blipFill>
            <a:blip r:embed="rId3">
              <a:alphaModFix/>
            </a:blip>
            <a:stretch>
              <a:fillRect/>
            </a:stretch>
          </p:blipFill>
          <p:spPr>
            <a:xfrm>
              <a:off x="597488" y="766075"/>
              <a:ext cx="1906125" cy="1147475"/>
            </a:xfrm>
            <a:prstGeom prst="rect">
              <a:avLst/>
            </a:prstGeom>
            <a:noFill/>
            <a:ln>
              <a:noFill/>
            </a:ln>
          </p:spPr>
        </p:pic>
        <p:pic>
          <p:nvPicPr>
            <p:cNvPr id="235" name="Google Shape;235;p22"/>
            <p:cNvPicPr preferRelativeResize="0"/>
            <p:nvPr/>
          </p:nvPicPr>
          <p:blipFill>
            <a:blip r:embed="rId4">
              <a:alphaModFix/>
            </a:blip>
            <a:stretch>
              <a:fillRect/>
            </a:stretch>
          </p:blipFill>
          <p:spPr>
            <a:xfrm>
              <a:off x="4567977" y="649575"/>
              <a:ext cx="2544836" cy="1200826"/>
            </a:xfrm>
            <a:prstGeom prst="rect">
              <a:avLst/>
            </a:prstGeom>
            <a:noFill/>
            <a:ln>
              <a:noFill/>
            </a:ln>
          </p:spPr>
        </p:pic>
        <p:pic>
          <p:nvPicPr>
            <p:cNvPr id="236" name="Google Shape;236;p22"/>
            <p:cNvPicPr preferRelativeResize="0"/>
            <p:nvPr/>
          </p:nvPicPr>
          <p:blipFill>
            <a:blip r:embed="rId5">
              <a:alphaModFix/>
            </a:blip>
            <a:stretch>
              <a:fillRect/>
            </a:stretch>
          </p:blipFill>
          <p:spPr>
            <a:xfrm>
              <a:off x="2736825" y="352800"/>
              <a:ext cx="1794374" cy="1794374"/>
            </a:xfrm>
            <a:prstGeom prst="rect">
              <a:avLst/>
            </a:prstGeom>
            <a:noFill/>
            <a:ln>
              <a:noFill/>
            </a:ln>
          </p:spPr>
        </p:pic>
        <p:pic>
          <p:nvPicPr>
            <p:cNvPr id="237" name="Google Shape;237;p22"/>
            <p:cNvPicPr preferRelativeResize="0"/>
            <p:nvPr/>
          </p:nvPicPr>
          <p:blipFill>
            <a:blip r:embed="rId6">
              <a:alphaModFix/>
            </a:blip>
            <a:stretch>
              <a:fillRect/>
            </a:stretch>
          </p:blipFill>
          <p:spPr>
            <a:xfrm>
              <a:off x="7245175" y="352800"/>
              <a:ext cx="1521162" cy="1560750"/>
            </a:xfrm>
            <a:prstGeom prst="rect">
              <a:avLst/>
            </a:prstGeom>
            <a:noFill/>
            <a:ln>
              <a:noFill/>
            </a:ln>
          </p:spPr>
        </p:pic>
        <p:sp>
          <p:nvSpPr>
            <p:cNvPr id="238" name="Google Shape;238;p22"/>
            <p:cNvSpPr txBox="1"/>
            <p:nvPr/>
          </p:nvSpPr>
          <p:spPr>
            <a:xfrm>
              <a:off x="448400" y="1954050"/>
              <a:ext cx="2055300" cy="3540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 sz="1100">
                  <a:latin typeface="Calibri"/>
                  <a:ea typeface="Calibri"/>
                  <a:cs typeface="Calibri"/>
                  <a:sym typeface="Calibri"/>
                </a:rPr>
                <a:t>Crested Newt </a:t>
              </a:r>
              <a:r>
                <a:rPr i="1" lang="en" sz="1100">
                  <a:latin typeface="Calibri"/>
                  <a:ea typeface="Calibri"/>
                  <a:cs typeface="Calibri"/>
                  <a:sym typeface="Calibri"/>
                </a:rPr>
                <a:t>(Triturus cristatus)</a:t>
              </a:r>
              <a:endParaRPr sz="1100"/>
            </a:p>
          </p:txBody>
        </p:sp>
        <p:sp>
          <p:nvSpPr>
            <p:cNvPr id="239" name="Google Shape;239;p22"/>
            <p:cNvSpPr txBox="1"/>
            <p:nvPr/>
          </p:nvSpPr>
          <p:spPr>
            <a:xfrm>
              <a:off x="6599100" y="1913550"/>
              <a:ext cx="2544900" cy="548700"/>
            </a:xfrm>
            <a:prstGeom prst="rect">
              <a:avLst/>
            </a:prstGeom>
            <a:noFill/>
            <a:ln>
              <a:noFill/>
            </a:ln>
          </p:spPr>
          <p:txBody>
            <a:bodyPr anchorCtr="0" anchor="t" bIns="91425" lIns="91425" spcFirstLastPara="1" rIns="91425" wrap="square" tIns="91425">
              <a:spAutoFit/>
            </a:bodyPr>
            <a:lstStyle/>
            <a:p>
              <a:pPr indent="0" lvl="0" marL="457200" rtl="0" algn="l">
                <a:lnSpc>
                  <a:spcPct val="115000"/>
                </a:lnSpc>
                <a:spcBef>
                  <a:spcPts val="0"/>
                </a:spcBef>
                <a:spcAft>
                  <a:spcPts val="0"/>
                </a:spcAft>
                <a:buNone/>
              </a:pPr>
              <a:r>
                <a:rPr lang="en" sz="1100">
                  <a:latin typeface="Calibri"/>
                  <a:ea typeface="Calibri"/>
                  <a:cs typeface="Calibri"/>
                  <a:sym typeface="Calibri"/>
                </a:rPr>
                <a:t>Horseshoe bats </a:t>
              </a:r>
              <a:r>
                <a:rPr i="1" lang="en" sz="1100">
                  <a:solidFill>
                    <a:srgbClr val="202124"/>
                  </a:solidFill>
                  <a:latin typeface="Calibri"/>
                  <a:ea typeface="Calibri"/>
                  <a:cs typeface="Calibri"/>
                  <a:sym typeface="Calibri"/>
                </a:rPr>
                <a:t>(</a:t>
              </a:r>
              <a:r>
                <a:rPr i="1" lang="en" sz="1100">
                  <a:solidFill>
                    <a:srgbClr val="202124"/>
                  </a:solidFill>
                  <a:highlight>
                    <a:srgbClr val="FFFFFF"/>
                  </a:highlight>
                  <a:latin typeface="Calibri"/>
                  <a:ea typeface="Calibri"/>
                  <a:cs typeface="Calibri"/>
                  <a:sym typeface="Calibri"/>
                </a:rPr>
                <a:t>Genus Rhinolophidae)</a:t>
              </a:r>
              <a:endParaRPr sz="800"/>
            </a:p>
          </p:txBody>
        </p:sp>
        <p:sp>
          <p:nvSpPr>
            <p:cNvPr id="240" name="Google Shape;240;p22"/>
            <p:cNvSpPr txBox="1"/>
            <p:nvPr/>
          </p:nvSpPr>
          <p:spPr>
            <a:xfrm>
              <a:off x="2503625" y="1922475"/>
              <a:ext cx="3000000" cy="354000"/>
            </a:xfrm>
            <a:prstGeom prst="rect">
              <a:avLst/>
            </a:prstGeom>
            <a:noFill/>
            <a:ln>
              <a:noFill/>
            </a:ln>
          </p:spPr>
          <p:txBody>
            <a:bodyPr anchorCtr="0" anchor="t" bIns="91425" lIns="91425" spcFirstLastPara="1" rIns="91425" wrap="square" tIns="91425">
              <a:spAutoFit/>
            </a:bodyPr>
            <a:lstStyle/>
            <a:p>
              <a:pPr indent="0" lvl="0" marL="457200" rtl="0" algn="l">
                <a:lnSpc>
                  <a:spcPct val="115000"/>
                </a:lnSpc>
                <a:spcBef>
                  <a:spcPts val="0"/>
                </a:spcBef>
                <a:spcAft>
                  <a:spcPts val="0"/>
                </a:spcAft>
                <a:buNone/>
              </a:pPr>
              <a:r>
                <a:rPr lang="en" sz="1100">
                  <a:latin typeface="Calibri"/>
                  <a:ea typeface="Calibri"/>
                  <a:cs typeface="Calibri"/>
                  <a:sym typeface="Calibri"/>
                </a:rPr>
                <a:t>Badger </a:t>
              </a:r>
              <a:r>
                <a:rPr i="1" lang="en" sz="1100">
                  <a:latin typeface="Calibri"/>
                  <a:ea typeface="Calibri"/>
                  <a:cs typeface="Calibri"/>
                  <a:sym typeface="Calibri"/>
                </a:rPr>
                <a:t>(Meles meles)</a:t>
              </a:r>
              <a:endParaRPr sz="800"/>
            </a:p>
          </p:txBody>
        </p:sp>
        <p:sp>
          <p:nvSpPr>
            <p:cNvPr id="241" name="Google Shape;241;p22"/>
            <p:cNvSpPr txBox="1"/>
            <p:nvPr/>
          </p:nvSpPr>
          <p:spPr>
            <a:xfrm>
              <a:off x="4340400" y="1922475"/>
              <a:ext cx="3000000" cy="354000"/>
            </a:xfrm>
            <a:prstGeom prst="rect">
              <a:avLst/>
            </a:prstGeom>
            <a:noFill/>
            <a:ln>
              <a:noFill/>
            </a:ln>
          </p:spPr>
          <p:txBody>
            <a:bodyPr anchorCtr="0" anchor="t" bIns="91425" lIns="91425" spcFirstLastPara="1" rIns="91425" wrap="square" tIns="91425">
              <a:spAutoFit/>
            </a:bodyPr>
            <a:lstStyle/>
            <a:p>
              <a:pPr indent="0" lvl="0" marL="457200" rtl="0" algn="l">
                <a:lnSpc>
                  <a:spcPct val="115000"/>
                </a:lnSpc>
                <a:spcBef>
                  <a:spcPts val="0"/>
                </a:spcBef>
                <a:spcAft>
                  <a:spcPts val="0"/>
                </a:spcAft>
                <a:buNone/>
              </a:pPr>
              <a:r>
                <a:rPr lang="en" sz="1100">
                  <a:latin typeface="Calibri"/>
                  <a:ea typeface="Calibri"/>
                  <a:cs typeface="Calibri"/>
                  <a:sym typeface="Calibri"/>
                </a:rPr>
                <a:t>Slow worm </a:t>
              </a:r>
              <a:r>
                <a:rPr i="1" lang="en" sz="1100">
                  <a:latin typeface="Calibri"/>
                  <a:ea typeface="Calibri"/>
                  <a:cs typeface="Calibri"/>
                  <a:sym typeface="Calibri"/>
                </a:rPr>
                <a:t>(Anguis fragilis)</a:t>
              </a:r>
              <a:endParaRPr sz="800"/>
            </a:p>
          </p:txBody>
        </p:sp>
      </p:grpSp>
      <p:sp>
        <p:nvSpPr>
          <p:cNvPr id="242" name="Google Shape;242;p22"/>
          <p:cNvSpPr txBox="1"/>
          <p:nvPr/>
        </p:nvSpPr>
        <p:spPr>
          <a:xfrm>
            <a:off x="906350" y="1489650"/>
            <a:ext cx="7507500" cy="2205600"/>
          </a:xfrm>
          <a:prstGeom prst="rect">
            <a:avLst/>
          </a:prstGeom>
          <a:noFill/>
          <a:ln>
            <a:noFill/>
          </a:ln>
        </p:spPr>
        <p:txBody>
          <a:bodyPr anchorCtr="0" anchor="t" bIns="91425" lIns="91425" spcFirstLastPara="1" rIns="91425" wrap="square" tIns="91425">
            <a:spAutoFit/>
          </a:bodyPr>
          <a:lstStyle/>
          <a:p>
            <a:pPr indent="-336550" lvl="0" marL="457200" rtl="0" algn="l">
              <a:lnSpc>
                <a:spcPct val="115000"/>
              </a:lnSpc>
              <a:spcBef>
                <a:spcPts val="0"/>
              </a:spcBef>
              <a:spcAft>
                <a:spcPts val="0"/>
              </a:spcAft>
              <a:buSzPts val="1700"/>
              <a:buFont typeface="Calibri"/>
              <a:buChar char="❖"/>
            </a:pPr>
            <a:r>
              <a:rPr lang="en" sz="1700">
                <a:latin typeface="Calibri"/>
                <a:ea typeface="Calibri"/>
                <a:cs typeface="Calibri"/>
                <a:sym typeface="Calibri"/>
              </a:rPr>
              <a:t>Crested Newt </a:t>
            </a:r>
            <a:r>
              <a:rPr i="1" lang="en" sz="1700">
                <a:latin typeface="Calibri"/>
                <a:ea typeface="Calibri"/>
                <a:cs typeface="Calibri"/>
                <a:sym typeface="Calibri"/>
              </a:rPr>
              <a:t>(Triturus cristatus)</a:t>
            </a:r>
            <a:r>
              <a:rPr lang="en" sz="1700">
                <a:latin typeface="Calibri"/>
                <a:ea typeface="Calibri"/>
                <a:cs typeface="Calibri"/>
                <a:sym typeface="Calibri"/>
              </a:rPr>
              <a:t> within 500m of the west of the runway</a:t>
            </a:r>
            <a:endParaRPr sz="1700">
              <a:latin typeface="Calibri"/>
              <a:ea typeface="Calibri"/>
              <a:cs typeface="Calibri"/>
              <a:sym typeface="Calibri"/>
            </a:endParaRPr>
          </a:p>
          <a:p>
            <a:pPr indent="-336550" lvl="0" marL="457200" rtl="0" algn="l">
              <a:lnSpc>
                <a:spcPct val="115000"/>
              </a:lnSpc>
              <a:spcBef>
                <a:spcPts val="0"/>
              </a:spcBef>
              <a:spcAft>
                <a:spcPts val="0"/>
              </a:spcAft>
              <a:buSzPts val="1700"/>
              <a:buFont typeface="Calibri"/>
              <a:buChar char="❖"/>
            </a:pPr>
            <a:r>
              <a:rPr lang="en" sz="1700">
                <a:latin typeface="Calibri"/>
                <a:ea typeface="Calibri"/>
                <a:cs typeface="Calibri"/>
                <a:sym typeface="Calibri"/>
              </a:rPr>
              <a:t>Horseshoe </a:t>
            </a:r>
            <a:r>
              <a:rPr lang="en" sz="1700">
                <a:latin typeface="Calibri"/>
                <a:ea typeface="Calibri"/>
                <a:cs typeface="Calibri"/>
                <a:sym typeface="Calibri"/>
              </a:rPr>
              <a:t>bats </a:t>
            </a:r>
            <a:r>
              <a:rPr i="1" lang="en" sz="1700">
                <a:solidFill>
                  <a:srgbClr val="202124"/>
                </a:solidFill>
                <a:latin typeface="Calibri"/>
                <a:ea typeface="Calibri"/>
                <a:cs typeface="Calibri"/>
                <a:sym typeface="Calibri"/>
              </a:rPr>
              <a:t>(</a:t>
            </a:r>
            <a:r>
              <a:rPr i="1" lang="en" sz="1700">
                <a:solidFill>
                  <a:srgbClr val="202124"/>
                </a:solidFill>
                <a:highlight>
                  <a:srgbClr val="FFFFFF"/>
                </a:highlight>
                <a:latin typeface="Calibri"/>
                <a:ea typeface="Calibri"/>
                <a:cs typeface="Calibri"/>
                <a:sym typeface="Calibri"/>
              </a:rPr>
              <a:t>Genus Rhinolophidae)</a:t>
            </a:r>
            <a:r>
              <a:rPr lang="en" sz="1700">
                <a:latin typeface="Calibri"/>
                <a:ea typeface="Calibri"/>
                <a:cs typeface="Calibri"/>
                <a:sym typeface="Calibri"/>
              </a:rPr>
              <a:t> found</a:t>
            </a:r>
            <a:r>
              <a:rPr lang="en" sz="1700">
                <a:latin typeface="Calibri"/>
                <a:ea typeface="Calibri"/>
                <a:cs typeface="Calibri"/>
                <a:sym typeface="Calibri"/>
              </a:rPr>
              <a:t> with the North Somerset</a:t>
            </a:r>
            <a:endParaRPr sz="1700">
              <a:latin typeface="Calibri"/>
              <a:ea typeface="Calibri"/>
              <a:cs typeface="Calibri"/>
              <a:sym typeface="Calibri"/>
            </a:endParaRPr>
          </a:p>
          <a:p>
            <a:pPr indent="-336550" lvl="0" marL="457200" rtl="0" algn="l">
              <a:lnSpc>
                <a:spcPct val="115000"/>
              </a:lnSpc>
              <a:spcBef>
                <a:spcPts val="0"/>
              </a:spcBef>
              <a:spcAft>
                <a:spcPts val="0"/>
              </a:spcAft>
              <a:buSzPts val="1700"/>
              <a:buFont typeface="Calibri"/>
              <a:buChar char="❖"/>
            </a:pPr>
            <a:r>
              <a:rPr lang="en" sz="1700">
                <a:latin typeface="Calibri"/>
                <a:ea typeface="Calibri"/>
                <a:cs typeface="Calibri"/>
                <a:sym typeface="Calibri"/>
              </a:rPr>
              <a:t>Bats being recorded within Cornerpool Farm</a:t>
            </a:r>
            <a:endParaRPr sz="1700">
              <a:latin typeface="Calibri"/>
              <a:ea typeface="Calibri"/>
              <a:cs typeface="Calibri"/>
              <a:sym typeface="Calibri"/>
            </a:endParaRPr>
          </a:p>
          <a:p>
            <a:pPr indent="-336550" lvl="0" marL="457200" rtl="0" algn="l">
              <a:lnSpc>
                <a:spcPct val="115000"/>
              </a:lnSpc>
              <a:spcBef>
                <a:spcPts val="0"/>
              </a:spcBef>
              <a:spcAft>
                <a:spcPts val="0"/>
              </a:spcAft>
              <a:buSzPts val="1700"/>
              <a:buFont typeface="Calibri"/>
              <a:buChar char="❖"/>
            </a:pPr>
            <a:r>
              <a:rPr lang="en" sz="1700">
                <a:latin typeface="Calibri"/>
                <a:ea typeface="Calibri"/>
                <a:cs typeface="Calibri"/>
                <a:sym typeface="Calibri"/>
              </a:rPr>
              <a:t>Badger </a:t>
            </a:r>
            <a:r>
              <a:rPr i="1" lang="en" sz="1700">
                <a:latin typeface="Calibri"/>
                <a:ea typeface="Calibri"/>
                <a:cs typeface="Calibri"/>
                <a:sym typeface="Calibri"/>
              </a:rPr>
              <a:t>(Meles meles)</a:t>
            </a:r>
            <a:r>
              <a:rPr lang="en" sz="1700">
                <a:latin typeface="Calibri"/>
                <a:ea typeface="Calibri"/>
                <a:cs typeface="Calibri"/>
                <a:sym typeface="Calibri"/>
              </a:rPr>
              <a:t> found along the existing southern boundary of the airport</a:t>
            </a:r>
            <a:endParaRPr sz="1700">
              <a:latin typeface="Calibri"/>
              <a:ea typeface="Calibri"/>
              <a:cs typeface="Calibri"/>
              <a:sym typeface="Calibri"/>
            </a:endParaRPr>
          </a:p>
          <a:p>
            <a:pPr indent="-336550" lvl="0" marL="457200" rtl="0" algn="l">
              <a:lnSpc>
                <a:spcPct val="115000"/>
              </a:lnSpc>
              <a:spcBef>
                <a:spcPts val="0"/>
              </a:spcBef>
              <a:spcAft>
                <a:spcPts val="0"/>
              </a:spcAft>
              <a:buSzPts val="1700"/>
              <a:buFont typeface="Calibri"/>
              <a:buChar char="❖"/>
            </a:pPr>
            <a:r>
              <a:rPr lang="en" sz="1700">
                <a:latin typeface="Calibri"/>
                <a:ea typeface="Calibri"/>
                <a:cs typeface="Calibri"/>
                <a:sym typeface="Calibri"/>
              </a:rPr>
              <a:t>Slow worm </a:t>
            </a:r>
            <a:r>
              <a:rPr i="1" lang="en" sz="1700">
                <a:latin typeface="Calibri"/>
                <a:ea typeface="Calibri"/>
                <a:cs typeface="Calibri"/>
                <a:sym typeface="Calibri"/>
              </a:rPr>
              <a:t>(Anguis fragilis)</a:t>
            </a:r>
            <a:r>
              <a:rPr lang="en" sz="1700">
                <a:latin typeface="Calibri"/>
                <a:ea typeface="Calibri"/>
                <a:cs typeface="Calibri"/>
                <a:sym typeface="Calibri"/>
              </a:rPr>
              <a:t> founded  in the southern boundary of the airfield</a:t>
            </a:r>
            <a:endParaRPr sz="1700">
              <a:latin typeface="Calibri"/>
              <a:ea typeface="Calibri"/>
              <a:cs typeface="Calibri"/>
              <a:sym typeface="Calibri"/>
            </a:endParaRPr>
          </a:p>
          <a:p>
            <a:pPr indent="0" lvl="0" marL="0" rtl="0" algn="l">
              <a:spcBef>
                <a:spcPts val="0"/>
              </a:spcBef>
              <a:spcAft>
                <a:spcPts val="0"/>
              </a:spcAft>
              <a:buNone/>
            </a:pPr>
            <a:r>
              <a:t/>
            </a:r>
            <a:endParaRPr>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6" name="Shape 246"/>
        <p:cNvGrpSpPr/>
        <p:nvPr/>
      </p:nvGrpSpPr>
      <p:grpSpPr>
        <a:xfrm>
          <a:off x="0" y="0"/>
          <a:ext cx="0" cy="0"/>
          <a:chOff x="0" y="0"/>
          <a:chExt cx="0" cy="0"/>
        </a:xfrm>
      </p:grpSpPr>
      <p:sp>
        <p:nvSpPr>
          <p:cNvPr id="247" name="Google Shape;247;p23"/>
          <p:cNvSpPr/>
          <p:nvPr/>
        </p:nvSpPr>
        <p:spPr>
          <a:xfrm>
            <a:off x="2249650" y="443000"/>
            <a:ext cx="5113200" cy="372600"/>
          </a:xfrm>
          <a:prstGeom prst="rect">
            <a:avLst/>
          </a:prstGeom>
          <a:solidFill>
            <a:schemeClr val="lt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 name="Google Shape;248;p23"/>
          <p:cNvSpPr txBox="1"/>
          <p:nvPr/>
        </p:nvSpPr>
        <p:spPr>
          <a:xfrm>
            <a:off x="2249725" y="330100"/>
            <a:ext cx="5113200" cy="507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2100">
                <a:solidFill>
                  <a:schemeClr val="dk1"/>
                </a:solidFill>
                <a:latin typeface="Calibri"/>
                <a:ea typeface="Calibri"/>
                <a:cs typeface="Calibri"/>
                <a:sym typeface="Calibri"/>
              </a:rPr>
              <a:t>Potential impacts to the biodiversity</a:t>
            </a:r>
            <a:r>
              <a:rPr lang="en" sz="1800">
                <a:solidFill>
                  <a:schemeClr val="dk1"/>
                </a:solidFill>
                <a:latin typeface="Calibri"/>
                <a:ea typeface="Calibri"/>
                <a:cs typeface="Calibri"/>
                <a:sym typeface="Calibri"/>
              </a:rPr>
              <a:t> </a:t>
            </a:r>
            <a:endParaRPr>
              <a:solidFill>
                <a:schemeClr val="dk1"/>
              </a:solidFill>
            </a:endParaRPr>
          </a:p>
        </p:txBody>
      </p:sp>
      <p:pic>
        <p:nvPicPr>
          <p:cNvPr id="249" name="Google Shape;249;p23"/>
          <p:cNvPicPr preferRelativeResize="0"/>
          <p:nvPr/>
        </p:nvPicPr>
        <p:blipFill>
          <a:blip r:embed="rId3">
            <a:alphaModFix/>
          </a:blip>
          <a:stretch>
            <a:fillRect/>
          </a:stretch>
        </p:blipFill>
        <p:spPr>
          <a:xfrm>
            <a:off x="2249725" y="838000"/>
            <a:ext cx="5113226" cy="3840949"/>
          </a:xfrm>
          <a:prstGeom prst="rect">
            <a:avLst/>
          </a:prstGeom>
          <a:noFill/>
          <a:ln>
            <a:noFill/>
          </a:ln>
        </p:spPr>
      </p:pic>
      <p:sp>
        <p:nvSpPr>
          <p:cNvPr id="250" name="Google Shape;250;p23"/>
          <p:cNvSpPr txBox="1"/>
          <p:nvPr/>
        </p:nvSpPr>
        <p:spPr>
          <a:xfrm>
            <a:off x="2249650" y="4472600"/>
            <a:ext cx="5126700" cy="3540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100">
                <a:solidFill>
                  <a:srgbClr val="202124"/>
                </a:solidFill>
                <a:latin typeface="Calibri"/>
                <a:ea typeface="Calibri"/>
                <a:cs typeface="Calibri"/>
                <a:sym typeface="Calibri"/>
              </a:rPr>
              <a:t>Table 1- Potential impacts to the biodiversity (Bristol International Airport, 2005)</a:t>
            </a:r>
            <a:endParaRPr sz="1600">
              <a:solidFill>
                <a:srgbClr val="202124"/>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4" name="Shape 254"/>
        <p:cNvGrpSpPr/>
        <p:nvPr/>
      </p:nvGrpSpPr>
      <p:grpSpPr>
        <a:xfrm>
          <a:off x="0" y="0"/>
          <a:ext cx="0" cy="0"/>
          <a:chOff x="0" y="0"/>
          <a:chExt cx="0" cy="0"/>
        </a:xfrm>
      </p:grpSpPr>
      <p:sp>
        <p:nvSpPr>
          <p:cNvPr id="255" name="Google Shape;255;p24"/>
          <p:cNvSpPr txBox="1"/>
          <p:nvPr/>
        </p:nvSpPr>
        <p:spPr>
          <a:xfrm>
            <a:off x="586850" y="331500"/>
            <a:ext cx="6146700" cy="615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 sz="2800">
                <a:solidFill>
                  <a:schemeClr val="lt1"/>
                </a:solidFill>
                <a:latin typeface="Calibri"/>
                <a:ea typeface="Calibri"/>
                <a:cs typeface="Calibri"/>
                <a:sym typeface="Calibri"/>
              </a:rPr>
              <a:t>References</a:t>
            </a:r>
            <a:endParaRPr b="1" i="1" sz="2800">
              <a:solidFill>
                <a:schemeClr val="lt1"/>
              </a:solidFill>
              <a:latin typeface="Calibri"/>
              <a:ea typeface="Calibri"/>
              <a:cs typeface="Calibri"/>
              <a:sym typeface="Calibri"/>
            </a:endParaRPr>
          </a:p>
        </p:txBody>
      </p:sp>
      <p:sp>
        <p:nvSpPr>
          <p:cNvPr id="256" name="Google Shape;256;p24"/>
          <p:cNvSpPr txBox="1"/>
          <p:nvPr/>
        </p:nvSpPr>
        <p:spPr>
          <a:xfrm>
            <a:off x="747575" y="1028700"/>
            <a:ext cx="7443600" cy="39429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200"/>
              </a:spcBef>
              <a:spcAft>
                <a:spcPts val="0"/>
              </a:spcAft>
              <a:buNone/>
            </a:pPr>
            <a:r>
              <a:rPr lang="en" sz="1000">
                <a:latin typeface="Calibri"/>
                <a:ea typeface="Calibri"/>
                <a:cs typeface="Calibri"/>
                <a:sym typeface="Calibri"/>
              </a:rPr>
              <a:t>Bristol International Airport Environmental Impact Assessment of the Expansion of Bristol International Airport Scoping Report. (2005). [online] Available at: http://www.aerohabitat.eu/uploads/media/21-07-2008_-_Bristol_International_Airport_EIA_Report_01.pdf [Accessed 12 Nov. 2023].</a:t>
            </a:r>
            <a:endParaRPr sz="1000">
              <a:latin typeface="Calibri"/>
              <a:ea typeface="Calibri"/>
              <a:cs typeface="Calibri"/>
              <a:sym typeface="Calibri"/>
            </a:endParaRPr>
          </a:p>
          <a:p>
            <a:pPr indent="0" lvl="0" marL="0" rtl="0" algn="l">
              <a:lnSpc>
                <a:spcPct val="115000"/>
              </a:lnSpc>
              <a:spcBef>
                <a:spcPts val="200"/>
              </a:spcBef>
              <a:spcAft>
                <a:spcPts val="0"/>
              </a:spcAft>
              <a:buNone/>
            </a:pPr>
            <a:r>
              <a:rPr lang="en" sz="1000">
                <a:latin typeface="Calibri"/>
                <a:ea typeface="Calibri"/>
                <a:cs typeface="Calibri"/>
                <a:sym typeface="Calibri"/>
              </a:rPr>
              <a:t>Master Plan. (2006). [online] Available at: https://gat04-live-1517c8a4486c41609369c68f30c8-aa81074.divio-media.org/filer_public/1e/76/1e76dfc0-f718-4d1a-911a-d132bafd8631/cd141-_bristol_airport_master_plan_2006_to_2030.pdf [Accessed 20 Dec. 2023].</a:t>
            </a:r>
            <a:endParaRPr sz="1000">
              <a:latin typeface="Calibri"/>
              <a:ea typeface="Calibri"/>
              <a:cs typeface="Calibri"/>
              <a:sym typeface="Calibri"/>
            </a:endParaRPr>
          </a:p>
          <a:p>
            <a:pPr indent="0" lvl="0" marL="0" rtl="0" algn="l">
              <a:lnSpc>
                <a:spcPct val="115000"/>
              </a:lnSpc>
              <a:spcBef>
                <a:spcPts val="200"/>
              </a:spcBef>
              <a:spcAft>
                <a:spcPts val="0"/>
              </a:spcAft>
              <a:buNone/>
            </a:pPr>
            <a:r>
              <a:rPr lang="en" sz="1000">
                <a:latin typeface="Calibri"/>
                <a:ea typeface="Calibri"/>
                <a:cs typeface="Calibri"/>
                <a:sym typeface="Calibri"/>
              </a:rPr>
              <a:t>www.eastlothian.gov.uk. (n.d.). </a:t>
            </a:r>
            <a:r>
              <a:rPr i="1" lang="en" sz="1000">
                <a:latin typeface="Calibri"/>
                <a:ea typeface="Calibri"/>
                <a:cs typeface="Calibri"/>
                <a:sym typeface="Calibri"/>
              </a:rPr>
              <a:t>What is an EIA and when is it needed? | Environmental Impact Assessment (EIA) | East Lothian Council</a:t>
            </a:r>
            <a:r>
              <a:rPr lang="en" sz="1000">
                <a:latin typeface="Calibri"/>
                <a:ea typeface="Calibri"/>
                <a:cs typeface="Calibri"/>
                <a:sym typeface="Calibri"/>
              </a:rPr>
              <a:t>. [online] Available at:</a:t>
            </a:r>
            <a:r>
              <a:rPr lang="en" sz="1000">
                <a:uFill>
                  <a:noFill/>
                </a:uFill>
                <a:latin typeface="Calibri"/>
                <a:ea typeface="Calibri"/>
                <a:cs typeface="Calibri"/>
                <a:sym typeface="Calibri"/>
                <a:hlinkClick r:id="rId3"/>
              </a:rPr>
              <a:t> </a:t>
            </a:r>
            <a:r>
              <a:rPr lang="en" sz="1000" u="sng">
                <a:solidFill>
                  <a:schemeClr val="hlink"/>
                </a:solidFill>
                <a:latin typeface="Calibri"/>
                <a:ea typeface="Calibri"/>
                <a:cs typeface="Calibri"/>
                <a:sym typeface="Calibri"/>
                <a:hlinkClick r:id="rId4"/>
              </a:rPr>
              <a:t>https://www.eastlothian.gov.uk/info/210547/planning_and_building_standards/12270/environmental_impact_assessment_eia</a:t>
            </a:r>
            <a:r>
              <a:rPr lang="en" sz="1000">
                <a:latin typeface="Calibri"/>
                <a:ea typeface="Calibri"/>
                <a:cs typeface="Calibri"/>
                <a:sym typeface="Calibri"/>
              </a:rPr>
              <a:t>.</a:t>
            </a:r>
            <a:endParaRPr sz="1000">
              <a:latin typeface="Calibri"/>
              <a:ea typeface="Calibri"/>
              <a:cs typeface="Calibri"/>
              <a:sym typeface="Calibri"/>
            </a:endParaRPr>
          </a:p>
          <a:p>
            <a:pPr indent="0" lvl="0" marL="0" rtl="0" algn="l">
              <a:lnSpc>
                <a:spcPct val="115000"/>
              </a:lnSpc>
              <a:spcBef>
                <a:spcPts val="200"/>
              </a:spcBef>
              <a:spcAft>
                <a:spcPts val="0"/>
              </a:spcAft>
              <a:buNone/>
            </a:pPr>
            <a:r>
              <a:rPr lang="en" sz="1000">
                <a:latin typeface="Calibri"/>
                <a:ea typeface="Calibri"/>
                <a:cs typeface="Calibri"/>
                <a:sym typeface="Calibri"/>
              </a:rPr>
              <a:t>www.mygov.scot. (n.d.). </a:t>
            </a:r>
            <a:r>
              <a:rPr i="1" lang="en" sz="1000">
                <a:latin typeface="Calibri"/>
                <a:ea typeface="Calibri"/>
                <a:cs typeface="Calibri"/>
                <a:sym typeface="Calibri"/>
              </a:rPr>
              <a:t>Environmental Impact Assessment (EIA)</a:t>
            </a:r>
            <a:r>
              <a:rPr lang="en" sz="1000">
                <a:latin typeface="Calibri"/>
                <a:ea typeface="Calibri"/>
                <a:cs typeface="Calibri"/>
                <a:sym typeface="Calibri"/>
              </a:rPr>
              <a:t>. [online] Available at:</a:t>
            </a:r>
            <a:r>
              <a:rPr lang="en" sz="1000">
                <a:uFill>
                  <a:noFill/>
                </a:uFill>
                <a:latin typeface="Calibri"/>
                <a:ea typeface="Calibri"/>
                <a:cs typeface="Calibri"/>
                <a:sym typeface="Calibri"/>
                <a:hlinkClick r:id="rId5"/>
              </a:rPr>
              <a:t> </a:t>
            </a:r>
            <a:r>
              <a:rPr lang="en" sz="1000" u="sng">
                <a:solidFill>
                  <a:schemeClr val="hlink"/>
                </a:solidFill>
                <a:latin typeface="Calibri"/>
                <a:ea typeface="Calibri"/>
                <a:cs typeface="Calibri"/>
                <a:sym typeface="Calibri"/>
                <a:hlinkClick r:id="rId6"/>
              </a:rPr>
              <a:t>https://www.mygov.scot/eia</a:t>
            </a:r>
            <a:r>
              <a:rPr lang="en" sz="1000">
                <a:latin typeface="Calibri"/>
                <a:ea typeface="Calibri"/>
                <a:cs typeface="Calibri"/>
                <a:sym typeface="Calibri"/>
              </a:rPr>
              <a:t>.</a:t>
            </a:r>
            <a:endParaRPr sz="1000">
              <a:latin typeface="Calibri"/>
              <a:ea typeface="Calibri"/>
              <a:cs typeface="Calibri"/>
              <a:sym typeface="Calibri"/>
            </a:endParaRPr>
          </a:p>
          <a:p>
            <a:pPr indent="0" lvl="0" marL="0" rtl="0" algn="l">
              <a:lnSpc>
                <a:spcPct val="115000"/>
              </a:lnSpc>
              <a:spcBef>
                <a:spcPts val="200"/>
              </a:spcBef>
              <a:spcAft>
                <a:spcPts val="0"/>
              </a:spcAft>
              <a:buNone/>
            </a:pPr>
            <a:r>
              <a:rPr lang="en" sz="1000">
                <a:latin typeface="Calibri"/>
                <a:ea typeface="Calibri"/>
                <a:cs typeface="Calibri"/>
                <a:sym typeface="Calibri"/>
              </a:rPr>
              <a:t>GOV.UK (2014). </a:t>
            </a:r>
            <a:r>
              <a:rPr i="1" lang="en" sz="1000">
                <a:latin typeface="Calibri"/>
                <a:ea typeface="Calibri"/>
                <a:cs typeface="Calibri"/>
                <a:sym typeface="Calibri"/>
              </a:rPr>
              <a:t>Environmental Impact Assessment</a:t>
            </a:r>
            <a:r>
              <a:rPr lang="en" sz="1000">
                <a:latin typeface="Calibri"/>
                <a:ea typeface="Calibri"/>
                <a:cs typeface="Calibri"/>
                <a:sym typeface="Calibri"/>
              </a:rPr>
              <a:t>. [online] GOV.UK. Available at:</a:t>
            </a:r>
            <a:r>
              <a:rPr lang="en" sz="1000">
                <a:uFill>
                  <a:noFill/>
                </a:uFill>
                <a:latin typeface="Calibri"/>
                <a:ea typeface="Calibri"/>
                <a:cs typeface="Calibri"/>
                <a:sym typeface="Calibri"/>
                <a:hlinkClick r:id="rId7"/>
              </a:rPr>
              <a:t> </a:t>
            </a:r>
            <a:r>
              <a:rPr lang="en" sz="1000" u="sng">
                <a:solidFill>
                  <a:schemeClr val="hlink"/>
                </a:solidFill>
                <a:latin typeface="Calibri"/>
                <a:ea typeface="Calibri"/>
                <a:cs typeface="Calibri"/>
                <a:sym typeface="Calibri"/>
                <a:hlinkClick r:id="rId8"/>
              </a:rPr>
              <a:t>https://www.gov.uk/guidance/environmental-impact-assessment</a:t>
            </a:r>
            <a:r>
              <a:rPr lang="en" sz="1000">
                <a:latin typeface="Calibri"/>
                <a:ea typeface="Calibri"/>
                <a:cs typeface="Calibri"/>
                <a:sym typeface="Calibri"/>
              </a:rPr>
              <a:t>.</a:t>
            </a:r>
            <a:endParaRPr sz="1000">
              <a:latin typeface="Calibri"/>
              <a:ea typeface="Calibri"/>
              <a:cs typeface="Calibri"/>
              <a:sym typeface="Calibri"/>
            </a:endParaRPr>
          </a:p>
          <a:p>
            <a:pPr indent="0" lvl="0" marL="0" rtl="0" algn="l">
              <a:lnSpc>
                <a:spcPct val="115000"/>
              </a:lnSpc>
              <a:spcBef>
                <a:spcPts val="200"/>
              </a:spcBef>
              <a:spcAft>
                <a:spcPts val="0"/>
              </a:spcAft>
              <a:buNone/>
            </a:pPr>
            <a:r>
              <a:rPr lang="en" sz="1000"/>
              <a:t>‌ </a:t>
            </a:r>
            <a:r>
              <a:rPr lang="en" sz="1000">
                <a:latin typeface="Calibri"/>
                <a:ea typeface="Calibri"/>
                <a:cs typeface="Calibri"/>
                <a:sym typeface="Calibri"/>
              </a:rPr>
              <a:t>Greenwood, Melanie. (2019). </a:t>
            </a:r>
            <a:r>
              <a:rPr i="1" lang="en" sz="1000">
                <a:latin typeface="Calibri"/>
                <a:ea typeface="Calibri"/>
                <a:cs typeface="Calibri"/>
                <a:sym typeface="Calibri"/>
              </a:rPr>
              <a:t>‘Dangerous pollution’ at Bristol Airport</a:t>
            </a:r>
            <a:r>
              <a:rPr lang="en" sz="1000">
                <a:latin typeface="Calibri"/>
                <a:ea typeface="Calibri"/>
                <a:cs typeface="Calibri"/>
                <a:sym typeface="Calibri"/>
              </a:rPr>
              <a:t>. [online] Available at:</a:t>
            </a:r>
            <a:r>
              <a:rPr lang="en" sz="1000">
                <a:uFill>
                  <a:noFill/>
                </a:uFill>
                <a:latin typeface="Calibri"/>
                <a:ea typeface="Calibri"/>
                <a:cs typeface="Calibri"/>
                <a:sym typeface="Calibri"/>
                <a:hlinkClick r:id="rId9"/>
              </a:rPr>
              <a:t> </a:t>
            </a:r>
            <a:r>
              <a:rPr lang="en" sz="1000" u="sng">
                <a:solidFill>
                  <a:schemeClr val="hlink"/>
                </a:solidFill>
                <a:latin typeface="Calibri"/>
                <a:ea typeface="Calibri"/>
                <a:cs typeface="Calibri"/>
                <a:sym typeface="Calibri"/>
                <a:hlinkClick r:id="rId10"/>
              </a:rPr>
              <a:t>https://theecologist.org/2019/may/28/dangerous-pollution-bristol-airport</a:t>
            </a:r>
            <a:r>
              <a:rPr lang="en" sz="1000">
                <a:latin typeface="Calibri"/>
                <a:ea typeface="Calibri"/>
                <a:cs typeface="Calibri"/>
                <a:sym typeface="Calibri"/>
              </a:rPr>
              <a:t>.</a:t>
            </a:r>
            <a:endParaRPr sz="1000">
              <a:latin typeface="Calibri"/>
              <a:ea typeface="Calibri"/>
              <a:cs typeface="Calibri"/>
              <a:sym typeface="Calibri"/>
            </a:endParaRPr>
          </a:p>
          <a:p>
            <a:pPr indent="0" lvl="0" marL="0" rtl="0" algn="l">
              <a:lnSpc>
                <a:spcPct val="115000"/>
              </a:lnSpc>
              <a:spcBef>
                <a:spcPts val="200"/>
              </a:spcBef>
              <a:spcAft>
                <a:spcPts val="0"/>
              </a:spcAft>
              <a:buNone/>
            </a:pPr>
            <a:r>
              <a:rPr lang="en" sz="1000"/>
              <a:t>‌</a:t>
            </a:r>
            <a:r>
              <a:rPr lang="en" sz="1000">
                <a:latin typeface="Calibri"/>
                <a:ea typeface="Calibri"/>
                <a:cs typeface="Calibri"/>
                <a:sym typeface="Calibri"/>
              </a:rPr>
              <a:t>Jha-Thakur, Urmila, and Thomas B. Fischer. “25years of the UK EIA System: Strengths, Weaknesses, Opportunities and Threats.” </a:t>
            </a:r>
            <a:r>
              <a:rPr i="1" lang="en" sz="1000">
                <a:latin typeface="Calibri"/>
                <a:ea typeface="Calibri"/>
                <a:cs typeface="Calibri"/>
                <a:sym typeface="Calibri"/>
              </a:rPr>
              <a:t>Environmental Impact Assessment Review</a:t>
            </a:r>
            <a:r>
              <a:rPr lang="en" sz="1000">
                <a:latin typeface="Calibri"/>
                <a:ea typeface="Calibri"/>
                <a:cs typeface="Calibri"/>
                <a:sym typeface="Calibri"/>
              </a:rPr>
              <a:t>, vol. 61, no. 61, Nov. 2016, pp. 19–26, 10.1016/j.eiar.2016.06.005.</a:t>
            </a:r>
            <a:endParaRPr sz="1000">
              <a:latin typeface="Calibri"/>
              <a:ea typeface="Calibri"/>
              <a:cs typeface="Calibri"/>
              <a:sym typeface="Calibri"/>
            </a:endParaRPr>
          </a:p>
          <a:p>
            <a:pPr indent="0" lvl="0" marL="0" rtl="0" algn="l">
              <a:lnSpc>
                <a:spcPct val="115000"/>
              </a:lnSpc>
              <a:spcBef>
                <a:spcPts val="200"/>
              </a:spcBef>
              <a:spcAft>
                <a:spcPts val="0"/>
              </a:spcAft>
              <a:buNone/>
            </a:pPr>
            <a:r>
              <a:rPr lang="en" sz="1000">
                <a:latin typeface="Calibri"/>
                <a:ea typeface="Calibri"/>
                <a:cs typeface="Calibri"/>
                <a:sym typeface="Calibri"/>
              </a:rPr>
              <a:t>Zanetta, A. </a:t>
            </a:r>
            <a:r>
              <a:rPr i="1" lang="en" sz="1000">
                <a:latin typeface="Calibri"/>
                <a:ea typeface="Calibri"/>
                <a:cs typeface="Calibri"/>
                <a:sym typeface="Calibri"/>
              </a:rPr>
              <a:t>Air Quality Indicators F or A\vn Environmental Impact Assessment</a:t>
            </a:r>
            <a:r>
              <a:rPr lang="en" sz="1000">
                <a:latin typeface="Calibri"/>
                <a:ea typeface="Calibri"/>
                <a:cs typeface="Calibri"/>
                <a:sym typeface="Calibri"/>
              </a:rPr>
              <a:t>. Italy, EUROPEAN COMMISSIO N Institute for Systems Engineering and Informatics, 1994, pp. 1–90, eur-lex.europa.eu/legal-content/EN/TXT/PDF/?uri=CELLAR:5b1ebdb3-3921-4978-a27c-8c80280e4e86&amp;from=PT. Accessed 15 Dec. 2022.</a:t>
            </a:r>
            <a:endParaRPr sz="1000">
              <a:latin typeface="Calibri"/>
              <a:ea typeface="Calibri"/>
              <a:cs typeface="Calibri"/>
              <a:sym typeface="Calibri"/>
            </a:endParaRPr>
          </a:p>
          <a:p>
            <a:pPr indent="0" lvl="0" marL="0" rtl="0" algn="l">
              <a:spcBef>
                <a:spcPts val="0"/>
              </a:spcBef>
              <a:spcAft>
                <a:spcPts val="0"/>
              </a:spcAft>
              <a:buNone/>
            </a:pPr>
            <a:r>
              <a:t/>
            </a:r>
            <a:endParaRPr>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0" name="Shape 260"/>
        <p:cNvGrpSpPr/>
        <p:nvPr/>
      </p:nvGrpSpPr>
      <p:grpSpPr>
        <a:xfrm>
          <a:off x="0" y="0"/>
          <a:ext cx="0" cy="0"/>
          <a:chOff x="0" y="0"/>
          <a:chExt cx="0" cy="0"/>
        </a:xfrm>
      </p:grpSpPr>
      <p:sp>
        <p:nvSpPr>
          <p:cNvPr id="261" name="Google Shape;261;p25"/>
          <p:cNvSpPr txBox="1"/>
          <p:nvPr/>
        </p:nvSpPr>
        <p:spPr>
          <a:xfrm>
            <a:off x="2181300" y="3925250"/>
            <a:ext cx="4781400" cy="6465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i="1" lang="en" sz="3000">
                <a:solidFill>
                  <a:schemeClr val="lt1"/>
                </a:solidFill>
                <a:latin typeface="Calibri"/>
                <a:ea typeface="Calibri"/>
                <a:cs typeface="Calibri"/>
                <a:sym typeface="Calibri"/>
              </a:rPr>
              <a:t>Thank You</a:t>
            </a:r>
            <a:endParaRPr b="1" i="1" sz="3000">
              <a:solidFill>
                <a:schemeClr val="lt1"/>
              </a:solidFill>
              <a:latin typeface="Calibri"/>
              <a:ea typeface="Calibri"/>
              <a:cs typeface="Calibri"/>
              <a:sym typeface="Calibri"/>
            </a:endParaRPr>
          </a:p>
        </p:txBody>
      </p:sp>
      <p:pic>
        <p:nvPicPr>
          <p:cNvPr id="262" name="Google Shape;262;p25"/>
          <p:cNvPicPr preferRelativeResize="0"/>
          <p:nvPr/>
        </p:nvPicPr>
        <p:blipFill>
          <a:blip r:embed="rId3">
            <a:alphaModFix/>
          </a:blip>
          <a:stretch>
            <a:fillRect/>
          </a:stretch>
        </p:blipFill>
        <p:spPr>
          <a:xfrm>
            <a:off x="3043500" y="666875"/>
            <a:ext cx="3057000" cy="3057000"/>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