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97" r:id="rId2"/>
    <p:sldId id="322" r:id="rId3"/>
    <p:sldId id="323" r:id="rId4"/>
    <p:sldId id="324" r:id="rId5"/>
    <p:sldId id="325" r:id="rId6"/>
    <p:sldId id="326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65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70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E30EF7-FE70-4D64-BC2B-8D7335EAD180}" v="119" dt="2026-10-06T10:54:49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7" autoAdjust="0"/>
    <p:restoredTop sz="71172" autoAdjust="0"/>
  </p:normalViewPr>
  <p:slideViewPr>
    <p:cSldViewPr snapToGrid="0" showGuides="1">
      <p:cViewPr varScale="1">
        <p:scale>
          <a:sx n="86" d="100"/>
          <a:sy n="86" d="100"/>
        </p:scale>
        <p:origin x="1182" y="96"/>
      </p:cViewPr>
      <p:guideLst>
        <p:guide orient="horz" pos="2659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6" d="100"/>
        <a:sy n="76" d="100"/>
      </p:scale>
      <p:origin x="0" y="-106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EAE30EF7-FE70-4D64-BC2B-8D7335EAD180}"/>
    <pc:docChg chg="undo custSel addSld delSld modSld sldOrd">
      <pc:chgData name="Ewa Kazimierska" userId="8edb7084-dccb-4d8f-9cfb-38098ea1d667" providerId="ADAL" clId="{EAE30EF7-FE70-4D64-BC2B-8D7335EAD180}" dt="2026-10-06T10:56:31.464" v="4500" actId="47"/>
      <pc:docMkLst>
        <pc:docMk/>
      </pc:docMkLst>
      <pc:sldChg chg="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0" sldId="256"/>
        </pc:sldMkLst>
        <pc:spChg chg="mod">
          <ac:chgData name="Ewa Kazimierska" userId="8edb7084-dccb-4d8f-9cfb-38098ea1d667" providerId="ADAL" clId="{EAE30EF7-FE70-4D64-BC2B-8D7335EAD180}" dt="2026-10-06T07:58:01.847" v="4052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0:44.170" v="4101" actId="14100"/>
          <ac:spMkLst>
            <pc:docMk/>
            <pc:sldMk cId="0" sldId="256"/>
            <ac:spMk id="5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0:50.525" v="4102" actId="1076"/>
          <ac:spMkLst>
            <pc:docMk/>
            <pc:sldMk cId="0" sldId="256"/>
            <ac:spMk id="6" creationId="{00000000-0000-0000-0000-000000000000}"/>
          </ac:spMkLst>
        </pc:spChg>
        <pc:spChg chg="del">
          <ac:chgData name="Ewa Kazimierska" userId="8edb7084-dccb-4d8f-9cfb-38098ea1d667" providerId="ADAL" clId="{EAE30EF7-FE70-4D64-BC2B-8D7335EAD180}" dt="2026-10-06T07:57:36.608" v="4049" actId="478"/>
          <ac:spMkLst>
            <pc:docMk/>
            <pc:sldMk cId="0" sldId="256"/>
            <ac:spMk id="7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2:32.213" v="4104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30.080" v="4114" actId="14100"/>
          <ac:spMkLst>
            <pc:docMk/>
            <pc:sldMk cId="0" sldId="256"/>
            <ac:spMk id="9" creationId="{00000000-0000-0000-0000-000000000000}"/>
          </ac:spMkLst>
        </pc:spChg>
        <pc:spChg chg="del">
          <ac:chgData name="Ewa Kazimierska" userId="8edb7084-dccb-4d8f-9cfb-38098ea1d667" providerId="ADAL" clId="{EAE30EF7-FE70-4D64-BC2B-8D7335EAD180}" dt="2026-10-06T07:57:11.298" v="4043" actId="478"/>
          <ac:spMkLst>
            <pc:docMk/>
            <pc:sldMk cId="0" sldId="256"/>
            <ac:spMk id="10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45.037" v="4131" actId="1035"/>
          <ac:spMkLst>
            <pc:docMk/>
            <pc:sldMk cId="0" sldId="256"/>
            <ac:spMk id="11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45.037" v="4131" actId="1035"/>
          <ac:spMkLst>
            <pc:docMk/>
            <pc:sldMk cId="0" sldId="256"/>
            <ac:spMk id="12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6:53.156" v="4039" actId="478"/>
          <ac:spMkLst>
            <pc:docMk/>
            <pc:sldMk cId="0" sldId="256"/>
            <ac:spMk id="13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09.304" v="4110" actId="1076"/>
          <ac:spMkLst>
            <pc:docMk/>
            <pc:sldMk cId="0" sldId="256"/>
            <ac:spMk id="14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22.120" v="4112" actId="14100"/>
          <ac:spMkLst>
            <pc:docMk/>
            <pc:sldMk cId="0" sldId="256"/>
            <ac:spMk id="15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8:14.052" v="4057" actId="478"/>
          <ac:spMkLst>
            <pc:docMk/>
            <pc:sldMk cId="0" sldId="256"/>
            <ac:spMk id="16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53.334" v="4132" actId="1076"/>
          <ac:spMkLst>
            <pc:docMk/>
            <pc:sldMk cId="0" sldId="256"/>
            <ac:spMk id="17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4:10.486" v="4135" actId="14100"/>
          <ac:spMkLst>
            <pc:docMk/>
            <pc:sldMk cId="0" sldId="256"/>
            <ac:spMk id="18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8:13.093" v="4056" actId="478"/>
          <ac:spMkLst>
            <pc:docMk/>
            <pc:sldMk cId="0" sldId="256"/>
            <ac:spMk id="19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7:59:06.412" v="4064" actId="1076"/>
          <ac:spMkLst>
            <pc:docMk/>
            <pc:sldMk cId="0" sldId="256"/>
            <ac:spMk id="20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4:25.069" v="4137" actId="1076"/>
          <ac:spMkLst>
            <pc:docMk/>
            <pc:sldMk cId="0" sldId="256"/>
            <ac:spMk id="21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8:11.796" v="4055" actId="478"/>
          <ac:spMkLst>
            <pc:docMk/>
            <pc:sldMk cId="0" sldId="256"/>
            <ac:spMk id="22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3:57.004" v="4133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4:38.239" v="4141" actId="14100"/>
          <ac:spMkLst>
            <pc:docMk/>
            <pc:sldMk cId="0" sldId="256"/>
            <ac:spMk id="24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7:56:34.782" v="4035" actId="1076"/>
          <ac:spMkLst>
            <pc:docMk/>
            <pc:sldMk cId="0" sldId="256"/>
            <ac:spMk id="25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6:21.431" v="4032" actId="478"/>
          <ac:spMkLst>
            <pc:docMk/>
            <pc:sldMk cId="0" sldId="256"/>
            <ac:spMk id="26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0:26.025" v="4099" actId="207"/>
          <ac:spMkLst>
            <pc:docMk/>
            <pc:sldMk cId="0" sldId="256"/>
            <ac:spMk id="27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6:26.270" v="4033" actId="478"/>
          <ac:spMkLst>
            <pc:docMk/>
            <pc:sldMk cId="0" sldId="256"/>
            <ac:spMk id="28" creationId="{00000000-0000-0000-0000-000000000000}"/>
          </ac:spMkLst>
        </pc:spChg>
        <pc:spChg chg="mod">
          <ac:chgData name="Ewa Kazimierska" userId="8edb7084-dccb-4d8f-9cfb-38098ea1d667" providerId="ADAL" clId="{EAE30EF7-FE70-4D64-BC2B-8D7335EAD180}" dt="2026-10-06T08:00:15.591" v="4098" actId="1076"/>
          <ac:spMkLst>
            <pc:docMk/>
            <pc:sldMk cId="0" sldId="256"/>
            <ac:spMk id="29" creationId="{00000000-0000-0000-0000-000000000000}"/>
          </ac:spMkLst>
        </pc:spChg>
        <pc:spChg chg="del mod">
          <ac:chgData name="Ewa Kazimierska" userId="8edb7084-dccb-4d8f-9cfb-38098ea1d667" providerId="ADAL" clId="{EAE30EF7-FE70-4D64-BC2B-8D7335EAD180}" dt="2026-10-06T07:53:46.324" v="3996" actId="478"/>
          <ac:spMkLst>
            <pc:docMk/>
            <pc:sldMk cId="0" sldId="256"/>
            <ac:spMk id="30" creationId="{00000000-0000-0000-0000-000000000000}"/>
          </ac:spMkLst>
        </pc:spChg>
        <pc:picChg chg="mod">
          <ac:chgData name="Ewa Kazimierska" userId="8edb7084-dccb-4d8f-9cfb-38098ea1d667" providerId="ADAL" clId="{EAE30EF7-FE70-4D64-BC2B-8D7335EAD180}" dt="2026-10-06T08:04:29.671" v="4139" actId="1076"/>
          <ac:picMkLst>
            <pc:docMk/>
            <pc:sldMk cId="0" sldId="256"/>
            <ac:picMk id="2" creationId="{00000000-0000-0000-0000-000000000000}"/>
          </ac:picMkLst>
        </pc:picChg>
      </pc:sldChg>
      <pc:sldChg chg="del">
        <pc:chgData name="Ewa Kazimierska" userId="8edb7084-dccb-4d8f-9cfb-38098ea1d667" providerId="ADAL" clId="{EAE30EF7-FE70-4D64-BC2B-8D7335EAD180}" dt="2026-10-02T15:54:41.072" v="16" actId="47"/>
        <pc:sldMkLst>
          <pc:docMk/>
          <pc:sldMk cId="21953549" sldId="283"/>
        </pc:sldMkLst>
      </pc:sldChg>
      <pc:sldChg chg="del">
        <pc:chgData name="Ewa Kazimierska" userId="8edb7084-dccb-4d8f-9cfb-38098ea1d667" providerId="ADAL" clId="{EAE30EF7-FE70-4D64-BC2B-8D7335EAD180}" dt="2026-10-02T15:54:46.548" v="44" actId="47"/>
        <pc:sldMkLst>
          <pc:docMk/>
          <pc:sldMk cId="2420192359" sldId="284"/>
        </pc:sldMkLst>
      </pc:sldChg>
      <pc:sldChg chg="del">
        <pc:chgData name="Ewa Kazimierska" userId="8edb7084-dccb-4d8f-9cfb-38098ea1d667" providerId="ADAL" clId="{EAE30EF7-FE70-4D64-BC2B-8D7335EAD180}" dt="2026-10-02T15:54:42.015" v="18" actId="47"/>
        <pc:sldMkLst>
          <pc:docMk/>
          <pc:sldMk cId="3977952993" sldId="285"/>
        </pc:sldMkLst>
      </pc:sldChg>
      <pc:sldChg chg="del">
        <pc:chgData name="Ewa Kazimierska" userId="8edb7084-dccb-4d8f-9cfb-38098ea1d667" providerId="ADAL" clId="{EAE30EF7-FE70-4D64-BC2B-8D7335EAD180}" dt="2026-10-02T15:54:42.273" v="19" actId="47"/>
        <pc:sldMkLst>
          <pc:docMk/>
          <pc:sldMk cId="3159974655" sldId="286"/>
        </pc:sldMkLst>
      </pc:sldChg>
      <pc:sldChg chg="del">
        <pc:chgData name="Ewa Kazimierska" userId="8edb7084-dccb-4d8f-9cfb-38098ea1d667" providerId="ADAL" clId="{EAE30EF7-FE70-4D64-BC2B-8D7335EAD180}" dt="2026-10-02T15:54:42.658" v="21" actId="47"/>
        <pc:sldMkLst>
          <pc:docMk/>
          <pc:sldMk cId="2870338017" sldId="287"/>
        </pc:sldMkLst>
      </pc:sldChg>
      <pc:sldChg chg="del">
        <pc:chgData name="Ewa Kazimierska" userId="8edb7084-dccb-4d8f-9cfb-38098ea1d667" providerId="ADAL" clId="{EAE30EF7-FE70-4D64-BC2B-8D7335EAD180}" dt="2026-10-02T15:54:42.914" v="22" actId="47"/>
        <pc:sldMkLst>
          <pc:docMk/>
          <pc:sldMk cId="720273567" sldId="290"/>
        </pc:sldMkLst>
      </pc:sldChg>
      <pc:sldChg chg="del">
        <pc:chgData name="Ewa Kazimierska" userId="8edb7084-dccb-4d8f-9cfb-38098ea1d667" providerId="ADAL" clId="{EAE30EF7-FE70-4D64-BC2B-8D7335EAD180}" dt="2026-10-02T15:54:43.163" v="23" actId="47"/>
        <pc:sldMkLst>
          <pc:docMk/>
          <pc:sldMk cId="800512425" sldId="291"/>
        </pc:sldMkLst>
      </pc:sldChg>
      <pc:sldChg chg="del">
        <pc:chgData name="Ewa Kazimierska" userId="8edb7084-dccb-4d8f-9cfb-38098ea1d667" providerId="ADAL" clId="{EAE30EF7-FE70-4D64-BC2B-8D7335EAD180}" dt="2026-10-02T15:54:43.212" v="24" actId="47"/>
        <pc:sldMkLst>
          <pc:docMk/>
          <pc:sldMk cId="4225077634" sldId="292"/>
        </pc:sldMkLst>
      </pc:sldChg>
      <pc:sldChg chg="del">
        <pc:chgData name="Ewa Kazimierska" userId="8edb7084-dccb-4d8f-9cfb-38098ea1d667" providerId="ADAL" clId="{EAE30EF7-FE70-4D64-BC2B-8D7335EAD180}" dt="2026-10-02T15:54:43.498" v="25" actId="47"/>
        <pc:sldMkLst>
          <pc:docMk/>
          <pc:sldMk cId="909467817" sldId="293"/>
        </pc:sldMkLst>
      </pc:sldChg>
      <pc:sldChg chg="del">
        <pc:chgData name="Ewa Kazimierska" userId="8edb7084-dccb-4d8f-9cfb-38098ea1d667" providerId="ADAL" clId="{EAE30EF7-FE70-4D64-BC2B-8D7335EAD180}" dt="2026-10-02T15:54:43.551" v="26" actId="47"/>
        <pc:sldMkLst>
          <pc:docMk/>
          <pc:sldMk cId="4084293091" sldId="294"/>
        </pc:sldMkLst>
      </pc:sldChg>
      <pc:sldChg chg="del">
        <pc:chgData name="Ewa Kazimierska" userId="8edb7084-dccb-4d8f-9cfb-38098ea1d667" providerId="ADAL" clId="{EAE30EF7-FE70-4D64-BC2B-8D7335EAD180}" dt="2026-10-02T15:54:43.764" v="27" actId="47"/>
        <pc:sldMkLst>
          <pc:docMk/>
          <pc:sldMk cId="2512234679" sldId="295"/>
        </pc:sldMkLst>
      </pc:sldChg>
      <pc:sldChg chg="del">
        <pc:chgData name="Ewa Kazimierska" userId="8edb7084-dccb-4d8f-9cfb-38098ea1d667" providerId="ADAL" clId="{EAE30EF7-FE70-4D64-BC2B-8D7335EAD180}" dt="2026-10-02T15:54:43.896" v="28" actId="47"/>
        <pc:sldMkLst>
          <pc:docMk/>
          <pc:sldMk cId="859354451" sldId="296"/>
        </pc:sldMkLst>
      </pc:sldChg>
      <pc:sldChg chg="addSp delSp modSp add del mod modNotesTx">
        <pc:chgData name="Ewa Kazimierska" userId="8edb7084-dccb-4d8f-9cfb-38098ea1d667" providerId="ADAL" clId="{EAE30EF7-FE70-4D64-BC2B-8D7335EAD180}" dt="2026-10-02T16:24:46.033" v="324" actId="1076"/>
        <pc:sldMkLst>
          <pc:docMk/>
          <pc:sldMk cId="3877537788" sldId="297"/>
        </pc:sldMkLst>
        <pc:spChg chg="add del mod">
          <ac:chgData name="Ewa Kazimierska" userId="8edb7084-dccb-4d8f-9cfb-38098ea1d667" providerId="ADAL" clId="{EAE30EF7-FE70-4D64-BC2B-8D7335EAD180}" dt="2026-10-02T15:54:15.170" v="12" actId="478"/>
          <ac:spMkLst>
            <pc:docMk/>
            <pc:sldMk cId="3877537788" sldId="297"/>
            <ac:spMk id="4" creationId="{52BA3951-A5F1-478D-9A25-22C1F6CA5761}"/>
          </ac:spMkLst>
        </pc:spChg>
        <pc:spChg chg="del mod topLvl">
          <ac:chgData name="Ewa Kazimierska" userId="8edb7084-dccb-4d8f-9cfb-38098ea1d667" providerId="ADAL" clId="{EAE30EF7-FE70-4D64-BC2B-8D7335EAD180}" dt="2026-10-02T16:12:51.822" v="84" actId="478"/>
          <ac:spMkLst>
            <pc:docMk/>
            <pc:sldMk cId="3877537788" sldId="297"/>
            <ac:spMk id="6" creationId="{EE3C7C8C-BA7C-4732-A59A-1CF1F804342E}"/>
          </ac:spMkLst>
        </pc:spChg>
        <pc:spChg chg="add del mod">
          <ac:chgData name="Ewa Kazimierska" userId="8edb7084-dccb-4d8f-9cfb-38098ea1d667" providerId="ADAL" clId="{EAE30EF7-FE70-4D64-BC2B-8D7335EAD180}" dt="2026-10-02T16:12:12.583" v="74" actId="478"/>
          <ac:spMkLst>
            <pc:docMk/>
            <pc:sldMk cId="3877537788" sldId="297"/>
            <ac:spMk id="9" creationId="{0D26031B-D890-40B2-B540-0FC9D7EE601F}"/>
          </ac:spMkLst>
        </pc:spChg>
        <pc:spChg chg="add del mod">
          <ac:chgData name="Ewa Kazimierska" userId="8edb7084-dccb-4d8f-9cfb-38098ea1d667" providerId="ADAL" clId="{EAE30EF7-FE70-4D64-BC2B-8D7335EAD180}" dt="2026-10-02T16:12:08.587" v="72" actId="478"/>
          <ac:spMkLst>
            <pc:docMk/>
            <pc:sldMk cId="3877537788" sldId="297"/>
            <ac:spMk id="11" creationId="{AB73B17B-0C24-4F13-A5E2-0B8D6935626C}"/>
          </ac:spMkLst>
        </pc:spChg>
        <pc:spChg chg="add del mod">
          <ac:chgData name="Ewa Kazimierska" userId="8edb7084-dccb-4d8f-9cfb-38098ea1d667" providerId="ADAL" clId="{EAE30EF7-FE70-4D64-BC2B-8D7335EAD180}" dt="2026-10-02T16:12:15.427" v="75" actId="478"/>
          <ac:spMkLst>
            <pc:docMk/>
            <pc:sldMk cId="3877537788" sldId="297"/>
            <ac:spMk id="13" creationId="{C8B4697F-A921-4D77-AA36-1C6B0E4FEF0C}"/>
          </ac:spMkLst>
        </pc:spChg>
        <pc:spChg chg="add mod">
          <ac:chgData name="Ewa Kazimierska" userId="8edb7084-dccb-4d8f-9cfb-38098ea1d667" providerId="ADAL" clId="{EAE30EF7-FE70-4D64-BC2B-8D7335EAD180}" dt="2026-10-02T16:24:46.033" v="324" actId="1076"/>
          <ac:spMkLst>
            <pc:docMk/>
            <pc:sldMk cId="3877537788" sldId="297"/>
            <ac:spMk id="16" creationId="{2837985E-685B-4C8A-AC9D-D6E2129CABD9}"/>
          </ac:spMkLst>
        </pc:spChg>
        <pc:spChg chg="add mod">
          <ac:chgData name="Ewa Kazimierska" userId="8edb7084-dccb-4d8f-9cfb-38098ea1d667" providerId="ADAL" clId="{EAE30EF7-FE70-4D64-BC2B-8D7335EAD180}" dt="2026-10-02T16:18:36.591" v="296" actId="1076"/>
          <ac:spMkLst>
            <pc:docMk/>
            <pc:sldMk cId="3877537788" sldId="297"/>
            <ac:spMk id="17" creationId="{1E5B8C59-5E5F-4D21-906F-E15D1775905E}"/>
          </ac:spMkLst>
        </pc:spChg>
        <pc:spChg chg="add mod">
          <ac:chgData name="Ewa Kazimierska" userId="8edb7084-dccb-4d8f-9cfb-38098ea1d667" providerId="ADAL" clId="{EAE30EF7-FE70-4D64-BC2B-8D7335EAD180}" dt="2026-10-02T16:18:50.567" v="299" actId="207"/>
          <ac:spMkLst>
            <pc:docMk/>
            <pc:sldMk cId="3877537788" sldId="297"/>
            <ac:spMk id="18" creationId="{54132166-ED45-44A2-99D1-21728B8CF054}"/>
          </ac:spMkLst>
        </pc:spChg>
        <pc:spChg chg="add mod">
          <ac:chgData name="Ewa Kazimierska" userId="8edb7084-dccb-4d8f-9cfb-38098ea1d667" providerId="ADAL" clId="{EAE30EF7-FE70-4D64-BC2B-8D7335EAD180}" dt="2026-10-02T16:24:39.248" v="323"/>
          <ac:spMkLst>
            <pc:docMk/>
            <pc:sldMk cId="3877537788" sldId="297"/>
            <ac:spMk id="19" creationId="{7A98E6D1-D9B6-4C9C-9159-D576B8001FEC}"/>
          </ac:spMkLst>
        </pc:spChg>
        <pc:grpChg chg="del">
          <ac:chgData name="Ewa Kazimierska" userId="8edb7084-dccb-4d8f-9cfb-38098ea1d667" providerId="ADAL" clId="{EAE30EF7-FE70-4D64-BC2B-8D7335EAD180}" dt="2026-10-02T16:12:51.822" v="84" actId="478"/>
          <ac:grpSpMkLst>
            <pc:docMk/>
            <pc:sldMk cId="3877537788" sldId="297"/>
            <ac:grpSpMk id="10" creationId="{14698FE6-CC3B-4D5A-BDD1-2B52FB39D4F6}"/>
          </ac:grpSpMkLst>
        </pc:grpChg>
        <pc:picChg chg="add del">
          <ac:chgData name="Ewa Kazimierska" userId="8edb7084-dccb-4d8f-9cfb-38098ea1d667" providerId="ADAL" clId="{EAE30EF7-FE70-4D64-BC2B-8D7335EAD180}" dt="2026-10-02T15:54:07.745" v="10" actId="478"/>
          <ac:picMkLst>
            <pc:docMk/>
            <pc:sldMk cId="3877537788" sldId="297"/>
            <ac:picMk id="3" creationId="{6FF424DD-C468-46B8-A901-1F367979465C}"/>
          </ac:picMkLst>
        </pc:picChg>
        <pc:picChg chg="add del mod">
          <ac:chgData name="Ewa Kazimierska" userId="8edb7084-dccb-4d8f-9cfb-38098ea1d667" providerId="ADAL" clId="{EAE30EF7-FE70-4D64-BC2B-8D7335EAD180}" dt="2026-10-02T15:54:06.865" v="9" actId="478"/>
          <ac:picMkLst>
            <pc:docMk/>
            <pc:sldMk cId="3877537788" sldId="297"/>
            <ac:picMk id="5" creationId="{29DA8B0B-8D05-43CD-BCFA-D05B49235FCD}"/>
          </ac:picMkLst>
        </pc:picChg>
        <pc:picChg chg="add mod modCrop">
          <ac:chgData name="Ewa Kazimierska" userId="8edb7084-dccb-4d8f-9cfb-38098ea1d667" providerId="ADAL" clId="{EAE30EF7-FE70-4D64-BC2B-8D7335EAD180}" dt="2026-10-02T16:17:06.060" v="282" actId="1076"/>
          <ac:picMkLst>
            <pc:docMk/>
            <pc:sldMk cId="3877537788" sldId="297"/>
            <ac:picMk id="15" creationId="{43D71A6E-7189-4B3C-9CF9-1FFCF9888057}"/>
          </ac:picMkLst>
        </pc:picChg>
        <pc:cxnChg chg="topLvl">
          <ac:chgData name="Ewa Kazimierska" userId="8edb7084-dccb-4d8f-9cfb-38098ea1d667" providerId="ADAL" clId="{EAE30EF7-FE70-4D64-BC2B-8D7335EAD180}" dt="2026-10-02T16:12:51.822" v="84" actId="478"/>
          <ac:cxnSpMkLst>
            <pc:docMk/>
            <pc:sldMk cId="3877537788" sldId="297"/>
            <ac:cxnSpMk id="8" creationId="{F575F81C-3ECA-421D-8A80-DE6E21A9BA34}"/>
          </ac:cxnSpMkLst>
        </pc:cxnChg>
      </pc:sldChg>
      <pc:sldChg chg="addSp modSp add del mod ord">
        <pc:chgData name="Ewa Kazimierska" userId="8edb7084-dccb-4d8f-9cfb-38098ea1d667" providerId="ADAL" clId="{EAE30EF7-FE70-4D64-BC2B-8D7335EAD180}" dt="2026-10-06T10:54:54.481" v="4481" actId="47"/>
        <pc:sldMkLst>
          <pc:docMk/>
          <pc:sldMk cId="608862639" sldId="298"/>
        </pc:sldMkLst>
        <pc:spChg chg="add mod">
          <ac:chgData name="Ewa Kazimierska" userId="8edb7084-dccb-4d8f-9cfb-38098ea1d667" providerId="ADAL" clId="{EAE30EF7-FE70-4D64-BC2B-8D7335EAD180}" dt="2026-10-02T16:54:30.779" v="801" actId="404"/>
          <ac:spMkLst>
            <pc:docMk/>
            <pc:sldMk cId="608862639" sldId="298"/>
            <ac:spMk id="2" creationId="{6CF0B950-413C-48E8-B8FE-BCDF953FD16D}"/>
          </ac:spMkLst>
        </pc:spChg>
        <pc:spChg chg="add mod">
          <ac:chgData name="Ewa Kazimierska" userId="8edb7084-dccb-4d8f-9cfb-38098ea1d667" providerId="ADAL" clId="{EAE30EF7-FE70-4D64-BC2B-8D7335EAD180}" dt="2026-10-02T16:28:26.592" v="356" actId="2710"/>
          <ac:spMkLst>
            <pc:docMk/>
            <pc:sldMk cId="608862639" sldId="298"/>
            <ac:spMk id="3" creationId="{95EAAA8C-6E66-4439-9073-22056982D245}"/>
          </ac:spMkLst>
        </pc:spChg>
        <pc:spChg chg="add mod">
          <ac:chgData name="Ewa Kazimierska" userId="8edb7084-dccb-4d8f-9cfb-38098ea1d667" providerId="ADAL" clId="{EAE30EF7-FE70-4D64-BC2B-8D7335EAD180}" dt="2026-10-02T16:29:09.711" v="360" actId="1076"/>
          <ac:spMkLst>
            <pc:docMk/>
            <pc:sldMk cId="608862639" sldId="298"/>
            <ac:spMk id="9" creationId="{A602D3C0-44D1-41A5-A13F-8783833E73A3}"/>
          </ac:spMkLst>
        </pc:spChg>
        <pc:spChg chg="mod">
          <ac:chgData name="Ewa Kazimierska" userId="8edb7084-dccb-4d8f-9cfb-38098ea1d667" providerId="ADAL" clId="{EAE30EF7-FE70-4D64-BC2B-8D7335EAD180}" dt="2026-10-02T16:24:12.955" v="322" actId="20577"/>
          <ac:spMkLst>
            <pc:docMk/>
            <pc:sldMk cId="608862639" sldId="298"/>
            <ac:spMk id="11" creationId="{AB73B17B-0C24-4F13-A5E2-0B8D6935626C}"/>
          </ac:spMkLst>
        </pc:spChg>
      </pc:sldChg>
      <pc:sldChg chg="del">
        <pc:chgData name="Ewa Kazimierska" userId="8edb7084-dccb-4d8f-9cfb-38098ea1d667" providerId="ADAL" clId="{EAE30EF7-FE70-4D64-BC2B-8D7335EAD180}" dt="2026-10-02T15:54:42.478" v="20" actId="47"/>
        <pc:sldMkLst>
          <pc:docMk/>
          <pc:sldMk cId="2110261315" sldId="298"/>
        </pc:sldMkLst>
      </pc:sldChg>
      <pc:sldChg chg="del">
        <pc:chgData name="Ewa Kazimierska" userId="8edb7084-dccb-4d8f-9cfb-38098ea1d667" providerId="ADAL" clId="{EAE30EF7-FE70-4D64-BC2B-8D7335EAD180}" dt="2026-10-02T15:54:45.065" v="35" actId="47"/>
        <pc:sldMkLst>
          <pc:docMk/>
          <pc:sldMk cId="1852430775" sldId="299"/>
        </pc:sldMkLst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3097148211" sldId="299"/>
        </pc:sldMkLst>
        <pc:spChg chg="add mod">
          <ac:chgData name="Ewa Kazimierska" userId="8edb7084-dccb-4d8f-9cfb-38098ea1d667" providerId="ADAL" clId="{EAE30EF7-FE70-4D64-BC2B-8D7335EAD180}" dt="2026-10-06T08:11:59.710" v="4164" actId="6549"/>
          <ac:spMkLst>
            <pc:docMk/>
            <pc:sldMk cId="3097148211" sldId="299"/>
            <ac:spMk id="4" creationId="{57C7BFF9-44FD-48DE-9A5D-5B6F4018BEA7}"/>
          </ac:spMkLst>
        </pc:spChg>
        <pc:spChg chg="add mod">
          <ac:chgData name="Ewa Kazimierska" userId="8edb7084-dccb-4d8f-9cfb-38098ea1d667" providerId="ADAL" clId="{EAE30EF7-FE70-4D64-BC2B-8D7335EAD180}" dt="2026-10-02T16:38:16.756" v="462" actId="403"/>
          <ac:spMkLst>
            <pc:docMk/>
            <pc:sldMk cId="3097148211" sldId="299"/>
            <ac:spMk id="7" creationId="{C5136BB9-F195-4224-96DF-7E6EF139A90F}"/>
          </ac:spMkLst>
        </pc:spChg>
        <pc:spChg chg="add mod">
          <ac:chgData name="Ewa Kazimierska" userId="8edb7084-dccb-4d8f-9cfb-38098ea1d667" providerId="ADAL" clId="{EAE30EF7-FE70-4D64-BC2B-8D7335EAD180}" dt="2026-10-02T16:39:14.904" v="467" actId="1076"/>
          <ac:spMkLst>
            <pc:docMk/>
            <pc:sldMk cId="3097148211" sldId="299"/>
            <ac:spMk id="9" creationId="{F960FE77-1B5A-4BBA-9A69-C7D81F5269B1}"/>
          </ac:spMkLst>
        </pc:spChg>
        <pc:spChg chg="mod">
          <ac:chgData name="Ewa Kazimierska" userId="8edb7084-dccb-4d8f-9cfb-38098ea1d667" providerId="ADAL" clId="{EAE30EF7-FE70-4D64-BC2B-8D7335EAD180}" dt="2026-10-02T16:30:19.619" v="392"/>
          <ac:spMkLst>
            <pc:docMk/>
            <pc:sldMk cId="3097148211" sldId="299"/>
            <ac:spMk id="11" creationId="{AB73B17B-0C24-4F13-A5E2-0B8D6935626C}"/>
          </ac:spMkLst>
        </pc:spChg>
        <pc:cxnChg chg="add mod">
          <ac:chgData name="Ewa Kazimierska" userId="8edb7084-dccb-4d8f-9cfb-38098ea1d667" providerId="ADAL" clId="{EAE30EF7-FE70-4D64-BC2B-8D7335EAD180}" dt="2026-10-02T16:39:10.703" v="466" actId="1582"/>
          <ac:cxnSpMkLst>
            <pc:docMk/>
            <pc:sldMk cId="3097148211" sldId="299"/>
            <ac:cxnSpMk id="12" creationId="{C91ACC67-DE36-459C-86D4-237C2F17F1E6}"/>
          </ac:cxnSpMkLst>
        </pc:cxnChg>
      </pc:sldChg>
      <pc:sldChg chg="del">
        <pc:chgData name="Ewa Kazimierska" userId="8edb7084-dccb-4d8f-9cfb-38098ea1d667" providerId="ADAL" clId="{EAE30EF7-FE70-4D64-BC2B-8D7335EAD180}" dt="2026-10-02T15:54:45.236" v="36" actId="47"/>
        <pc:sldMkLst>
          <pc:docMk/>
          <pc:sldMk cId="1154003022" sldId="300"/>
        </pc:sldMkLst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3961641829" sldId="300"/>
        </pc:sldMkLst>
        <pc:spChg chg="add del">
          <ac:chgData name="Ewa Kazimierska" userId="8edb7084-dccb-4d8f-9cfb-38098ea1d667" providerId="ADAL" clId="{EAE30EF7-FE70-4D64-BC2B-8D7335EAD180}" dt="2026-10-02T16:36:38.979" v="422"/>
          <ac:spMkLst>
            <pc:docMk/>
            <pc:sldMk cId="3961641829" sldId="300"/>
            <ac:spMk id="2" creationId="{24F98EB9-7B44-49ED-8341-B38F7948BBA1}"/>
          </ac:spMkLst>
        </pc:spChg>
        <pc:spChg chg="add mod">
          <ac:chgData name="Ewa Kazimierska" userId="8edb7084-dccb-4d8f-9cfb-38098ea1d667" providerId="ADAL" clId="{EAE30EF7-FE70-4D64-BC2B-8D7335EAD180}" dt="2026-10-02T16:56:06.252" v="818" actId="1076"/>
          <ac:spMkLst>
            <pc:docMk/>
            <pc:sldMk cId="3961641829" sldId="300"/>
            <ac:spMk id="9" creationId="{F248AD92-B7A8-4D80-B0D1-C11A1EE14BE5}"/>
          </ac:spMkLst>
        </pc:spChg>
        <pc:spChg chg="mod">
          <ac:chgData name="Ewa Kazimierska" userId="8edb7084-dccb-4d8f-9cfb-38098ea1d667" providerId="ADAL" clId="{EAE30EF7-FE70-4D64-BC2B-8D7335EAD180}" dt="2026-10-02T16:40:32.078" v="502" actId="20577"/>
          <ac:spMkLst>
            <pc:docMk/>
            <pc:sldMk cId="3961641829" sldId="300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6:56:19.361" v="819" actId="1076"/>
          <ac:spMkLst>
            <pc:docMk/>
            <pc:sldMk cId="3961641829" sldId="300"/>
            <ac:spMk id="12" creationId="{18820C85-BEEC-40B7-8139-2D3142C58A7C}"/>
          </ac:spMkLst>
        </pc:spChg>
        <pc:spChg chg="add mod ord">
          <ac:chgData name="Ewa Kazimierska" userId="8edb7084-dccb-4d8f-9cfb-38098ea1d667" providerId="ADAL" clId="{EAE30EF7-FE70-4D64-BC2B-8D7335EAD180}" dt="2026-10-02T16:56:41.325" v="827" actId="1036"/>
          <ac:spMkLst>
            <pc:docMk/>
            <pc:sldMk cId="3961641829" sldId="300"/>
            <ac:spMk id="13" creationId="{CB3451FC-1B4E-4BA8-9BFC-113D38A741B4}"/>
          </ac:spMkLst>
        </pc:spChg>
        <pc:spChg chg="add mod">
          <ac:chgData name="Ewa Kazimierska" userId="8edb7084-dccb-4d8f-9cfb-38098ea1d667" providerId="ADAL" clId="{EAE30EF7-FE70-4D64-BC2B-8D7335EAD180}" dt="2026-10-02T16:56:28.178" v="821" actId="14100"/>
          <ac:spMkLst>
            <pc:docMk/>
            <pc:sldMk cId="3961641829" sldId="300"/>
            <ac:spMk id="18" creationId="{A234A9C6-24E7-4D94-B1A6-1165DEC21723}"/>
          </ac:spMkLst>
        </pc:spChg>
        <pc:picChg chg="add del">
          <ac:chgData name="Ewa Kazimierska" userId="8edb7084-dccb-4d8f-9cfb-38098ea1d667" providerId="ADAL" clId="{EAE30EF7-FE70-4D64-BC2B-8D7335EAD180}" dt="2026-10-02T16:36:53.034" v="424" actId="22"/>
          <ac:picMkLst>
            <pc:docMk/>
            <pc:sldMk cId="3961641829" sldId="300"/>
            <ac:picMk id="4" creationId="{DD851458-5EE4-453D-B137-ECFA833B3DC2}"/>
          </ac:picMkLst>
        </pc:picChg>
        <pc:picChg chg="add del mod">
          <ac:chgData name="Ewa Kazimierska" userId="8edb7084-dccb-4d8f-9cfb-38098ea1d667" providerId="ADAL" clId="{EAE30EF7-FE70-4D64-BC2B-8D7335EAD180}" dt="2026-10-02T16:37:00.004" v="427" actId="478"/>
          <ac:picMkLst>
            <pc:docMk/>
            <pc:sldMk cId="3961641829" sldId="300"/>
            <ac:picMk id="7" creationId="{8EFFB514-FD4F-40A9-A75B-F6A9B03B4DE3}"/>
          </ac:picMkLst>
        </pc:picChg>
        <pc:picChg chg="add mod modCrop">
          <ac:chgData name="Ewa Kazimierska" userId="8edb7084-dccb-4d8f-9cfb-38098ea1d667" providerId="ADAL" clId="{EAE30EF7-FE70-4D64-BC2B-8D7335EAD180}" dt="2026-10-02T16:56:19.361" v="819" actId="1076"/>
          <ac:picMkLst>
            <pc:docMk/>
            <pc:sldMk cId="3961641829" sldId="300"/>
            <ac:picMk id="15" creationId="{C4ED6C21-9B72-4D6E-8E71-AAA5D0D34461}"/>
          </ac:picMkLst>
        </pc:picChg>
        <pc:picChg chg="add mod ord modCrop">
          <ac:chgData name="Ewa Kazimierska" userId="8edb7084-dccb-4d8f-9cfb-38098ea1d667" providerId="ADAL" clId="{EAE30EF7-FE70-4D64-BC2B-8D7335EAD180}" dt="2026-10-02T16:56:34.362" v="823" actId="1076"/>
          <ac:picMkLst>
            <pc:docMk/>
            <pc:sldMk cId="3961641829" sldId="300"/>
            <ac:picMk id="17" creationId="{A44FA7AE-1FED-46DD-B385-71B2E899ADD4}"/>
          </ac:picMkLst>
        </pc:picChg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1239653699" sldId="301"/>
        </pc:sldMkLst>
        <pc:spChg chg="add mod">
          <ac:chgData name="Ewa Kazimierska" userId="8edb7084-dccb-4d8f-9cfb-38098ea1d667" providerId="ADAL" clId="{EAE30EF7-FE70-4D64-BC2B-8D7335EAD180}" dt="2026-10-02T17:07:49.739" v="1129" actId="20577"/>
          <ac:spMkLst>
            <pc:docMk/>
            <pc:sldMk cId="1239653699" sldId="301"/>
            <ac:spMk id="2" creationId="{F8DA84CC-A11D-4477-86D0-262CBDCFBAA6}"/>
          </ac:spMkLst>
        </pc:spChg>
        <pc:spChg chg="mod">
          <ac:chgData name="Ewa Kazimierska" userId="8edb7084-dccb-4d8f-9cfb-38098ea1d667" providerId="ADAL" clId="{EAE30EF7-FE70-4D64-BC2B-8D7335EAD180}" dt="2026-10-02T16:59:59.303" v="872" actId="20577"/>
          <ac:spMkLst>
            <pc:docMk/>
            <pc:sldMk cId="1239653699" sldId="301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7:08:04.626" v="1132" actId="1076"/>
          <ac:spMkLst>
            <pc:docMk/>
            <pc:sldMk cId="1239653699" sldId="301"/>
            <ac:spMk id="13" creationId="{9E14DAF9-C7EE-4353-B23F-44EF79FA460C}"/>
          </ac:spMkLst>
        </pc:spChg>
        <pc:spChg chg="add mod">
          <ac:chgData name="Ewa Kazimierska" userId="8edb7084-dccb-4d8f-9cfb-38098ea1d667" providerId="ADAL" clId="{EAE30EF7-FE70-4D64-BC2B-8D7335EAD180}" dt="2026-10-02T17:08:07.205" v="1133" actId="1076"/>
          <ac:spMkLst>
            <pc:docMk/>
            <pc:sldMk cId="1239653699" sldId="301"/>
            <ac:spMk id="14" creationId="{991D7BB8-4E0F-4EEC-9E96-F3FD6C5F35FD}"/>
          </ac:spMkLst>
        </pc:spChg>
        <pc:grpChg chg="add mod">
          <ac:chgData name="Ewa Kazimierska" userId="8edb7084-dccb-4d8f-9cfb-38098ea1d667" providerId="ADAL" clId="{EAE30EF7-FE70-4D64-BC2B-8D7335EAD180}" dt="2026-10-02T17:04:56.058" v="1103" actId="1076"/>
          <ac:grpSpMkLst>
            <pc:docMk/>
            <pc:sldMk cId="1239653699" sldId="301"/>
            <ac:grpSpMk id="3" creationId="{FDFFD3A4-FB31-405C-AF48-B19DF83ED5F3}"/>
          </ac:grpSpMkLst>
        </pc:grpChg>
        <pc:cxnChg chg="add mod">
          <ac:chgData name="Ewa Kazimierska" userId="8edb7084-dccb-4d8f-9cfb-38098ea1d667" providerId="ADAL" clId="{EAE30EF7-FE70-4D64-BC2B-8D7335EAD180}" dt="2026-10-02T17:07:57.280" v="1131" actId="1076"/>
          <ac:cxnSpMkLst>
            <pc:docMk/>
            <pc:sldMk cId="1239653699" sldId="301"/>
            <ac:cxnSpMk id="7" creationId="{242AE576-1BA1-4854-9570-E1250D37D3A8}"/>
          </ac:cxnSpMkLst>
        </pc:cxnChg>
        <pc:cxnChg chg="add mod">
          <ac:chgData name="Ewa Kazimierska" userId="8edb7084-dccb-4d8f-9cfb-38098ea1d667" providerId="ADAL" clId="{EAE30EF7-FE70-4D64-BC2B-8D7335EAD180}" dt="2026-10-02T17:07:23.838" v="1124" actId="1076"/>
          <ac:cxnSpMkLst>
            <pc:docMk/>
            <pc:sldMk cId="1239653699" sldId="301"/>
            <ac:cxnSpMk id="9" creationId="{18D89094-5D8C-4EBE-9600-15F2253D42C6}"/>
          </ac:cxnSpMkLst>
        </pc:cxnChg>
        <pc:cxnChg chg="add mod">
          <ac:chgData name="Ewa Kazimierska" userId="8edb7084-dccb-4d8f-9cfb-38098ea1d667" providerId="ADAL" clId="{EAE30EF7-FE70-4D64-BC2B-8D7335EAD180}" dt="2026-10-02T17:33:03.329" v="1666" actId="1076"/>
          <ac:cxnSpMkLst>
            <pc:docMk/>
            <pc:sldMk cId="1239653699" sldId="301"/>
            <ac:cxnSpMk id="12" creationId="{91D38C4F-F3E3-40E9-9234-508F89CE94A4}"/>
          </ac:cxnSpMkLst>
        </pc:cxnChg>
      </pc:sldChg>
      <pc:sldChg chg="del">
        <pc:chgData name="Ewa Kazimierska" userId="8edb7084-dccb-4d8f-9cfb-38098ea1d667" providerId="ADAL" clId="{EAE30EF7-FE70-4D64-BC2B-8D7335EAD180}" dt="2026-10-02T15:54:45.401" v="37" actId="47"/>
        <pc:sldMkLst>
          <pc:docMk/>
          <pc:sldMk cId="3202633923" sldId="301"/>
        </pc:sldMkLst>
      </pc:sldChg>
      <pc:sldChg chg="del">
        <pc:chgData name="Ewa Kazimierska" userId="8edb7084-dccb-4d8f-9cfb-38098ea1d667" providerId="ADAL" clId="{EAE30EF7-FE70-4D64-BC2B-8D7335EAD180}" dt="2026-10-02T15:54:45.610" v="38" actId="47"/>
        <pc:sldMkLst>
          <pc:docMk/>
          <pc:sldMk cId="105627060" sldId="302"/>
        </pc:sldMkLst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1914833511" sldId="302"/>
        </pc:sldMkLst>
        <pc:spChg chg="add mod">
          <ac:chgData name="Ewa Kazimierska" userId="8edb7084-dccb-4d8f-9cfb-38098ea1d667" providerId="ADAL" clId="{EAE30EF7-FE70-4D64-BC2B-8D7335EAD180}" dt="2026-10-02T17:20:45.651" v="1460" actId="14100"/>
          <ac:spMkLst>
            <pc:docMk/>
            <pc:sldMk cId="1914833511" sldId="302"/>
            <ac:spMk id="7" creationId="{890D5AE7-36B9-43CA-9E03-CFEB9E40AC79}"/>
          </ac:spMkLst>
        </pc:spChg>
        <pc:spChg chg="add mod">
          <ac:chgData name="Ewa Kazimierska" userId="8edb7084-dccb-4d8f-9cfb-38098ea1d667" providerId="ADAL" clId="{EAE30EF7-FE70-4D64-BC2B-8D7335EAD180}" dt="2026-10-02T17:21:33.832" v="1508" actId="1076"/>
          <ac:spMkLst>
            <pc:docMk/>
            <pc:sldMk cId="1914833511" sldId="302"/>
            <ac:spMk id="9" creationId="{E8179085-3BC6-45A0-A21D-E87F94A39E58}"/>
          </ac:spMkLst>
        </pc:spChg>
        <pc:spChg chg="mod">
          <ac:chgData name="Ewa Kazimierska" userId="8edb7084-dccb-4d8f-9cfb-38098ea1d667" providerId="ADAL" clId="{EAE30EF7-FE70-4D64-BC2B-8D7335EAD180}" dt="2026-10-06T08:15:07.356" v="4173" actId="1076"/>
          <ac:spMkLst>
            <pc:docMk/>
            <pc:sldMk cId="1914833511" sldId="302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7:19:43.333" v="1376" actId="1076"/>
          <ac:spMkLst>
            <pc:docMk/>
            <pc:sldMk cId="1914833511" sldId="302"/>
            <ac:spMk id="12" creationId="{83590B2D-1677-47E0-BEB4-11CEB54DBE36}"/>
          </ac:spMkLst>
        </pc:spChg>
        <pc:spChg chg="add mod">
          <ac:chgData name="Ewa Kazimierska" userId="8edb7084-dccb-4d8f-9cfb-38098ea1d667" providerId="ADAL" clId="{EAE30EF7-FE70-4D64-BC2B-8D7335EAD180}" dt="2026-10-02T17:20:50.109" v="1461" actId="14100"/>
          <ac:spMkLst>
            <pc:docMk/>
            <pc:sldMk cId="1914833511" sldId="302"/>
            <ac:spMk id="13" creationId="{759CD5CE-345D-401C-833C-B1EA387CF31D}"/>
          </ac:spMkLst>
        </pc:spChg>
        <pc:spChg chg="add mod">
          <ac:chgData name="Ewa Kazimierska" userId="8edb7084-dccb-4d8f-9cfb-38098ea1d667" providerId="ADAL" clId="{EAE30EF7-FE70-4D64-BC2B-8D7335EAD180}" dt="2026-10-02T17:21:01.399" v="1502" actId="1038"/>
          <ac:spMkLst>
            <pc:docMk/>
            <pc:sldMk cId="1914833511" sldId="302"/>
            <ac:spMk id="15" creationId="{F9E9B483-4DEF-4DAF-B9C5-E3B5DDFFB6C4}"/>
          </ac:spMkLst>
        </pc:spChg>
        <pc:spChg chg="add mod">
          <ac:chgData name="Ewa Kazimierska" userId="8edb7084-dccb-4d8f-9cfb-38098ea1d667" providerId="ADAL" clId="{EAE30EF7-FE70-4D64-BC2B-8D7335EAD180}" dt="2026-10-02T17:21:19.708" v="1505" actId="14100"/>
          <ac:spMkLst>
            <pc:docMk/>
            <pc:sldMk cId="1914833511" sldId="302"/>
            <ac:spMk id="17" creationId="{E441CB21-9E63-40BA-86BC-C93D382F13AB}"/>
          </ac:spMkLst>
        </pc:spChg>
        <pc:spChg chg="add mod">
          <ac:chgData name="Ewa Kazimierska" userId="8edb7084-dccb-4d8f-9cfb-38098ea1d667" providerId="ADAL" clId="{EAE30EF7-FE70-4D64-BC2B-8D7335EAD180}" dt="2026-10-02T17:19:39.630" v="1375" actId="1076"/>
          <ac:spMkLst>
            <pc:docMk/>
            <pc:sldMk cId="1914833511" sldId="302"/>
            <ac:spMk id="19" creationId="{08DCB1F5-07E0-4B73-9E68-29C508622448}"/>
          </ac:spMkLst>
        </pc:spChg>
        <pc:spChg chg="add mod">
          <ac:chgData name="Ewa Kazimierska" userId="8edb7084-dccb-4d8f-9cfb-38098ea1d667" providerId="ADAL" clId="{EAE30EF7-FE70-4D64-BC2B-8D7335EAD180}" dt="2026-10-02T17:21:27.785" v="1506" actId="1076"/>
          <ac:spMkLst>
            <pc:docMk/>
            <pc:sldMk cId="1914833511" sldId="302"/>
            <ac:spMk id="21" creationId="{22A72207-6C06-461F-9621-78F64B1BE5C0}"/>
          </ac:spMkLst>
        </pc:spChg>
        <pc:picChg chg="add mod modCrop">
          <ac:chgData name="Ewa Kazimierska" userId="8edb7084-dccb-4d8f-9cfb-38098ea1d667" providerId="ADAL" clId="{EAE30EF7-FE70-4D64-BC2B-8D7335EAD180}" dt="2026-10-06T08:15:21.876" v="4176" actId="1035"/>
          <ac:picMkLst>
            <pc:docMk/>
            <pc:sldMk cId="1914833511" sldId="302"/>
            <ac:picMk id="23" creationId="{697FF3BD-5647-444E-828E-04B56CCDBB94}"/>
          </ac:picMkLst>
        </pc:picChg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2057558721" sldId="303"/>
        </pc:sldMkLst>
        <pc:spChg chg="add mod">
          <ac:chgData name="Ewa Kazimierska" userId="8edb7084-dccb-4d8f-9cfb-38098ea1d667" providerId="ADAL" clId="{EAE30EF7-FE70-4D64-BC2B-8D7335EAD180}" dt="2026-10-02T17:33:51.371" v="1675" actId="1076"/>
          <ac:spMkLst>
            <pc:docMk/>
            <pc:sldMk cId="2057558721" sldId="303"/>
            <ac:spMk id="4" creationId="{AFB1E6C5-6B70-4487-A3C2-180803A11825}"/>
          </ac:spMkLst>
        </pc:spChg>
        <pc:spChg chg="add del">
          <ac:chgData name="Ewa Kazimierska" userId="8edb7084-dccb-4d8f-9cfb-38098ea1d667" providerId="ADAL" clId="{EAE30EF7-FE70-4D64-BC2B-8D7335EAD180}" dt="2026-10-02T17:10:56.418" v="1187" actId="22"/>
          <ac:spMkLst>
            <pc:docMk/>
            <pc:sldMk cId="2057558721" sldId="303"/>
            <ac:spMk id="7" creationId="{BE2E20A7-2294-4162-BA12-471F1CD3B373}"/>
          </ac:spMkLst>
        </pc:spChg>
        <pc:spChg chg="add mod">
          <ac:chgData name="Ewa Kazimierska" userId="8edb7084-dccb-4d8f-9cfb-38098ea1d667" providerId="ADAL" clId="{EAE30EF7-FE70-4D64-BC2B-8D7335EAD180}" dt="2026-10-02T17:30:46.027" v="1615" actId="20577"/>
          <ac:spMkLst>
            <pc:docMk/>
            <pc:sldMk cId="2057558721" sldId="303"/>
            <ac:spMk id="9" creationId="{8ED1CFE8-5741-4D9F-ACA4-DA6CF893017F}"/>
          </ac:spMkLst>
        </pc:spChg>
        <pc:spChg chg="mod">
          <ac:chgData name="Ewa Kazimierska" userId="8edb7084-dccb-4d8f-9cfb-38098ea1d667" providerId="ADAL" clId="{EAE30EF7-FE70-4D64-BC2B-8D7335EAD180}" dt="2026-10-02T17:22:29.736" v="1531" actId="20577"/>
          <ac:spMkLst>
            <pc:docMk/>
            <pc:sldMk cId="2057558721" sldId="303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7:34:23.487" v="1682" actId="1076"/>
          <ac:spMkLst>
            <pc:docMk/>
            <pc:sldMk cId="2057558721" sldId="303"/>
            <ac:spMk id="12" creationId="{F2E4A928-2605-4AE7-9348-8B47A745C15D}"/>
          </ac:spMkLst>
        </pc:spChg>
        <pc:spChg chg="add mod">
          <ac:chgData name="Ewa Kazimierska" userId="8edb7084-dccb-4d8f-9cfb-38098ea1d667" providerId="ADAL" clId="{EAE30EF7-FE70-4D64-BC2B-8D7335EAD180}" dt="2026-10-02T17:34:19.231" v="1681" actId="1076"/>
          <ac:spMkLst>
            <pc:docMk/>
            <pc:sldMk cId="2057558721" sldId="303"/>
            <ac:spMk id="14" creationId="{BA20F7A0-962F-4DF0-ABF0-6DCA3321D7EE}"/>
          </ac:spMkLst>
        </pc:spChg>
        <pc:spChg chg="add mod">
          <ac:chgData name="Ewa Kazimierska" userId="8edb7084-dccb-4d8f-9cfb-38098ea1d667" providerId="ADAL" clId="{EAE30EF7-FE70-4D64-BC2B-8D7335EAD180}" dt="2026-10-02T17:32:46.137" v="1665" actId="1076"/>
          <ac:spMkLst>
            <pc:docMk/>
            <pc:sldMk cId="2057558721" sldId="303"/>
            <ac:spMk id="15" creationId="{1F084F5B-CB32-4207-9C65-1A20230EAF0A}"/>
          </ac:spMkLst>
        </pc:spChg>
        <pc:picChg chg="add mod modCrop">
          <ac:chgData name="Ewa Kazimierska" userId="8edb7084-dccb-4d8f-9cfb-38098ea1d667" providerId="ADAL" clId="{EAE30EF7-FE70-4D64-BC2B-8D7335EAD180}" dt="2026-10-06T08:17:23.832" v="4186" actId="1076"/>
          <ac:picMkLst>
            <pc:docMk/>
            <pc:sldMk cId="2057558721" sldId="303"/>
            <ac:picMk id="24" creationId="{C10DE69D-F95E-4A77-9FA5-36F807EB8965}"/>
          </ac:picMkLst>
        </pc:picChg>
        <pc:cxnChg chg="add mod">
          <ac:chgData name="Ewa Kazimierska" userId="8edb7084-dccb-4d8f-9cfb-38098ea1d667" providerId="ADAL" clId="{EAE30EF7-FE70-4D64-BC2B-8D7335EAD180}" dt="2026-10-02T17:33:19.395" v="1668" actId="1076"/>
          <ac:cxnSpMkLst>
            <pc:docMk/>
            <pc:sldMk cId="2057558721" sldId="303"/>
            <ac:cxnSpMk id="16" creationId="{1F2D6D9E-68D8-4042-B212-47FFBE4C3ECD}"/>
          </ac:cxnSpMkLst>
        </pc:cxnChg>
        <pc:cxnChg chg="add mod">
          <ac:chgData name="Ewa Kazimierska" userId="8edb7084-dccb-4d8f-9cfb-38098ea1d667" providerId="ADAL" clId="{EAE30EF7-FE70-4D64-BC2B-8D7335EAD180}" dt="2026-10-02T17:33:40.439" v="1671" actId="14100"/>
          <ac:cxnSpMkLst>
            <pc:docMk/>
            <pc:sldMk cId="2057558721" sldId="303"/>
            <ac:cxnSpMk id="17" creationId="{E547A61D-B549-4992-A791-7B5F7A14A8AF}"/>
          </ac:cxnSpMkLst>
        </pc:cxnChg>
        <pc:cxnChg chg="add mod">
          <ac:chgData name="Ewa Kazimierska" userId="8edb7084-dccb-4d8f-9cfb-38098ea1d667" providerId="ADAL" clId="{EAE30EF7-FE70-4D64-BC2B-8D7335EAD180}" dt="2026-10-02T17:33:56.995" v="1677" actId="1076"/>
          <ac:cxnSpMkLst>
            <pc:docMk/>
            <pc:sldMk cId="2057558721" sldId="303"/>
            <ac:cxnSpMk id="19" creationId="{3BC85AC3-6F7A-497B-B6FA-DAC2F8A4F759}"/>
          </ac:cxnSpMkLst>
        </pc:cxnChg>
        <pc:cxnChg chg="add mod">
          <ac:chgData name="Ewa Kazimierska" userId="8edb7084-dccb-4d8f-9cfb-38098ea1d667" providerId="ADAL" clId="{EAE30EF7-FE70-4D64-BC2B-8D7335EAD180}" dt="2026-10-02T17:33:54.468" v="1676" actId="14100"/>
          <ac:cxnSpMkLst>
            <pc:docMk/>
            <pc:sldMk cId="2057558721" sldId="303"/>
            <ac:cxnSpMk id="20" creationId="{05BB66F7-18CA-47FC-A606-EF7DAA5F5784}"/>
          </ac:cxnSpMkLst>
        </pc:cxnChg>
        <pc:cxnChg chg="add mod">
          <ac:chgData name="Ewa Kazimierska" userId="8edb7084-dccb-4d8f-9cfb-38098ea1d667" providerId="ADAL" clId="{EAE30EF7-FE70-4D64-BC2B-8D7335EAD180}" dt="2026-10-02T17:34:02.916" v="1679" actId="1076"/>
          <ac:cxnSpMkLst>
            <pc:docMk/>
            <pc:sldMk cId="2057558721" sldId="303"/>
            <ac:cxnSpMk id="22" creationId="{083718F3-2C48-4EEF-96CF-7B92E22BC4B3}"/>
          </ac:cxnSpMkLst>
        </pc:cxnChg>
      </pc:sldChg>
      <pc:sldChg chg="del">
        <pc:chgData name="Ewa Kazimierska" userId="8edb7084-dccb-4d8f-9cfb-38098ea1d667" providerId="ADAL" clId="{EAE30EF7-FE70-4D64-BC2B-8D7335EAD180}" dt="2026-10-02T15:54:45.784" v="39" actId="47"/>
        <pc:sldMkLst>
          <pc:docMk/>
          <pc:sldMk cId="3204395213" sldId="303"/>
        </pc:sldMkLst>
      </pc:sldChg>
      <pc:sldChg chg="del">
        <pc:chgData name="Ewa Kazimierska" userId="8edb7084-dccb-4d8f-9cfb-38098ea1d667" providerId="ADAL" clId="{EAE30EF7-FE70-4D64-BC2B-8D7335EAD180}" dt="2026-10-02T15:54:45.974" v="40" actId="47"/>
        <pc:sldMkLst>
          <pc:docMk/>
          <pc:sldMk cId="1134404469" sldId="304"/>
        </pc:sldMkLst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2706510291" sldId="304"/>
        </pc:sldMkLst>
        <pc:spChg chg="add mod">
          <ac:chgData name="Ewa Kazimierska" userId="8edb7084-dccb-4d8f-9cfb-38098ea1d667" providerId="ADAL" clId="{EAE30EF7-FE70-4D64-BC2B-8D7335EAD180}" dt="2026-10-06T08:30:22.666" v="4187" actId="1076"/>
          <ac:spMkLst>
            <pc:docMk/>
            <pc:sldMk cId="2706510291" sldId="304"/>
            <ac:spMk id="2" creationId="{563886AD-CC27-4B95-A143-F1A70F5C8D10}"/>
          </ac:spMkLst>
        </pc:spChg>
        <pc:spChg chg="add mod">
          <ac:chgData name="Ewa Kazimierska" userId="8edb7084-dccb-4d8f-9cfb-38098ea1d667" providerId="ADAL" clId="{EAE30EF7-FE70-4D64-BC2B-8D7335EAD180}" dt="2026-10-02T17:46:27.646" v="1952" actId="1076"/>
          <ac:spMkLst>
            <pc:docMk/>
            <pc:sldMk cId="2706510291" sldId="304"/>
            <ac:spMk id="4" creationId="{930821EE-F633-43EB-8609-A28A429BCC96}"/>
          </ac:spMkLst>
        </pc:spChg>
        <pc:spChg chg="mod">
          <ac:chgData name="Ewa Kazimierska" userId="8edb7084-dccb-4d8f-9cfb-38098ea1d667" providerId="ADAL" clId="{EAE30EF7-FE70-4D64-BC2B-8D7335EAD180}" dt="2026-10-02T17:35:22.349" v="1715" actId="20577"/>
          <ac:spMkLst>
            <pc:docMk/>
            <pc:sldMk cId="2706510291" sldId="304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7:46:27.646" v="1952" actId="1076"/>
          <ac:spMkLst>
            <pc:docMk/>
            <pc:sldMk cId="2706510291" sldId="304"/>
            <ac:spMk id="12" creationId="{00F52223-2576-43DE-9090-CE765104709B}"/>
          </ac:spMkLst>
        </pc:spChg>
        <pc:spChg chg="add mod">
          <ac:chgData name="Ewa Kazimierska" userId="8edb7084-dccb-4d8f-9cfb-38098ea1d667" providerId="ADAL" clId="{EAE30EF7-FE70-4D64-BC2B-8D7335EAD180}" dt="2026-10-02T17:46:27.646" v="1952" actId="1076"/>
          <ac:spMkLst>
            <pc:docMk/>
            <pc:sldMk cId="2706510291" sldId="304"/>
            <ac:spMk id="13" creationId="{684C07C9-F472-4CBF-B581-81C71E656704}"/>
          </ac:spMkLst>
        </pc:spChg>
        <pc:spChg chg="add mod">
          <ac:chgData name="Ewa Kazimierska" userId="8edb7084-dccb-4d8f-9cfb-38098ea1d667" providerId="ADAL" clId="{EAE30EF7-FE70-4D64-BC2B-8D7335EAD180}" dt="2026-10-02T17:47:35.986" v="1969" actId="1076"/>
          <ac:spMkLst>
            <pc:docMk/>
            <pc:sldMk cId="2706510291" sldId="304"/>
            <ac:spMk id="20" creationId="{15385B4B-9F5F-49B1-A5ED-6015782E65B0}"/>
          </ac:spMkLst>
        </pc:spChg>
        <pc:picChg chg="add mod modCrop">
          <ac:chgData name="Ewa Kazimierska" userId="8edb7084-dccb-4d8f-9cfb-38098ea1d667" providerId="ADAL" clId="{EAE30EF7-FE70-4D64-BC2B-8D7335EAD180}" dt="2026-10-06T08:31:01.005" v="4193" actId="1076"/>
          <ac:picMkLst>
            <pc:docMk/>
            <pc:sldMk cId="2706510291" sldId="304"/>
            <ac:picMk id="23" creationId="{99FD0140-B890-4BAB-A3B5-4E12C76B69D1}"/>
          </ac:picMkLst>
        </pc:picChg>
        <pc:cxnChg chg="add mod">
          <ac:chgData name="Ewa Kazimierska" userId="8edb7084-dccb-4d8f-9cfb-38098ea1d667" providerId="ADAL" clId="{EAE30EF7-FE70-4D64-BC2B-8D7335EAD180}" dt="2026-10-02T17:47:49.602" v="1974" actId="14100"/>
          <ac:cxnSpMkLst>
            <pc:docMk/>
            <pc:sldMk cId="2706510291" sldId="304"/>
            <ac:cxnSpMk id="7" creationId="{ADAC14EE-65B8-42A0-A8C9-F8C6CEA18F9A}"/>
          </ac:cxnSpMkLst>
        </pc:cxnChg>
        <pc:cxnChg chg="add mod">
          <ac:chgData name="Ewa Kazimierska" userId="8edb7084-dccb-4d8f-9cfb-38098ea1d667" providerId="ADAL" clId="{EAE30EF7-FE70-4D64-BC2B-8D7335EAD180}" dt="2026-10-02T17:46:38.555" v="1955" actId="14100"/>
          <ac:cxnSpMkLst>
            <pc:docMk/>
            <pc:sldMk cId="2706510291" sldId="304"/>
            <ac:cxnSpMk id="14" creationId="{A666B135-842A-45C1-B1F5-A156DFA9F866}"/>
          </ac:cxnSpMkLst>
        </pc:cxnChg>
        <pc:cxnChg chg="add mod">
          <ac:chgData name="Ewa Kazimierska" userId="8edb7084-dccb-4d8f-9cfb-38098ea1d667" providerId="ADAL" clId="{EAE30EF7-FE70-4D64-BC2B-8D7335EAD180}" dt="2026-10-02T17:46:54.435" v="1962" actId="14100"/>
          <ac:cxnSpMkLst>
            <pc:docMk/>
            <pc:sldMk cId="2706510291" sldId="304"/>
            <ac:cxnSpMk id="15" creationId="{97298A4D-8A56-4E70-9ED1-BBC69E668C13}"/>
          </ac:cxnSpMkLst>
        </pc:cxnChg>
        <pc:cxnChg chg="add mod">
          <ac:chgData name="Ewa Kazimierska" userId="8edb7084-dccb-4d8f-9cfb-38098ea1d667" providerId="ADAL" clId="{EAE30EF7-FE70-4D64-BC2B-8D7335EAD180}" dt="2026-10-02T17:46:50.113" v="1960" actId="1076"/>
          <ac:cxnSpMkLst>
            <pc:docMk/>
            <pc:sldMk cId="2706510291" sldId="304"/>
            <ac:cxnSpMk id="16" creationId="{D0543266-695B-45EE-9901-3222D8B5F995}"/>
          </ac:cxnSpMkLst>
        </pc:cxnChg>
        <pc:cxnChg chg="add mod">
          <ac:chgData name="Ewa Kazimierska" userId="8edb7084-dccb-4d8f-9cfb-38098ea1d667" providerId="ADAL" clId="{EAE30EF7-FE70-4D64-BC2B-8D7335EAD180}" dt="2026-10-02T17:47:01.366" v="1964" actId="1076"/>
          <ac:cxnSpMkLst>
            <pc:docMk/>
            <pc:sldMk cId="2706510291" sldId="304"/>
            <ac:cxnSpMk id="18" creationId="{A4B088AB-F2E8-420B-BB66-6DDBC3321A3A}"/>
          </ac:cxnSpMkLst>
        </pc:cxnChg>
      </pc:sldChg>
      <pc:sldChg chg="del">
        <pc:chgData name="Ewa Kazimierska" userId="8edb7084-dccb-4d8f-9cfb-38098ea1d667" providerId="ADAL" clId="{EAE30EF7-FE70-4D64-BC2B-8D7335EAD180}" dt="2026-10-02T15:54:46.080" v="41" actId="47"/>
        <pc:sldMkLst>
          <pc:docMk/>
          <pc:sldMk cId="1774952840" sldId="305"/>
        </pc:sldMkLst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2937456568" sldId="305"/>
        </pc:sldMkLst>
        <pc:spChg chg="add mod">
          <ac:chgData name="Ewa Kazimierska" userId="8edb7084-dccb-4d8f-9cfb-38098ea1d667" providerId="ADAL" clId="{EAE30EF7-FE70-4D64-BC2B-8D7335EAD180}" dt="2026-10-06T08:33:35.930" v="4196" actId="1076"/>
          <ac:spMkLst>
            <pc:docMk/>
            <pc:sldMk cId="2937456568" sldId="305"/>
            <ac:spMk id="3" creationId="{B89AC06A-C2A9-4505-97BE-146D412E7915}"/>
          </ac:spMkLst>
        </pc:spChg>
        <pc:spChg chg="add mod">
          <ac:chgData name="Ewa Kazimierska" userId="8edb7084-dccb-4d8f-9cfb-38098ea1d667" providerId="ADAL" clId="{EAE30EF7-FE70-4D64-BC2B-8D7335EAD180}" dt="2026-10-02T17:57:50.832" v="2321" actId="14100"/>
          <ac:spMkLst>
            <pc:docMk/>
            <pc:sldMk cId="2937456568" sldId="305"/>
            <ac:spMk id="7" creationId="{C344A0BB-FEFE-4B7E-A0B2-E337605DC303}"/>
          </ac:spMkLst>
        </pc:spChg>
        <pc:spChg chg="mod">
          <ac:chgData name="Ewa Kazimierska" userId="8edb7084-dccb-4d8f-9cfb-38098ea1d667" providerId="ADAL" clId="{EAE30EF7-FE70-4D64-BC2B-8D7335EAD180}" dt="2026-10-02T17:48:32.232" v="2006" actId="20577"/>
          <ac:spMkLst>
            <pc:docMk/>
            <pc:sldMk cId="2937456568" sldId="305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7:55:40.769" v="2230" actId="20577"/>
          <ac:spMkLst>
            <pc:docMk/>
            <pc:sldMk cId="2937456568" sldId="305"/>
            <ac:spMk id="12" creationId="{41E99666-6573-466C-8ACD-A88987D5BC2E}"/>
          </ac:spMkLst>
        </pc:spChg>
        <pc:spChg chg="add del mod">
          <ac:chgData name="Ewa Kazimierska" userId="8edb7084-dccb-4d8f-9cfb-38098ea1d667" providerId="ADAL" clId="{EAE30EF7-FE70-4D64-BC2B-8D7335EAD180}" dt="2026-10-02T17:54:17.004" v="2146"/>
          <ac:spMkLst>
            <pc:docMk/>
            <pc:sldMk cId="2937456568" sldId="305"/>
            <ac:spMk id="14" creationId="{CE90E1F5-4836-4D17-A414-515B44B3B65B}"/>
          </ac:spMkLst>
        </pc:spChg>
        <pc:spChg chg="mod">
          <ac:chgData name="Ewa Kazimierska" userId="8edb7084-dccb-4d8f-9cfb-38098ea1d667" providerId="ADAL" clId="{EAE30EF7-FE70-4D64-BC2B-8D7335EAD180}" dt="2026-10-02T17:57:03.430" v="2311" actId="1076"/>
          <ac:spMkLst>
            <pc:docMk/>
            <pc:sldMk cId="2937456568" sldId="305"/>
            <ac:spMk id="16" creationId="{EC9184D5-E518-4530-B6C2-E7F1F4A41A00}"/>
          </ac:spMkLst>
        </pc:spChg>
        <pc:spChg chg="mod">
          <ac:chgData name="Ewa Kazimierska" userId="8edb7084-dccb-4d8f-9cfb-38098ea1d667" providerId="ADAL" clId="{EAE30EF7-FE70-4D64-BC2B-8D7335EAD180}" dt="2026-10-02T17:55:04.343" v="2184"/>
          <ac:spMkLst>
            <pc:docMk/>
            <pc:sldMk cId="2937456568" sldId="305"/>
            <ac:spMk id="19" creationId="{4A5E27CA-F7B0-4E74-AEA7-28EDC2A0B8B4}"/>
          </ac:spMkLst>
        </pc:spChg>
        <pc:spChg chg="mod">
          <ac:chgData name="Ewa Kazimierska" userId="8edb7084-dccb-4d8f-9cfb-38098ea1d667" providerId="ADAL" clId="{EAE30EF7-FE70-4D64-BC2B-8D7335EAD180}" dt="2026-10-02T17:56:07.248" v="2260" actId="20577"/>
          <ac:spMkLst>
            <pc:docMk/>
            <pc:sldMk cId="2937456568" sldId="305"/>
            <ac:spMk id="22" creationId="{96DA5785-340A-49F4-81C4-FD01118F20B6}"/>
          </ac:spMkLst>
        </pc:spChg>
        <pc:spChg chg="mod">
          <ac:chgData name="Ewa Kazimierska" userId="8edb7084-dccb-4d8f-9cfb-38098ea1d667" providerId="ADAL" clId="{EAE30EF7-FE70-4D64-BC2B-8D7335EAD180}" dt="2026-10-02T17:56:39.279" v="2306" actId="20577"/>
          <ac:spMkLst>
            <pc:docMk/>
            <pc:sldMk cId="2937456568" sldId="305"/>
            <ac:spMk id="25" creationId="{7A435D19-752D-46AB-9753-47BECE0DBA55}"/>
          </ac:spMkLst>
        </pc:spChg>
        <pc:grpChg chg="add mod">
          <ac:chgData name="Ewa Kazimierska" userId="8edb7084-dccb-4d8f-9cfb-38098ea1d667" providerId="ADAL" clId="{EAE30EF7-FE70-4D64-BC2B-8D7335EAD180}" dt="2026-10-02T17:57:12.582" v="2313" actId="1076"/>
          <ac:grpSpMkLst>
            <pc:docMk/>
            <pc:sldMk cId="2937456568" sldId="305"/>
            <ac:grpSpMk id="4" creationId="{B0F4FBDC-37DC-4F65-8295-4270C00E1D14}"/>
          </ac:grpSpMkLst>
        </pc:grpChg>
        <pc:grpChg chg="add mod">
          <ac:chgData name="Ewa Kazimierska" userId="8edb7084-dccb-4d8f-9cfb-38098ea1d667" providerId="ADAL" clId="{EAE30EF7-FE70-4D64-BC2B-8D7335EAD180}" dt="2026-10-02T17:57:07.753" v="2312" actId="1076"/>
          <ac:grpSpMkLst>
            <pc:docMk/>
            <pc:sldMk cId="2937456568" sldId="305"/>
            <ac:grpSpMk id="15" creationId="{BEE85DB5-A61F-4EB3-974A-91896FA9F4FE}"/>
          </ac:grpSpMkLst>
        </pc:grpChg>
        <pc:grpChg chg="add mod">
          <ac:chgData name="Ewa Kazimierska" userId="8edb7084-dccb-4d8f-9cfb-38098ea1d667" providerId="ADAL" clId="{EAE30EF7-FE70-4D64-BC2B-8D7335EAD180}" dt="2026-10-02T17:56:59.396" v="2310" actId="14100"/>
          <ac:grpSpMkLst>
            <pc:docMk/>
            <pc:sldMk cId="2937456568" sldId="305"/>
            <ac:grpSpMk id="18" creationId="{147A0FD8-276B-4808-A1E2-8E928D81BAEB}"/>
          </ac:grpSpMkLst>
        </pc:grpChg>
        <pc:grpChg chg="add mod">
          <ac:chgData name="Ewa Kazimierska" userId="8edb7084-dccb-4d8f-9cfb-38098ea1d667" providerId="ADAL" clId="{EAE30EF7-FE70-4D64-BC2B-8D7335EAD180}" dt="2026-10-02T17:57:15.613" v="2314" actId="1076"/>
          <ac:grpSpMkLst>
            <pc:docMk/>
            <pc:sldMk cId="2937456568" sldId="305"/>
            <ac:grpSpMk id="21" creationId="{5B89E56E-F141-4CEF-8EC5-BD016BB57216}"/>
          </ac:grpSpMkLst>
        </pc:grpChg>
        <pc:grpChg chg="add mod">
          <ac:chgData name="Ewa Kazimierska" userId="8edb7084-dccb-4d8f-9cfb-38098ea1d667" providerId="ADAL" clId="{EAE30EF7-FE70-4D64-BC2B-8D7335EAD180}" dt="2026-10-06T08:33:45.402" v="4198" actId="1076"/>
          <ac:grpSpMkLst>
            <pc:docMk/>
            <pc:sldMk cId="2937456568" sldId="305"/>
            <ac:grpSpMk id="24" creationId="{A0CD0F85-82CE-4FAA-BF01-AA4CECE8C0C9}"/>
          </ac:grpSpMkLst>
        </pc:grpChg>
        <pc:picChg chg="add mod modCrop">
          <ac:chgData name="Ewa Kazimierska" userId="8edb7084-dccb-4d8f-9cfb-38098ea1d667" providerId="ADAL" clId="{EAE30EF7-FE70-4D64-BC2B-8D7335EAD180}" dt="2026-10-06T08:34:06.588" v="4203" actId="1076"/>
          <ac:picMkLst>
            <pc:docMk/>
            <pc:sldMk cId="2937456568" sldId="305"/>
            <ac:picMk id="28" creationId="{F77CC28A-A637-46BD-9E88-31A81785BCE1}"/>
          </ac:picMkLst>
        </pc:picChg>
        <pc:cxnChg chg="add mod">
          <ac:chgData name="Ewa Kazimierska" userId="8edb7084-dccb-4d8f-9cfb-38098ea1d667" providerId="ADAL" clId="{EAE30EF7-FE70-4D64-BC2B-8D7335EAD180}" dt="2026-10-02T17:52:56.506" v="2087"/>
          <ac:cxnSpMkLst>
            <pc:docMk/>
            <pc:sldMk cId="2937456568" sldId="305"/>
            <ac:cxnSpMk id="9" creationId="{85A2F3DB-E831-48D1-959B-438B365FD168}"/>
          </ac:cxnSpMkLst>
        </pc:cxnChg>
        <pc:cxnChg chg="add mod">
          <ac:chgData name="Ewa Kazimierska" userId="8edb7084-dccb-4d8f-9cfb-38098ea1d667" providerId="ADAL" clId="{EAE30EF7-FE70-4D64-BC2B-8D7335EAD180}" dt="2026-10-02T17:54:08.933" v="2142" actId="164"/>
          <ac:cxnSpMkLst>
            <pc:docMk/>
            <pc:sldMk cId="2937456568" sldId="305"/>
            <ac:cxnSpMk id="13" creationId="{D3297BC7-1B5E-4075-A845-CB85568C4FFA}"/>
          </ac:cxnSpMkLst>
        </pc:cxnChg>
        <pc:cxnChg chg="mod">
          <ac:chgData name="Ewa Kazimierska" userId="8edb7084-dccb-4d8f-9cfb-38098ea1d667" providerId="ADAL" clId="{EAE30EF7-FE70-4D64-BC2B-8D7335EAD180}" dt="2026-10-02T17:54:24.741" v="2147"/>
          <ac:cxnSpMkLst>
            <pc:docMk/>
            <pc:sldMk cId="2937456568" sldId="305"/>
            <ac:cxnSpMk id="17" creationId="{4F177E5F-0076-4B12-A1D1-F0E170F7EE6C}"/>
          </ac:cxnSpMkLst>
        </pc:cxnChg>
        <pc:cxnChg chg="mod">
          <ac:chgData name="Ewa Kazimierska" userId="8edb7084-dccb-4d8f-9cfb-38098ea1d667" providerId="ADAL" clId="{EAE30EF7-FE70-4D64-BC2B-8D7335EAD180}" dt="2026-10-02T17:55:04.343" v="2184"/>
          <ac:cxnSpMkLst>
            <pc:docMk/>
            <pc:sldMk cId="2937456568" sldId="305"/>
            <ac:cxnSpMk id="20" creationId="{C85EE5A8-8B27-4BDD-BA60-96EAD338FD94}"/>
          </ac:cxnSpMkLst>
        </pc:cxnChg>
        <pc:cxnChg chg="mod">
          <ac:chgData name="Ewa Kazimierska" userId="8edb7084-dccb-4d8f-9cfb-38098ea1d667" providerId="ADAL" clId="{EAE30EF7-FE70-4D64-BC2B-8D7335EAD180}" dt="2026-10-02T17:55:45.859" v="2231"/>
          <ac:cxnSpMkLst>
            <pc:docMk/>
            <pc:sldMk cId="2937456568" sldId="305"/>
            <ac:cxnSpMk id="23" creationId="{C9445D0C-E000-4A6F-BA3E-037ED236FEF8}"/>
          </ac:cxnSpMkLst>
        </pc:cxnChg>
        <pc:cxnChg chg="mod">
          <ac:chgData name="Ewa Kazimierska" userId="8edb7084-dccb-4d8f-9cfb-38098ea1d667" providerId="ADAL" clId="{EAE30EF7-FE70-4D64-BC2B-8D7335EAD180}" dt="2026-10-02T17:56:10.820" v="2261"/>
          <ac:cxnSpMkLst>
            <pc:docMk/>
            <pc:sldMk cId="2937456568" sldId="305"/>
            <ac:cxnSpMk id="26" creationId="{D3734A94-B17B-4DE9-8C17-AA2722E56CEF}"/>
          </ac:cxnSpMkLst>
        </pc:cxnChg>
        <pc:cxnChg chg="add mod">
          <ac:chgData name="Ewa Kazimierska" userId="8edb7084-dccb-4d8f-9cfb-38098ea1d667" providerId="ADAL" clId="{EAE30EF7-FE70-4D64-BC2B-8D7335EAD180}" dt="2026-10-02T18:03:33.923" v="2405" actId="1076"/>
          <ac:cxnSpMkLst>
            <pc:docMk/>
            <pc:sldMk cId="2937456568" sldId="305"/>
            <ac:cxnSpMk id="27" creationId="{FEB404AE-E569-4663-A9D7-D35A110CDC06}"/>
          </ac:cxnSpMkLst>
        </pc:cxnChg>
      </pc:sldChg>
      <pc:sldChg chg="del">
        <pc:chgData name="Ewa Kazimierska" userId="8edb7084-dccb-4d8f-9cfb-38098ea1d667" providerId="ADAL" clId="{EAE30EF7-FE70-4D64-BC2B-8D7335EAD180}" dt="2026-10-02T15:54:46.218" v="42" actId="47"/>
        <pc:sldMkLst>
          <pc:docMk/>
          <pc:sldMk cId="2540611008" sldId="306"/>
        </pc:sldMkLst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4150473818" sldId="306"/>
        </pc:sldMkLst>
        <pc:spChg chg="add mod">
          <ac:chgData name="Ewa Kazimierska" userId="8edb7084-dccb-4d8f-9cfb-38098ea1d667" providerId="ADAL" clId="{EAE30EF7-FE70-4D64-BC2B-8D7335EAD180}" dt="2026-10-06T08:35:12.799" v="4204" actId="1076"/>
          <ac:spMkLst>
            <pc:docMk/>
            <pc:sldMk cId="4150473818" sldId="306"/>
            <ac:spMk id="2" creationId="{F99B3D47-0E00-44FE-89D9-DD35292757F1}"/>
          </ac:spMkLst>
        </pc:spChg>
        <pc:spChg chg="add mod">
          <ac:chgData name="Ewa Kazimierska" userId="8edb7084-dccb-4d8f-9cfb-38098ea1d667" providerId="ADAL" clId="{EAE30EF7-FE70-4D64-BC2B-8D7335EAD180}" dt="2026-10-02T18:04:52.518" v="2459" actId="164"/>
          <ac:spMkLst>
            <pc:docMk/>
            <pc:sldMk cId="4150473818" sldId="306"/>
            <ac:spMk id="7" creationId="{C4EEA446-1E85-4860-BD7F-FB9DE60DDDFA}"/>
          </ac:spMkLst>
        </pc:spChg>
        <pc:spChg chg="mod">
          <ac:chgData name="Ewa Kazimierska" userId="8edb7084-dccb-4d8f-9cfb-38098ea1d667" providerId="ADAL" clId="{EAE30EF7-FE70-4D64-BC2B-8D7335EAD180}" dt="2026-10-02T17:58:45.571" v="2351" actId="20577"/>
          <ac:spMkLst>
            <pc:docMk/>
            <pc:sldMk cId="4150473818" sldId="306"/>
            <ac:spMk id="11" creationId="{AB73B17B-0C24-4F13-A5E2-0B8D6935626C}"/>
          </ac:spMkLst>
        </pc:spChg>
        <pc:spChg chg="mod">
          <ac:chgData name="Ewa Kazimierska" userId="8edb7084-dccb-4d8f-9cfb-38098ea1d667" providerId="ADAL" clId="{EAE30EF7-FE70-4D64-BC2B-8D7335EAD180}" dt="2026-10-02T18:05:24.515" v="2491" actId="20577"/>
          <ac:spMkLst>
            <pc:docMk/>
            <pc:sldMk cId="4150473818" sldId="306"/>
            <ac:spMk id="13" creationId="{0553C48C-9CB1-49DE-9375-5EAD35CB3916}"/>
          </ac:spMkLst>
        </pc:spChg>
        <pc:spChg chg="mod">
          <ac:chgData name="Ewa Kazimierska" userId="8edb7084-dccb-4d8f-9cfb-38098ea1d667" providerId="ADAL" clId="{EAE30EF7-FE70-4D64-BC2B-8D7335EAD180}" dt="2026-10-02T18:05:46.496" v="2513" actId="20577"/>
          <ac:spMkLst>
            <pc:docMk/>
            <pc:sldMk cId="4150473818" sldId="306"/>
            <ac:spMk id="16" creationId="{2E0F5F0D-0A24-4179-BE4B-CB9A500CA7B2}"/>
          </ac:spMkLst>
        </pc:spChg>
        <pc:spChg chg="add mod">
          <ac:chgData name="Ewa Kazimierska" userId="8edb7084-dccb-4d8f-9cfb-38098ea1d667" providerId="ADAL" clId="{EAE30EF7-FE70-4D64-BC2B-8D7335EAD180}" dt="2026-10-02T18:07:00.147" v="2586" actId="1076"/>
          <ac:spMkLst>
            <pc:docMk/>
            <pc:sldMk cId="4150473818" sldId="306"/>
            <ac:spMk id="19" creationId="{C9E0FC5A-A6D5-4993-BE7F-83D6A8191322}"/>
          </ac:spMkLst>
        </pc:spChg>
        <pc:spChg chg="add mod">
          <ac:chgData name="Ewa Kazimierska" userId="8edb7084-dccb-4d8f-9cfb-38098ea1d667" providerId="ADAL" clId="{EAE30EF7-FE70-4D64-BC2B-8D7335EAD180}" dt="2026-10-02T18:07:25.227" v="2593" actId="1076"/>
          <ac:spMkLst>
            <pc:docMk/>
            <pc:sldMk cId="4150473818" sldId="306"/>
            <ac:spMk id="22" creationId="{AB9F5A49-90E9-432C-B01E-7A78B75BC47D}"/>
          </ac:spMkLst>
        </pc:spChg>
        <pc:grpChg chg="add mod">
          <ac:chgData name="Ewa Kazimierska" userId="8edb7084-dccb-4d8f-9cfb-38098ea1d667" providerId="ADAL" clId="{EAE30EF7-FE70-4D64-BC2B-8D7335EAD180}" dt="2026-10-02T18:06:03.990" v="2514" actId="1076"/>
          <ac:grpSpMkLst>
            <pc:docMk/>
            <pc:sldMk cId="4150473818" sldId="306"/>
            <ac:grpSpMk id="4" creationId="{DCCE8436-517B-4544-A0F3-F2671B4F8F68}"/>
          </ac:grpSpMkLst>
        </pc:grpChg>
        <pc:grpChg chg="add mod">
          <ac:chgData name="Ewa Kazimierska" userId="8edb7084-dccb-4d8f-9cfb-38098ea1d667" providerId="ADAL" clId="{EAE30EF7-FE70-4D64-BC2B-8D7335EAD180}" dt="2026-10-02T18:06:03.990" v="2514" actId="1076"/>
          <ac:grpSpMkLst>
            <pc:docMk/>
            <pc:sldMk cId="4150473818" sldId="306"/>
            <ac:grpSpMk id="12" creationId="{0D6266D3-356E-43A9-BE79-53F50DC876A4}"/>
          </ac:grpSpMkLst>
        </pc:grpChg>
        <pc:grpChg chg="add mod">
          <ac:chgData name="Ewa Kazimierska" userId="8edb7084-dccb-4d8f-9cfb-38098ea1d667" providerId="ADAL" clId="{EAE30EF7-FE70-4D64-BC2B-8D7335EAD180}" dt="2026-10-02T18:06:03.990" v="2514" actId="1076"/>
          <ac:grpSpMkLst>
            <pc:docMk/>
            <pc:sldMk cId="4150473818" sldId="306"/>
            <ac:grpSpMk id="15" creationId="{E1B39423-6E23-41CE-A107-90B2E061B991}"/>
          </ac:grpSpMkLst>
        </pc:grpChg>
        <pc:picChg chg="add mod modCrop">
          <ac:chgData name="Ewa Kazimierska" userId="8edb7084-dccb-4d8f-9cfb-38098ea1d667" providerId="ADAL" clId="{EAE30EF7-FE70-4D64-BC2B-8D7335EAD180}" dt="2026-10-06T08:37:16.082" v="4212" actId="14100"/>
          <ac:picMkLst>
            <pc:docMk/>
            <pc:sldMk cId="4150473818" sldId="306"/>
            <ac:picMk id="24" creationId="{3EDF2BB5-0929-4F80-9F80-CDB30C78733F}"/>
          </ac:picMkLst>
        </pc:picChg>
        <pc:cxnChg chg="add mod">
          <ac:chgData name="Ewa Kazimierska" userId="8edb7084-dccb-4d8f-9cfb-38098ea1d667" providerId="ADAL" clId="{EAE30EF7-FE70-4D64-BC2B-8D7335EAD180}" dt="2026-10-02T18:04:52.518" v="2459" actId="164"/>
          <ac:cxnSpMkLst>
            <pc:docMk/>
            <pc:sldMk cId="4150473818" sldId="306"/>
            <ac:cxnSpMk id="9" creationId="{D2255C2E-785C-4252-972C-E5A32C931D74}"/>
          </ac:cxnSpMkLst>
        </pc:cxnChg>
        <pc:cxnChg chg="mod">
          <ac:chgData name="Ewa Kazimierska" userId="8edb7084-dccb-4d8f-9cfb-38098ea1d667" providerId="ADAL" clId="{EAE30EF7-FE70-4D64-BC2B-8D7335EAD180}" dt="2026-10-02T18:04:55.610" v="2460"/>
          <ac:cxnSpMkLst>
            <pc:docMk/>
            <pc:sldMk cId="4150473818" sldId="306"/>
            <ac:cxnSpMk id="14" creationId="{3F168FE4-089F-4CE9-AF72-06E42D8A6C0C}"/>
          </ac:cxnSpMkLst>
        </pc:cxnChg>
        <pc:cxnChg chg="mod">
          <ac:chgData name="Ewa Kazimierska" userId="8edb7084-dccb-4d8f-9cfb-38098ea1d667" providerId="ADAL" clId="{EAE30EF7-FE70-4D64-BC2B-8D7335EAD180}" dt="2026-10-02T18:05:27.361" v="2492"/>
          <ac:cxnSpMkLst>
            <pc:docMk/>
            <pc:sldMk cId="4150473818" sldId="306"/>
            <ac:cxnSpMk id="17" creationId="{30A783AC-8338-4D95-A328-CA7E4FBA6BF2}"/>
          </ac:cxnSpMkLst>
        </pc:cxnChg>
        <pc:cxnChg chg="add del mod">
          <ac:chgData name="Ewa Kazimierska" userId="8edb7084-dccb-4d8f-9cfb-38098ea1d667" providerId="ADAL" clId="{EAE30EF7-FE70-4D64-BC2B-8D7335EAD180}" dt="2026-10-06T08:37:09.533" v="4211" actId="478"/>
          <ac:cxnSpMkLst>
            <pc:docMk/>
            <pc:sldMk cId="4150473818" sldId="306"/>
            <ac:cxnSpMk id="18" creationId="{9293C079-38F5-4617-A962-A29360F65848}"/>
          </ac:cxnSpMkLst>
        </pc:cxnChg>
        <pc:cxnChg chg="add mod">
          <ac:chgData name="Ewa Kazimierska" userId="8edb7084-dccb-4d8f-9cfb-38098ea1d667" providerId="ADAL" clId="{EAE30EF7-FE70-4D64-BC2B-8D7335EAD180}" dt="2026-10-02T18:07:05.594" v="2588" actId="1076"/>
          <ac:cxnSpMkLst>
            <pc:docMk/>
            <pc:sldMk cId="4150473818" sldId="306"/>
            <ac:cxnSpMk id="20" creationId="{43BFC4C9-5C4F-4BD6-A238-4894A2A349B8}"/>
          </ac:cxnSpMkLst>
        </pc:cxnChg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1798399642" sldId="307"/>
        </pc:sldMkLst>
        <pc:spChg chg="add mod">
          <ac:chgData name="Ewa Kazimierska" userId="8edb7084-dccb-4d8f-9cfb-38098ea1d667" providerId="ADAL" clId="{EAE30EF7-FE70-4D64-BC2B-8D7335EAD180}" dt="2026-10-02T18:09:21.068" v="2638" actId="6549"/>
          <ac:spMkLst>
            <pc:docMk/>
            <pc:sldMk cId="1798399642" sldId="307"/>
            <ac:spMk id="7" creationId="{7C60B71E-0583-4B24-86BD-8C4CE70E4476}"/>
          </ac:spMkLst>
        </pc:spChg>
        <pc:spChg chg="add mod">
          <ac:chgData name="Ewa Kazimierska" userId="8edb7084-dccb-4d8f-9cfb-38098ea1d667" providerId="ADAL" clId="{EAE30EF7-FE70-4D64-BC2B-8D7335EAD180}" dt="2026-10-02T18:09:43.260" v="2645" actId="1076"/>
          <ac:spMkLst>
            <pc:docMk/>
            <pc:sldMk cId="1798399642" sldId="307"/>
            <ac:spMk id="9" creationId="{BFEE0443-73F7-40FA-A0F7-F642FEC47258}"/>
          </ac:spMkLst>
        </pc:spChg>
        <pc:spChg chg="mod">
          <ac:chgData name="Ewa Kazimierska" userId="8edb7084-dccb-4d8f-9cfb-38098ea1d667" providerId="ADAL" clId="{EAE30EF7-FE70-4D64-BC2B-8D7335EAD180}" dt="2026-10-02T18:08:51.188" v="2635" actId="20577"/>
          <ac:spMkLst>
            <pc:docMk/>
            <pc:sldMk cId="1798399642" sldId="307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8:09:48.949" v="2647" actId="14100"/>
          <ac:spMkLst>
            <pc:docMk/>
            <pc:sldMk cId="1798399642" sldId="307"/>
            <ac:spMk id="12" creationId="{8A08E08A-8E69-4540-951F-6C1F0918D2F7}"/>
          </ac:spMkLst>
        </pc:spChg>
        <pc:picChg chg="add mod modCrop">
          <ac:chgData name="Ewa Kazimierska" userId="8edb7084-dccb-4d8f-9cfb-38098ea1d667" providerId="ADAL" clId="{EAE30EF7-FE70-4D64-BC2B-8D7335EAD180}" dt="2026-10-06T08:40:09.913" v="4220" actId="1076"/>
          <ac:picMkLst>
            <pc:docMk/>
            <pc:sldMk cId="1798399642" sldId="307"/>
            <ac:picMk id="13" creationId="{80DAB362-3387-4F0E-8834-A19F6242DFF7}"/>
          </ac:picMkLst>
        </pc:picChg>
      </pc:sldChg>
      <pc:sldChg chg="del">
        <pc:chgData name="Ewa Kazimierska" userId="8edb7084-dccb-4d8f-9cfb-38098ea1d667" providerId="ADAL" clId="{EAE30EF7-FE70-4D64-BC2B-8D7335EAD180}" dt="2026-10-02T15:54:46.397" v="43" actId="47"/>
        <pc:sldMkLst>
          <pc:docMk/>
          <pc:sldMk cId="4181246766" sldId="307"/>
        </pc:sldMkLst>
      </pc:sldChg>
      <pc:sldChg chg="del">
        <pc:chgData name="Ewa Kazimierska" userId="8edb7084-dccb-4d8f-9cfb-38098ea1d667" providerId="ADAL" clId="{EAE30EF7-FE70-4D64-BC2B-8D7335EAD180}" dt="2026-10-02T15:54:43.967" v="29" actId="47"/>
        <pc:sldMkLst>
          <pc:docMk/>
          <pc:sldMk cId="897383509" sldId="308"/>
        </pc:sldMkLst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1528514662" sldId="308"/>
        </pc:sldMkLst>
        <pc:spChg chg="add mod">
          <ac:chgData name="Ewa Kazimierska" userId="8edb7084-dccb-4d8f-9cfb-38098ea1d667" providerId="ADAL" clId="{EAE30EF7-FE70-4D64-BC2B-8D7335EAD180}" dt="2026-10-06T08:41:53.234" v="4226" actId="1076"/>
          <ac:spMkLst>
            <pc:docMk/>
            <pc:sldMk cId="1528514662" sldId="308"/>
            <ac:spMk id="2" creationId="{61CC116E-B516-44E6-B9DF-D76278485193}"/>
          </ac:spMkLst>
        </pc:spChg>
        <pc:spChg chg="add mod">
          <ac:chgData name="Ewa Kazimierska" userId="8edb7084-dccb-4d8f-9cfb-38098ea1d667" providerId="ADAL" clId="{EAE30EF7-FE70-4D64-BC2B-8D7335EAD180}" dt="2026-10-02T18:14:12.775" v="2763" actId="20577"/>
          <ac:spMkLst>
            <pc:docMk/>
            <pc:sldMk cId="1528514662" sldId="308"/>
            <ac:spMk id="9" creationId="{C4CE8A36-F6E0-4AB6-B0CA-B5C9C042A7DD}"/>
          </ac:spMkLst>
        </pc:spChg>
        <pc:spChg chg="mod">
          <ac:chgData name="Ewa Kazimierska" userId="8edb7084-dccb-4d8f-9cfb-38098ea1d667" providerId="ADAL" clId="{EAE30EF7-FE70-4D64-BC2B-8D7335EAD180}" dt="2026-10-02T18:11:48.320" v="2689" actId="20577"/>
          <ac:spMkLst>
            <pc:docMk/>
            <pc:sldMk cId="1528514662" sldId="308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8:14:09.375" v="2762" actId="1076"/>
          <ac:spMkLst>
            <pc:docMk/>
            <pc:sldMk cId="1528514662" sldId="308"/>
            <ac:spMk id="12" creationId="{4EC78DB3-4947-481D-B2CC-36A74B883D78}"/>
          </ac:spMkLst>
        </pc:spChg>
        <pc:picChg chg="add mod modCrop">
          <ac:chgData name="Ewa Kazimierska" userId="8edb7084-dccb-4d8f-9cfb-38098ea1d667" providerId="ADAL" clId="{EAE30EF7-FE70-4D64-BC2B-8D7335EAD180}" dt="2026-10-06T08:41:59.999" v="4227" actId="1076"/>
          <ac:picMkLst>
            <pc:docMk/>
            <pc:sldMk cId="1528514662" sldId="308"/>
            <ac:picMk id="7" creationId="{ADA822FC-EA9E-46CD-B5B1-F87102F7774F}"/>
          </ac:picMkLst>
        </pc:picChg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576405547" sldId="309"/>
        </pc:sldMkLst>
        <pc:spChg chg="add mod">
          <ac:chgData name="Ewa Kazimierska" userId="8edb7084-dccb-4d8f-9cfb-38098ea1d667" providerId="ADAL" clId="{EAE30EF7-FE70-4D64-BC2B-8D7335EAD180}" dt="2026-10-02T18:15:40.246" v="2805" actId="14100"/>
          <ac:spMkLst>
            <pc:docMk/>
            <pc:sldMk cId="576405547" sldId="309"/>
            <ac:spMk id="7" creationId="{3733790B-D7C9-47D5-A79C-1F818EDB633D}"/>
          </ac:spMkLst>
        </pc:spChg>
        <pc:spChg chg="add mod">
          <ac:chgData name="Ewa Kazimierska" userId="8edb7084-dccb-4d8f-9cfb-38098ea1d667" providerId="ADAL" clId="{EAE30EF7-FE70-4D64-BC2B-8D7335EAD180}" dt="2026-10-02T18:15:37.628" v="2804" actId="14100"/>
          <ac:spMkLst>
            <pc:docMk/>
            <pc:sldMk cId="576405547" sldId="309"/>
            <ac:spMk id="9" creationId="{6553AE98-6F16-4266-AB48-E556377CD38F}"/>
          </ac:spMkLst>
        </pc:spChg>
        <pc:spChg chg="mod">
          <ac:chgData name="Ewa Kazimierska" userId="8edb7084-dccb-4d8f-9cfb-38098ea1d667" providerId="ADAL" clId="{EAE30EF7-FE70-4D64-BC2B-8D7335EAD180}" dt="2026-10-02T18:14:58.964" v="2797" actId="20577"/>
          <ac:spMkLst>
            <pc:docMk/>
            <pc:sldMk cId="576405547" sldId="309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8:15:55.782" v="2810" actId="1076"/>
          <ac:spMkLst>
            <pc:docMk/>
            <pc:sldMk cId="576405547" sldId="309"/>
            <ac:spMk id="12" creationId="{03FA3B8A-7871-4B82-BFFF-565C2C53FB31}"/>
          </ac:spMkLst>
        </pc:spChg>
        <pc:spChg chg="add mod">
          <ac:chgData name="Ewa Kazimierska" userId="8edb7084-dccb-4d8f-9cfb-38098ea1d667" providerId="ADAL" clId="{EAE30EF7-FE70-4D64-BC2B-8D7335EAD180}" dt="2026-10-02T18:16:15.424" v="2816" actId="1076"/>
          <ac:spMkLst>
            <pc:docMk/>
            <pc:sldMk cId="576405547" sldId="309"/>
            <ac:spMk id="13" creationId="{70987B5F-6A62-463D-8FBD-D66849D3871B}"/>
          </ac:spMkLst>
        </pc:spChg>
        <pc:spChg chg="add mod">
          <ac:chgData name="Ewa Kazimierska" userId="8edb7084-dccb-4d8f-9cfb-38098ea1d667" providerId="ADAL" clId="{EAE30EF7-FE70-4D64-BC2B-8D7335EAD180}" dt="2026-10-06T08:43:49.374" v="4233" actId="1076"/>
          <ac:spMkLst>
            <pc:docMk/>
            <pc:sldMk cId="576405547" sldId="309"/>
            <ac:spMk id="15" creationId="{CF1332C2-7A0B-4433-AF54-70C07FD0A347}"/>
          </ac:spMkLst>
        </pc:spChg>
        <pc:spChg chg="add mod">
          <ac:chgData name="Ewa Kazimierska" userId="8edb7084-dccb-4d8f-9cfb-38098ea1d667" providerId="ADAL" clId="{EAE30EF7-FE70-4D64-BC2B-8D7335EAD180}" dt="2026-10-02T18:16:51.190" v="2829" actId="1076"/>
          <ac:spMkLst>
            <pc:docMk/>
            <pc:sldMk cId="576405547" sldId="309"/>
            <ac:spMk id="17" creationId="{ED2704C2-E6FA-478A-8DA0-D3BDDB7EC60D}"/>
          </ac:spMkLst>
        </pc:spChg>
        <pc:spChg chg="add mod">
          <ac:chgData name="Ewa Kazimierska" userId="8edb7084-dccb-4d8f-9cfb-38098ea1d667" providerId="ADAL" clId="{EAE30EF7-FE70-4D64-BC2B-8D7335EAD180}" dt="2026-10-02T18:16:54.803" v="2831" actId="14100"/>
          <ac:spMkLst>
            <pc:docMk/>
            <pc:sldMk cId="576405547" sldId="309"/>
            <ac:spMk id="19" creationId="{95A16DFA-66FB-44C1-8805-D7CD186DF32F}"/>
          </ac:spMkLst>
        </pc:spChg>
        <pc:picChg chg="add mod modCrop">
          <ac:chgData name="Ewa Kazimierska" userId="8edb7084-dccb-4d8f-9cfb-38098ea1d667" providerId="ADAL" clId="{EAE30EF7-FE70-4D64-BC2B-8D7335EAD180}" dt="2026-10-06T08:43:53.781" v="4234" actId="1076"/>
          <ac:picMkLst>
            <pc:docMk/>
            <pc:sldMk cId="576405547" sldId="309"/>
            <ac:picMk id="21" creationId="{A8C22390-9EEE-43AC-AB2F-2815E82DBF8B}"/>
          </ac:picMkLst>
        </pc:picChg>
      </pc:sldChg>
      <pc:sldChg chg="del">
        <pc:chgData name="Ewa Kazimierska" userId="8edb7084-dccb-4d8f-9cfb-38098ea1d667" providerId="ADAL" clId="{EAE30EF7-FE70-4D64-BC2B-8D7335EAD180}" dt="2026-10-02T15:54:44.108" v="30" actId="47"/>
        <pc:sldMkLst>
          <pc:docMk/>
          <pc:sldMk cId="820257491" sldId="309"/>
        </pc:sldMkLst>
      </pc:sldChg>
      <pc:sldChg chg="add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1323919259" sldId="310"/>
        </pc:sldMkLst>
        <pc:spChg chg="add mod">
          <ac:chgData name="Ewa Kazimierska" userId="8edb7084-dccb-4d8f-9cfb-38098ea1d667" providerId="ADAL" clId="{EAE30EF7-FE70-4D64-BC2B-8D7335EAD180}" dt="2026-10-02T18:18:34.480" v="2868" actId="20577"/>
          <ac:spMkLst>
            <pc:docMk/>
            <pc:sldMk cId="1323919259" sldId="310"/>
            <ac:spMk id="7" creationId="{027D2ACC-8CF3-45AB-85C4-8FC9F3E2791D}"/>
          </ac:spMkLst>
        </pc:spChg>
        <pc:spChg chg="add mod">
          <ac:chgData name="Ewa Kazimierska" userId="8edb7084-dccb-4d8f-9cfb-38098ea1d667" providerId="ADAL" clId="{EAE30EF7-FE70-4D64-BC2B-8D7335EAD180}" dt="2026-10-02T18:19:22.909" v="2883" actId="1076"/>
          <ac:spMkLst>
            <pc:docMk/>
            <pc:sldMk cId="1323919259" sldId="310"/>
            <ac:spMk id="9" creationId="{F8B58A49-2946-4236-A104-EBFAFDF15447}"/>
          </ac:spMkLst>
        </pc:spChg>
        <pc:spChg chg="mod">
          <ac:chgData name="Ewa Kazimierska" userId="8edb7084-dccb-4d8f-9cfb-38098ea1d667" providerId="ADAL" clId="{EAE30EF7-FE70-4D64-BC2B-8D7335EAD180}" dt="2026-10-06T08:50:30.547" v="4240" actId="1076"/>
          <ac:spMkLst>
            <pc:docMk/>
            <pc:sldMk cId="1323919259" sldId="310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8:18:49.761" v="2872" actId="1076"/>
          <ac:spMkLst>
            <pc:docMk/>
            <pc:sldMk cId="1323919259" sldId="310"/>
            <ac:spMk id="12" creationId="{39A07867-40FC-457C-8697-6A3F12661D58}"/>
          </ac:spMkLst>
        </pc:spChg>
        <pc:spChg chg="add mod">
          <ac:chgData name="Ewa Kazimierska" userId="8edb7084-dccb-4d8f-9cfb-38098ea1d667" providerId="ADAL" clId="{EAE30EF7-FE70-4D64-BC2B-8D7335EAD180}" dt="2026-10-02T18:19:03.157" v="2876" actId="1076"/>
          <ac:spMkLst>
            <pc:docMk/>
            <pc:sldMk cId="1323919259" sldId="310"/>
            <ac:spMk id="13" creationId="{F2FD4D30-71E3-42D2-8D7A-AE47B34124EF}"/>
          </ac:spMkLst>
        </pc:spChg>
        <pc:spChg chg="add mod">
          <ac:chgData name="Ewa Kazimierska" userId="8edb7084-dccb-4d8f-9cfb-38098ea1d667" providerId="ADAL" clId="{EAE30EF7-FE70-4D64-BC2B-8D7335EAD180}" dt="2026-10-02T18:19:17.986" v="2881" actId="1076"/>
          <ac:spMkLst>
            <pc:docMk/>
            <pc:sldMk cId="1323919259" sldId="310"/>
            <ac:spMk id="14" creationId="{F4C297C3-28B6-4433-A425-B4C4892F7473}"/>
          </ac:spMkLst>
        </pc:spChg>
        <pc:picChg chg="add mod modCrop">
          <ac:chgData name="Ewa Kazimierska" userId="8edb7084-dccb-4d8f-9cfb-38098ea1d667" providerId="ADAL" clId="{EAE30EF7-FE70-4D64-BC2B-8D7335EAD180}" dt="2026-10-06T08:50:39.760" v="4243" actId="1076"/>
          <ac:picMkLst>
            <pc:docMk/>
            <pc:sldMk cId="1323919259" sldId="310"/>
            <ac:picMk id="5" creationId="{D1A5C0F2-6477-429A-9EA1-7187E3A4090F}"/>
          </ac:picMkLst>
        </pc:picChg>
      </pc:sldChg>
      <pc:sldChg chg="del">
        <pc:chgData name="Ewa Kazimierska" userId="8edb7084-dccb-4d8f-9cfb-38098ea1d667" providerId="ADAL" clId="{EAE30EF7-FE70-4D64-BC2B-8D7335EAD180}" dt="2026-10-02T15:54:46.728" v="45" actId="47"/>
        <pc:sldMkLst>
          <pc:docMk/>
          <pc:sldMk cId="3740609972" sldId="310"/>
        </pc:sldMkLst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976941967" sldId="311"/>
        </pc:sldMkLst>
        <pc:spChg chg="add mod">
          <ac:chgData name="Ewa Kazimierska" userId="8edb7084-dccb-4d8f-9cfb-38098ea1d667" providerId="ADAL" clId="{EAE30EF7-FE70-4D64-BC2B-8D7335EAD180}" dt="2026-10-02T18:20:48.878" v="2933" actId="1076"/>
          <ac:spMkLst>
            <pc:docMk/>
            <pc:sldMk cId="976941967" sldId="311"/>
            <ac:spMk id="7" creationId="{26615AD0-DF47-4F8C-9C18-CA57AACDF7E0}"/>
          </ac:spMkLst>
        </pc:spChg>
        <pc:spChg chg="add mod">
          <ac:chgData name="Ewa Kazimierska" userId="8edb7084-dccb-4d8f-9cfb-38098ea1d667" providerId="ADAL" clId="{EAE30EF7-FE70-4D64-BC2B-8D7335EAD180}" dt="2026-10-02T18:20:58.720" v="2937" actId="6549"/>
          <ac:spMkLst>
            <pc:docMk/>
            <pc:sldMk cId="976941967" sldId="311"/>
            <ac:spMk id="9" creationId="{E4424910-D86A-4A41-B6E6-5D44709F43F3}"/>
          </ac:spMkLst>
        </pc:spChg>
        <pc:spChg chg="mod">
          <ac:chgData name="Ewa Kazimierska" userId="8edb7084-dccb-4d8f-9cfb-38098ea1d667" providerId="ADAL" clId="{EAE30EF7-FE70-4D64-BC2B-8D7335EAD180}" dt="2026-10-02T18:20:04.924" v="2906" actId="20577"/>
          <ac:spMkLst>
            <pc:docMk/>
            <pc:sldMk cId="976941967" sldId="311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2T18:21:18.072" v="2945" actId="1076"/>
          <ac:spMkLst>
            <pc:docMk/>
            <pc:sldMk cId="976941967" sldId="311"/>
            <ac:spMk id="12" creationId="{2BD0F1C3-A78F-451A-BEE9-482B0FD0CECD}"/>
          </ac:spMkLst>
        </pc:spChg>
        <pc:spChg chg="add del mod">
          <ac:chgData name="Ewa Kazimierska" userId="8edb7084-dccb-4d8f-9cfb-38098ea1d667" providerId="ADAL" clId="{EAE30EF7-FE70-4D64-BC2B-8D7335EAD180}" dt="2026-10-06T08:53:54.358" v="4250" actId="478"/>
          <ac:spMkLst>
            <pc:docMk/>
            <pc:sldMk cId="976941967" sldId="311"/>
            <ac:spMk id="13" creationId="{5B87E713-8BD7-41D0-B256-295F58D69104}"/>
          </ac:spMkLst>
        </pc:spChg>
        <pc:grpChg chg="mod">
          <ac:chgData name="Ewa Kazimierska" userId="8edb7084-dccb-4d8f-9cfb-38098ea1d667" providerId="ADAL" clId="{EAE30EF7-FE70-4D64-BC2B-8D7335EAD180}" dt="2026-10-02T18:19:56.385" v="2885" actId="1076"/>
          <ac:grpSpMkLst>
            <pc:docMk/>
            <pc:sldMk cId="976941967" sldId="311"/>
            <ac:grpSpMk id="10" creationId="{14698FE6-CC3B-4D5A-BDD1-2B52FB39D4F6}"/>
          </ac:grpSpMkLst>
        </pc:grpChg>
        <pc:picChg chg="add mod modCrop">
          <ac:chgData name="Ewa Kazimierska" userId="8edb7084-dccb-4d8f-9cfb-38098ea1d667" providerId="ADAL" clId="{EAE30EF7-FE70-4D64-BC2B-8D7335EAD180}" dt="2026-10-06T08:53:59.195" v="4251" actId="1076"/>
          <ac:picMkLst>
            <pc:docMk/>
            <pc:sldMk cId="976941967" sldId="311"/>
            <ac:picMk id="15" creationId="{4EBDDB04-B36A-4EA0-9F15-D2245358C8DD}"/>
          </ac:picMkLst>
        </pc:picChg>
      </pc:sldChg>
      <pc:sldChg chg="del">
        <pc:chgData name="Ewa Kazimierska" userId="8edb7084-dccb-4d8f-9cfb-38098ea1d667" providerId="ADAL" clId="{EAE30EF7-FE70-4D64-BC2B-8D7335EAD180}" dt="2026-10-02T15:54:44.926" v="34" actId="47"/>
        <pc:sldMkLst>
          <pc:docMk/>
          <pc:sldMk cId="2674479336" sldId="311"/>
        </pc:sldMkLst>
      </pc:sldChg>
      <pc:sldChg chg="add del">
        <pc:chgData name="Ewa Kazimierska" userId="8edb7084-dccb-4d8f-9cfb-38098ea1d667" providerId="ADAL" clId="{EAE30EF7-FE70-4D64-BC2B-8D7335EAD180}" dt="2026-10-06T07:49:44.271" v="3991" actId="47"/>
        <pc:sldMkLst>
          <pc:docMk/>
          <pc:sldMk cId="3164376010" sldId="312"/>
        </pc:sldMkLst>
      </pc:sldChg>
      <pc:sldChg chg="del">
        <pc:chgData name="Ewa Kazimierska" userId="8edb7084-dccb-4d8f-9cfb-38098ea1d667" providerId="ADAL" clId="{EAE30EF7-FE70-4D64-BC2B-8D7335EAD180}" dt="2026-10-02T15:54:44.413" v="31" actId="47"/>
        <pc:sldMkLst>
          <pc:docMk/>
          <pc:sldMk cId="590885455" sldId="313"/>
        </pc:sldMkLst>
      </pc:sldChg>
      <pc:sldChg chg="add del">
        <pc:chgData name="Ewa Kazimierska" userId="8edb7084-dccb-4d8f-9cfb-38098ea1d667" providerId="ADAL" clId="{EAE30EF7-FE70-4D64-BC2B-8D7335EAD180}" dt="2026-10-06T07:49:43.675" v="3990" actId="47"/>
        <pc:sldMkLst>
          <pc:docMk/>
          <pc:sldMk cId="3546434756" sldId="313"/>
        </pc:sldMkLst>
      </pc:sldChg>
      <pc:sldChg chg="del">
        <pc:chgData name="Ewa Kazimierska" userId="8edb7084-dccb-4d8f-9cfb-38098ea1d667" providerId="ADAL" clId="{EAE30EF7-FE70-4D64-BC2B-8D7335EAD180}" dt="2026-10-02T15:54:41.652" v="17" actId="47"/>
        <pc:sldMkLst>
          <pc:docMk/>
          <pc:sldMk cId="2416489320" sldId="314"/>
        </pc:sldMkLst>
      </pc:sldChg>
      <pc:sldChg chg="add del">
        <pc:chgData name="Ewa Kazimierska" userId="8edb7084-dccb-4d8f-9cfb-38098ea1d667" providerId="ADAL" clId="{EAE30EF7-FE70-4D64-BC2B-8D7335EAD180}" dt="2026-10-06T07:49:43.224" v="3989" actId="47"/>
        <pc:sldMkLst>
          <pc:docMk/>
          <pc:sldMk cId="3904669152" sldId="314"/>
        </pc:sldMkLst>
      </pc:sldChg>
      <pc:sldChg chg="add del">
        <pc:chgData name="Ewa Kazimierska" userId="8edb7084-dccb-4d8f-9cfb-38098ea1d667" providerId="ADAL" clId="{EAE30EF7-FE70-4D64-BC2B-8D7335EAD180}" dt="2026-10-06T07:49:42.730" v="3988" actId="47"/>
        <pc:sldMkLst>
          <pc:docMk/>
          <pc:sldMk cId="2678439465" sldId="315"/>
        </pc:sldMkLst>
      </pc:sldChg>
      <pc:sldChg chg="del">
        <pc:chgData name="Ewa Kazimierska" userId="8edb7084-dccb-4d8f-9cfb-38098ea1d667" providerId="ADAL" clId="{EAE30EF7-FE70-4D64-BC2B-8D7335EAD180}" dt="2026-10-02T15:54:44.764" v="33" actId="47"/>
        <pc:sldMkLst>
          <pc:docMk/>
          <pc:sldMk cId="2924262227" sldId="315"/>
        </pc:sldMkLst>
      </pc:sldChg>
      <pc:sldChg chg="del">
        <pc:chgData name="Ewa Kazimierska" userId="8edb7084-dccb-4d8f-9cfb-38098ea1d667" providerId="ADAL" clId="{EAE30EF7-FE70-4D64-BC2B-8D7335EAD180}" dt="2026-10-02T15:54:46.928" v="46" actId="47"/>
        <pc:sldMkLst>
          <pc:docMk/>
          <pc:sldMk cId="1089032070" sldId="316"/>
        </pc:sldMkLst>
      </pc:sldChg>
      <pc:sldChg chg="add del">
        <pc:chgData name="Ewa Kazimierska" userId="8edb7084-dccb-4d8f-9cfb-38098ea1d667" providerId="ADAL" clId="{EAE30EF7-FE70-4D64-BC2B-8D7335EAD180}" dt="2026-10-06T07:49:41.966" v="3987" actId="47"/>
        <pc:sldMkLst>
          <pc:docMk/>
          <pc:sldMk cId="1126876064" sldId="316"/>
        </pc:sldMkLst>
      </pc:sldChg>
      <pc:sldChg chg="del">
        <pc:chgData name="Ewa Kazimierska" userId="8edb7084-dccb-4d8f-9cfb-38098ea1d667" providerId="ADAL" clId="{EAE30EF7-FE70-4D64-BC2B-8D7335EAD180}" dt="2026-10-02T15:54:44.607" v="32" actId="47"/>
        <pc:sldMkLst>
          <pc:docMk/>
          <pc:sldMk cId="180730148" sldId="317"/>
        </pc:sldMkLst>
      </pc:sldChg>
      <pc:sldChg chg="new del">
        <pc:chgData name="Ewa Kazimierska" userId="8edb7084-dccb-4d8f-9cfb-38098ea1d667" providerId="ADAL" clId="{EAE30EF7-FE70-4D64-BC2B-8D7335EAD180}" dt="2026-10-06T07:48:00.062" v="3984" actId="47"/>
        <pc:sldMkLst>
          <pc:docMk/>
          <pc:sldMk cId="793411251" sldId="317"/>
        </pc:sldMkLst>
      </pc:sldChg>
      <pc:sldChg chg="addSp delSp modSp add del mod modAnim">
        <pc:chgData name="Ewa Kazimierska" userId="8edb7084-dccb-4d8f-9cfb-38098ea1d667" providerId="ADAL" clId="{EAE30EF7-FE70-4D64-BC2B-8D7335EAD180}" dt="2026-10-06T10:56:31.464" v="4500" actId="47"/>
        <pc:sldMkLst>
          <pc:docMk/>
          <pc:sldMk cId="688356146" sldId="318"/>
        </pc:sldMkLst>
        <pc:spChg chg="mod">
          <ac:chgData name="Ewa Kazimierska" userId="8edb7084-dccb-4d8f-9cfb-38098ea1d667" providerId="ADAL" clId="{EAE30EF7-FE70-4D64-BC2B-8D7335EAD180}" dt="2026-10-06T07:36:31.410" v="3219" actId="1076"/>
          <ac:spMkLst>
            <pc:docMk/>
            <pc:sldMk cId="688356146" sldId="318"/>
            <ac:spMk id="3" creationId="{B89AC06A-C2A9-4505-97BE-146D412E7915}"/>
          </ac:spMkLst>
        </pc:spChg>
        <pc:spChg chg="mod">
          <ac:chgData name="Ewa Kazimierska" userId="8edb7084-dccb-4d8f-9cfb-38098ea1d667" providerId="ADAL" clId="{EAE30EF7-FE70-4D64-BC2B-8D7335EAD180}" dt="2026-10-06T07:47:04.084" v="3978" actId="1076"/>
          <ac:spMkLst>
            <pc:docMk/>
            <pc:sldMk cId="688356146" sldId="318"/>
            <ac:spMk id="7" creationId="{C344A0BB-FEFE-4B7E-A0B2-E337605DC303}"/>
          </ac:spMkLst>
        </pc:spChg>
        <pc:spChg chg="mod">
          <ac:chgData name="Ewa Kazimierska" userId="8edb7084-dccb-4d8f-9cfb-38098ea1d667" providerId="ADAL" clId="{EAE30EF7-FE70-4D64-BC2B-8D7335EAD180}" dt="2026-10-06T07:33:12.859" v="2973" actId="20577"/>
          <ac:spMkLst>
            <pc:docMk/>
            <pc:sldMk cId="688356146" sldId="318"/>
            <ac:spMk id="11" creationId="{AB73B17B-0C24-4F13-A5E2-0B8D6935626C}"/>
          </ac:spMkLst>
        </pc:spChg>
        <pc:spChg chg="mod topLvl">
          <ac:chgData name="Ewa Kazimierska" userId="8edb7084-dccb-4d8f-9cfb-38098ea1d667" providerId="ADAL" clId="{EAE30EF7-FE70-4D64-BC2B-8D7335EAD180}" dt="2026-10-06T07:42:04.773" v="3614" actId="6549"/>
          <ac:spMkLst>
            <pc:docMk/>
            <pc:sldMk cId="688356146" sldId="318"/>
            <ac:spMk id="19" creationId="{4A5E27CA-F7B0-4E74-AEA7-28EDC2A0B8B4}"/>
          </ac:spMkLst>
        </pc:spChg>
        <pc:spChg chg="del topLvl">
          <ac:chgData name="Ewa Kazimierska" userId="8edb7084-dccb-4d8f-9cfb-38098ea1d667" providerId="ADAL" clId="{EAE30EF7-FE70-4D64-BC2B-8D7335EAD180}" dt="2026-10-06T07:37:01.355" v="3225" actId="478"/>
          <ac:spMkLst>
            <pc:docMk/>
            <pc:sldMk cId="688356146" sldId="318"/>
            <ac:spMk id="22" creationId="{96DA5785-340A-49F4-81C4-FD01118F20B6}"/>
          </ac:spMkLst>
        </pc:spChg>
        <pc:spChg chg="del topLvl">
          <ac:chgData name="Ewa Kazimierska" userId="8edb7084-dccb-4d8f-9cfb-38098ea1d667" providerId="ADAL" clId="{EAE30EF7-FE70-4D64-BC2B-8D7335EAD180}" dt="2026-10-06T07:37:05.226" v="3227" actId="478"/>
          <ac:spMkLst>
            <pc:docMk/>
            <pc:sldMk cId="688356146" sldId="318"/>
            <ac:spMk id="25" creationId="{7A435D19-752D-46AB-9753-47BECE0DBA55}"/>
          </ac:spMkLst>
        </pc:spChg>
        <pc:spChg chg="add mod">
          <ac:chgData name="Ewa Kazimierska" userId="8edb7084-dccb-4d8f-9cfb-38098ea1d667" providerId="ADAL" clId="{EAE30EF7-FE70-4D64-BC2B-8D7335EAD180}" dt="2026-10-06T07:42:42.168" v="3619" actId="1076"/>
          <ac:spMkLst>
            <pc:docMk/>
            <pc:sldMk cId="688356146" sldId="318"/>
            <ac:spMk id="28" creationId="{06E72DFD-0C3D-4503-BAC6-244EA1116966}"/>
          </ac:spMkLst>
        </pc:spChg>
        <pc:spChg chg="add mod">
          <ac:chgData name="Ewa Kazimierska" userId="8edb7084-dccb-4d8f-9cfb-38098ea1d667" providerId="ADAL" clId="{EAE30EF7-FE70-4D64-BC2B-8D7335EAD180}" dt="2026-10-06T07:42:47.266" v="3620" actId="1076"/>
          <ac:spMkLst>
            <pc:docMk/>
            <pc:sldMk cId="688356146" sldId="318"/>
            <ac:spMk id="29" creationId="{8D238CDA-4368-4F3D-A56E-3FC7217918A0}"/>
          </ac:spMkLst>
        </pc:spChg>
        <pc:spChg chg="add mod">
          <ac:chgData name="Ewa Kazimierska" userId="8edb7084-dccb-4d8f-9cfb-38098ea1d667" providerId="ADAL" clId="{EAE30EF7-FE70-4D64-BC2B-8D7335EAD180}" dt="2026-10-06T07:44:20.136" v="3804" actId="1076"/>
          <ac:spMkLst>
            <pc:docMk/>
            <pc:sldMk cId="688356146" sldId="318"/>
            <ac:spMk id="30" creationId="{71900BC4-6FF9-419C-9A5B-B36F92D24724}"/>
          </ac:spMkLst>
        </pc:spChg>
        <pc:spChg chg="add mod">
          <ac:chgData name="Ewa Kazimierska" userId="8edb7084-dccb-4d8f-9cfb-38098ea1d667" providerId="ADAL" clId="{EAE30EF7-FE70-4D64-BC2B-8D7335EAD180}" dt="2026-10-06T07:44:16.441" v="3803" actId="1076"/>
          <ac:spMkLst>
            <pc:docMk/>
            <pc:sldMk cId="688356146" sldId="318"/>
            <ac:spMk id="31" creationId="{E9145DE4-D729-48B5-805A-1581293ECCE0}"/>
          </ac:spMkLst>
        </pc:spChg>
        <pc:spChg chg="add mod">
          <ac:chgData name="Ewa Kazimierska" userId="8edb7084-dccb-4d8f-9cfb-38098ea1d667" providerId="ADAL" clId="{EAE30EF7-FE70-4D64-BC2B-8D7335EAD180}" dt="2026-10-06T07:44:01.789" v="3801" actId="1037"/>
          <ac:spMkLst>
            <pc:docMk/>
            <pc:sldMk cId="688356146" sldId="318"/>
            <ac:spMk id="32" creationId="{9F95467F-97A5-4940-B561-97DF2030A998}"/>
          </ac:spMkLst>
        </pc:spChg>
        <pc:spChg chg="add mod">
          <ac:chgData name="Ewa Kazimierska" userId="8edb7084-dccb-4d8f-9cfb-38098ea1d667" providerId="ADAL" clId="{EAE30EF7-FE70-4D64-BC2B-8D7335EAD180}" dt="2026-10-06T07:46:58.919" v="3977" actId="207"/>
          <ac:spMkLst>
            <pc:docMk/>
            <pc:sldMk cId="688356146" sldId="318"/>
            <ac:spMk id="33" creationId="{E6AE92BA-EE7C-43CA-9B11-DA81DE15EAF0}"/>
          </ac:spMkLst>
        </pc:spChg>
        <pc:grpChg chg="del">
          <ac:chgData name="Ewa Kazimierska" userId="8edb7084-dccb-4d8f-9cfb-38098ea1d667" providerId="ADAL" clId="{EAE30EF7-FE70-4D64-BC2B-8D7335EAD180}" dt="2026-10-06T07:36:57.088" v="3224" actId="478"/>
          <ac:grpSpMkLst>
            <pc:docMk/>
            <pc:sldMk cId="688356146" sldId="318"/>
            <ac:grpSpMk id="4" creationId="{B0F4FBDC-37DC-4F65-8295-4270C00E1D14}"/>
          </ac:grpSpMkLst>
        </pc:grpChg>
        <pc:grpChg chg="del mod">
          <ac:chgData name="Ewa Kazimierska" userId="8edb7084-dccb-4d8f-9cfb-38098ea1d667" providerId="ADAL" clId="{EAE30EF7-FE70-4D64-BC2B-8D7335EAD180}" dt="2026-10-06T07:37:03.277" v="3226" actId="478"/>
          <ac:grpSpMkLst>
            <pc:docMk/>
            <pc:sldMk cId="688356146" sldId="318"/>
            <ac:grpSpMk id="15" creationId="{BEE85DB5-A61F-4EB3-974A-91896FA9F4FE}"/>
          </ac:grpSpMkLst>
        </pc:grpChg>
        <pc:grpChg chg="del">
          <ac:chgData name="Ewa Kazimierska" userId="8edb7084-dccb-4d8f-9cfb-38098ea1d667" providerId="ADAL" clId="{EAE30EF7-FE70-4D64-BC2B-8D7335EAD180}" dt="2026-10-06T07:34:29.054" v="3050" actId="478"/>
          <ac:grpSpMkLst>
            <pc:docMk/>
            <pc:sldMk cId="688356146" sldId="318"/>
            <ac:grpSpMk id="18" creationId="{147A0FD8-276B-4808-A1E2-8E928D81BAEB}"/>
          </ac:grpSpMkLst>
        </pc:grpChg>
        <pc:grpChg chg="del">
          <ac:chgData name="Ewa Kazimierska" userId="8edb7084-dccb-4d8f-9cfb-38098ea1d667" providerId="ADAL" clId="{EAE30EF7-FE70-4D64-BC2B-8D7335EAD180}" dt="2026-10-06T07:37:01.355" v="3225" actId="478"/>
          <ac:grpSpMkLst>
            <pc:docMk/>
            <pc:sldMk cId="688356146" sldId="318"/>
            <ac:grpSpMk id="21" creationId="{5B89E56E-F141-4CEF-8EC5-BD016BB57216}"/>
          </ac:grpSpMkLst>
        </pc:grpChg>
        <pc:grpChg chg="del">
          <ac:chgData name="Ewa Kazimierska" userId="8edb7084-dccb-4d8f-9cfb-38098ea1d667" providerId="ADAL" clId="{EAE30EF7-FE70-4D64-BC2B-8D7335EAD180}" dt="2026-10-06T07:37:05.226" v="3227" actId="478"/>
          <ac:grpSpMkLst>
            <pc:docMk/>
            <pc:sldMk cId="688356146" sldId="318"/>
            <ac:grpSpMk id="24" creationId="{A0CD0F85-82CE-4FAA-BF01-AA4CECE8C0C9}"/>
          </ac:grpSpMkLst>
        </pc:grpChg>
        <pc:cxnChg chg="mod">
          <ac:chgData name="Ewa Kazimierska" userId="8edb7084-dccb-4d8f-9cfb-38098ea1d667" providerId="ADAL" clId="{EAE30EF7-FE70-4D64-BC2B-8D7335EAD180}" dt="2026-10-06T07:36:37.082" v="3220" actId="1076"/>
          <ac:cxnSpMkLst>
            <pc:docMk/>
            <pc:sldMk cId="688356146" sldId="318"/>
            <ac:cxnSpMk id="9" creationId="{85A2F3DB-E831-48D1-959B-438B365FD168}"/>
          </ac:cxnSpMkLst>
        </pc:cxnChg>
        <pc:cxnChg chg="del topLvl">
          <ac:chgData name="Ewa Kazimierska" userId="8edb7084-dccb-4d8f-9cfb-38098ea1d667" providerId="ADAL" clId="{EAE30EF7-FE70-4D64-BC2B-8D7335EAD180}" dt="2026-10-06T07:34:29.054" v="3050" actId="478"/>
          <ac:cxnSpMkLst>
            <pc:docMk/>
            <pc:sldMk cId="688356146" sldId="318"/>
            <ac:cxnSpMk id="20" creationId="{C85EE5A8-8B27-4BDD-BA60-96EAD338FD94}"/>
          </ac:cxnSpMkLst>
        </pc:cxnChg>
        <pc:cxnChg chg="del topLvl">
          <ac:chgData name="Ewa Kazimierska" userId="8edb7084-dccb-4d8f-9cfb-38098ea1d667" providerId="ADAL" clId="{EAE30EF7-FE70-4D64-BC2B-8D7335EAD180}" dt="2026-10-06T07:37:06.242" v="3228" actId="478"/>
          <ac:cxnSpMkLst>
            <pc:docMk/>
            <pc:sldMk cId="688356146" sldId="318"/>
            <ac:cxnSpMk id="23" creationId="{C9445D0C-E000-4A6F-BA3E-037ED236FEF8}"/>
          </ac:cxnSpMkLst>
        </pc:cxnChg>
        <pc:cxnChg chg="del topLvl">
          <ac:chgData name="Ewa Kazimierska" userId="8edb7084-dccb-4d8f-9cfb-38098ea1d667" providerId="ADAL" clId="{EAE30EF7-FE70-4D64-BC2B-8D7335EAD180}" dt="2026-10-06T07:37:07.309" v="3229" actId="478"/>
          <ac:cxnSpMkLst>
            <pc:docMk/>
            <pc:sldMk cId="688356146" sldId="318"/>
            <ac:cxnSpMk id="26" creationId="{D3734A94-B17B-4DE9-8C17-AA2722E56CEF}"/>
          </ac:cxnSpMkLst>
        </pc:cxnChg>
        <pc:cxnChg chg="mod">
          <ac:chgData name="Ewa Kazimierska" userId="8edb7084-dccb-4d8f-9cfb-38098ea1d667" providerId="ADAL" clId="{EAE30EF7-FE70-4D64-BC2B-8D7335EAD180}" dt="2026-10-06T07:45:56.316" v="3884" actId="1076"/>
          <ac:cxnSpMkLst>
            <pc:docMk/>
            <pc:sldMk cId="688356146" sldId="318"/>
            <ac:cxnSpMk id="27" creationId="{FEB404AE-E569-4663-A9D7-D35A110CDC06}"/>
          </ac:cxnSpMkLst>
        </pc:cxnChg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2222084476" sldId="319"/>
        </pc:sldMkLst>
        <pc:spChg chg="del">
          <ac:chgData name="Ewa Kazimierska" userId="8edb7084-dccb-4d8f-9cfb-38098ea1d667" providerId="ADAL" clId="{EAE30EF7-FE70-4D64-BC2B-8D7335EAD180}" dt="2026-10-06T08:05:19.776" v="4143" actId="478"/>
          <ac:spMkLst>
            <pc:docMk/>
            <pc:sldMk cId="2222084476" sldId="319"/>
            <ac:spMk id="2" creationId="{6CF0B950-413C-48E8-B8FE-BCDF953FD16D}"/>
          </ac:spMkLst>
        </pc:spChg>
        <pc:spChg chg="del">
          <ac:chgData name="Ewa Kazimierska" userId="8edb7084-dccb-4d8f-9cfb-38098ea1d667" providerId="ADAL" clId="{EAE30EF7-FE70-4D64-BC2B-8D7335EAD180}" dt="2026-10-06T08:05:23.700" v="4144" actId="478"/>
          <ac:spMkLst>
            <pc:docMk/>
            <pc:sldMk cId="2222084476" sldId="319"/>
            <ac:spMk id="3" creationId="{95EAAA8C-6E66-4439-9073-22056982D245}"/>
          </ac:spMkLst>
        </pc:spChg>
        <pc:spChg chg="add del">
          <ac:chgData name="Ewa Kazimierska" userId="8edb7084-dccb-4d8f-9cfb-38098ea1d667" providerId="ADAL" clId="{EAE30EF7-FE70-4D64-BC2B-8D7335EAD180}" dt="2026-10-06T08:06:31.848" v="4162" actId="478"/>
          <ac:spMkLst>
            <pc:docMk/>
            <pc:sldMk cId="2222084476" sldId="319"/>
            <ac:spMk id="4" creationId="{09080D3D-C147-4544-80BE-C5C3DB0260D0}"/>
          </ac:spMkLst>
        </pc:spChg>
        <pc:spChg chg="del">
          <ac:chgData name="Ewa Kazimierska" userId="8edb7084-dccb-4d8f-9cfb-38098ea1d667" providerId="ADAL" clId="{EAE30EF7-FE70-4D64-BC2B-8D7335EAD180}" dt="2026-10-06T08:05:23.700" v="4144" actId="478"/>
          <ac:spMkLst>
            <pc:docMk/>
            <pc:sldMk cId="2222084476" sldId="319"/>
            <ac:spMk id="9" creationId="{A602D3C0-44D1-41A5-A13F-8783833E73A3}"/>
          </ac:spMkLst>
        </pc:spChg>
        <pc:spChg chg="mod">
          <ac:chgData name="Ewa Kazimierska" userId="8edb7084-dccb-4d8f-9cfb-38098ea1d667" providerId="ADAL" clId="{EAE30EF7-FE70-4D64-BC2B-8D7335EAD180}" dt="2026-10-06T08:05:33.403" v="4160" actId="20577"/>
          <ac:spMkLst>
            <pc:docMk/>
            <pc:sldMk cId="2222084476" sldId="319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2" creationId="{B3049C78-0201-465F-95B2-557DBD634B19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3" creationId="{F76C8756-B9CD-4238-B7AF-EC23FDC77A86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4" creationId="{67B08E9A-40C6-4F49-B2A0-2726845AB5EA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5" creationId="{D2A5A37F-7BB7-479E-8B4F-3DB3F27E61BC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6" creationId="{3D0BB01D-1392-41CF-AB4C-E1D1ABC35182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7" creationId="{6ED6C5C5-DEA1-4F91-A195-CA9C857DD492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8" creationId="{A1F6C0FC-EBE8-4E8D-B94E-8CB5979D34E1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19" creationId="{EE2C4FD7-1104-4EE5-B9A6-E697EDC57245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0" creationId="{509A81C7-4992-42D5-ABD1-6AB3F90715E5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1" creationId="{AB86D797-B283-4D31-AE16-F72416722B3E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2" creationId="{E7B406A2-46D8-4DEF-BF8B-A41E409BE10A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3" creationId="{05D858E9-349D-447F-A1D6-299648834DA1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4" creationId="{6B89BFB2-6DEB-42AC-8510-CE2F170AAC02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5" creationId="{51FA6EB8-AB57-44E5-AA9C-E1E554E3B511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6" creationId="{D6A209EC-0075-4979-BDCB-17E9DCC365F8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7" creationId="{CC8A98AF-28A0-4974-A485-187FCC9A5473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8" creationId="{F86809CF-B51F-4FCB-AD0D-33830C4501F4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29" creationId="{E222B439-B37A-46C1-97BF-983F5AFD685D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0" creationId="{09F99B96-BAC8-4BCC-A56E-2139253A09B5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1" creationId="{01E0041B-ABCD-4DBD-AC2B-B37DB2CF69C0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2" creationId="{7EC9CDC9-AC00-4DC8-AA9F-979DF9C6CCDC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3" creationId="{C7FAEA84-3977-4874-AF86-E9F14D4F3653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4" creationId="{53B24291-4122-423D-BE21-E8B77CF8DD10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5" creationId="{C43C0830-F8AE-4D47-B7D4-497A05B4AA05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6" creationId="{A49B9C0A-F5BA-4CF1-94D9-56FE2C2B386A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7" creationId="{20C48B05-93B6-42B8-814E-518371396686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8" creationId="{0D0FE695-12DE-4DF5-B297-78633BF8BFD9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39" creationId="{C4547FEC-821E-4EE6-9CDE-3DD998EFC03A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40" creationId="{B0ACFE99-EF5B-4589-BBC0-56AEE168190F}"/>
          </ac:spMkLst>
        </pc:spChg>
        <pc:spChg chg="add mod">
          <ac:chgData name="Ewa Kazimierska" userId="8edb7084-dccb-4d8f-9cfb-38098ea1d667" providerId="ADAL" clId="{EAE30EF7-FE70-4D64-BC2B-8D7335EAD180}" dt="2026-10-06T08:11:42.744" v="4163"/>
          <ac:spMkLst>
            <pc:docMk/>
            <pc:sldMk cId="2222084476" sldId="319"/>
            <ac:spMk id="41" creationId="{350E2906-A5FA-4D09-8A10-BDFDECC624D9}"/>
          </ac:spMkLst>
        </pc:spChg>
      </pc:sldChg>
      <pc:sldChg chg="new del">
        <pc:chgData name="Ewa Kazimierska" userId="8edb7084-dccb-4d8f-9cfb-38098ea1d667" providerId="ADAL" clId="{EAE30EF7-FE70-4D64-BC2B-8D7335EAD180}" dt="2026-10-06T09:05:42.406" v="4253" actId="680"/>
        <pc:sldMkLst>
          <pc:docMk/>
          <pc:sldMk cId="1909333341" sldId="320"/>
        </pc:sldMkLst>
      </pc:sldChg>
      <pc:sldChg chg="addSp delSp modSp add del mod">
        <pc:chgData name="Ewa Kazimierska" userId="8edb7084-dccb-4d8f-9cfb-38098ea1d667" providerId="ADAL" clId="{EAE30EF7-FE70-4D64-BC2B-8D7335EAD180}" dt="2026-10-06T10:56:31.464" v="4500" actId="47"/>
        <pc:sldMkLst>
          <pc:docMk/>
          <pc:sldMk cId="2121050781" sldId="320"/>
        </pc:sldMkLst>
        <pc:spChg chg="add del">
          <ac:chgData name="Ewa Kazimierska" userId="8edb7084-dccb-4d8f-9cfb-38098ea1d667" providerId="ADAL" clId="{EAE30EF7-FE70-4D64-BC2B-8D7335EAD180}" dt="2026-10-06T09:09:08.605" v="4288"/>
          <ac:spMkLst>
            <pc:docMk/>
            <pc:sldMk cId="2121050781" sldId="320"/>
            <ac:spMk id="2" creationId="{C76F3B90-062C-4AF4-839D-000BEF173F69}"/>
          </ac:spMkLst>
        </pc:spChg>
        <pc:spChg chg="del">
          <ac:chgData name="Ewa Kazimierska" userId="8edb7084-dccb-4d8f-9cfb-38098ea1d667" providerId="ADAL" clId="{EAE30EF7-FE70-4D64-BC2B-8D7335EAD180}" dt="2026-10-06T09:08:20.943" v="4286" actId="478"/>
          <ac:spMkLst>
            <pc:docMk/>
            <pc:sldMk cId="2121050781" sldId="320"/>
            <ac:spMk id="3" creationId="{B89AC06A-C2A9-4505-97BE-146D412E7915}"/>
          </ac:spMkLst>
        </pc:spChg>
        <pc:spChg chg="del">
          <ac:chgData name="Ewa Kazimierska" userId="8edb7084-dccb-4d8f-9cfb-38098ea1d667" providerId="ADAL" clId="{EAE30EF7-FE70-4D64-BC2B-8D7335EAD180}" dt="2026-10-06T09:06:04.143" v="4256" actId="478"/>
          <ac:spMkLst>
            <pc:docMk/>
            <pc:sldMk cId="2121050781" sldId="320"/>
            <ac:spMk id="7" creationId="{C344A0BB-FEFE-4B7E-A0B2-E337605DC303}"/>
          </ac:spMkLst>
        </pc:spChg>
        <pc:spChg chg="mod">
          <ac:chgData name="Ewa Kazimierska" userId="8edb7084-dccb-4d8f-9cfb-38098ea1d667" providerId="ADAL" clId="{EAE30EF7-FE70-4D64-BC2B-8D7335EAD180}" dt="2026-10-06T09:08:12.028" v="4285" actId="20577"/>
          <ac:spMkLst>
            <pc:docMk/>
            <pc:sldMk cId="2121050781" sldId="320"/>
            <ac:spMk id="11" creationId="{AB73B17B-0C24-4F13-A5E2-0B8D6935626C}"/>
          </ac:spMkLst>
        </pc:spChg>
        <pc:grpChg chg="del">
          <ac:chgData name="Ewa Kazimierska" userId="8edb7084-dccb-4d8f-9cfb-38098ea1d667" providerId="ADAL" clId="{EAE30EF7-FE70-4D64-BC2B-8D7335EAD180}" dt="2026-10-06T09:06:04.143" v="4256" actId="478"/>
          <ac:grpSpMkLst>
            <pc:docMk/>
            <pc:sldMk cId="2121050781" sldId="320"/>
            <ac:grpSpMk id="4" creationId="{B0F4FBDC-37DC-4F65-8295-4270C00E1D14}"/>
          </ac:grpSpMkLst>
        </pc:grpChg>
        <pc:grpChg chg="del">
          <ac:chgData name="Ewa Kazimierska" userId="8edb7084-dccb-4d8f-9cfb-38098ea1d667" providerId="ADAL" clId="{EAE30EF7-FE70-4D64-BC2B-8D7335EAD180}" dt="2026-10-06T09:06:04.143" v="4256" actId="478"/>
          <ac:grpSpMkLst>
            <pc:docMk/>
            <pc:sldMk cId="2121050781" sldId="320"/>
            <ac:grpSpMk id="15" creationId="{BEE85DB5-A61F-4EB3-974A-91896FA9F4FE}"/>
          </ac:grpSpMkLst>
        </pc:grpChg>
        <pc:grpChg chg="del">
          <ac:chgData name="Ewa Kazimierska" userId="8edb7084-dccb-4d8f-9cfb-38098ea1d667" providerId="ADAL" clId="{EAE30EF7-FE70-4D64-BC2B-8D7335EAD180}" dt="2026-10-06T09:06:04.143" v="4256" actId="478"/>
          <ac:grpSpMkLst>
            <pc:docMk/>
            <pc:sldMk cId="2121050781" sldId="320"/>
            <ac:grpSpMk id="18" creationId="{147A0FD8-276B-4808-A1E2-8E928D81BAEB}"/>
          </ac:grpSpMkLst>
        </pc:grpChg>
        <pc:grpChg chg="del">
          <ac:chgData name="Ewa Kazimierska" userId="8edb7084-dccb-4d8f-9cfb-38098ea1d667" providerId="ADAL" clId="{EAE30EF7-FE70-4D64-BC2B-8D7335EAD180}" dt="2026-10-06T09:06:04.143" v="4256" actId="478"/>
          <ac:grpSpMkLst>
            <pc:docMk/>
            <pc:sldMk cId="2121050781" sldId="320"/>
            <ac:grpSpMk id="21" creationId="{5B89E56E-F141-4CEF-8EC5-BD016BB57216}"/>
          </ac:grpSpMkLst>
        </pc:grpChg>
        <pc:grpChg chg="del">
          <ac:chgData name="Ewa Kazimierska" userId="8edb7084-dccb-4d8f-9cfb-38098ea1d667" providerId="ADAL" clId="{EAE30EF7-FE70-4D64-BC2B-8D7335EAD180}" dt="2026-10-06T09:06:04.143" v="4256" actId="478"/>
          <ac:grpSpMkLst>
            <pc:docMk/>
            <pc:sldMk cId="2121050781" sldId="320"/>
            <ac:grpSpMk id="24" creationId="{A0CD0F85-82CE-4FAA-BF01-AA4CECE8C0C9}"/>
          </ac:grpSpMkLst>
        </pc:grpChg>
        <pc:picChg chg="add mod">
          <ac:chgData name="Ewa Kazimierska" userId="8edb7084-dccb-4d8f-9cfb-38098ea1d667" providerId="ADAL" clId="{EAE30EF7-FE70-4D64-BC2B-8D7335EAD180}" dt="2026-10-06T09:09:15.803" v="4290" actId="1076"/>
          <ac:picMkLst>
            <pc:docMk/>
            <pc:sldMk cId="2121050781" sldId="320"/>
            <ac:picMk id="14" creationId="{0F1F5DB0-925C-443D-BFAD-479D73AEB15D}"/>
          </ac:picMkLst>
        </pc:picChg>
        <pc:picChg chg="del">
          <ac:chgData name="Ewa Kazimierska" userId="8edb7084-dccb-4d8f-9cfb-38098ea1d667" providerId="ADAL" clId="{EAE30EF7-FE70-4D64-BC2B-8D7335EAD180}" dt="2026-10-06T09:05:59.747" v="4255" actId="478"/>
          <ac:picMkLst>
            <pc:docMk/>
            <pc:sldMk cId="2121050781" sldId="320"/>
            <ac:picMk id="28" creationId="{F77CC28A-A637-46BD-9E88-31A81785BCE1}"/>
          </ac:picMkLst>
        </pc:picChg>
        <pc:picChg chg="add del">
          <ac:chgData name="Ewa Kazimierska" userId="8edb7084-dccb-4d8f-9cfb-38098ea1d667" providerId="ADAL" clId="{EAE30EF7-FE70-4D64-BC2B-8D7335EAD180}" dt="2026-10-06T09:12:09.373" v="4292" actId="478"/>
          <ac:picMkLst>
            <pc:docMk/>
            <pc:sldMk cId="2121050781" sldId="320"/>
            <ac:picMk id="30" creationId="{34B73C80-0EDD-4934-BA63-7F43F2CB07A0}"/>
          </ac:picMkLst>
        </pc:picChg>
        <pc:picChg chg="add del">
          <ac:chgData name="Ewa Kazimierska" userId="8edb7084-dccb-4d8f-9cfb-38098ea1d667" providerId="ADAL" clId="{EAE30EF7-FE70-4D64-BC2B-8D7335EAD180}" dt="2026-10-06T09:12:15.555" v="4294" actId="22"/>
          <ac:picMkLst>
            <pc:docMk/>
            <pc:sldMk cId="2121050781" sldId="320"/>
            <ac:picMk id="32" creationId="{888D6C55-DA06-445F-A9F2-C1F71C984E3D}"/>
          </ac:picMkLst>
        </pc:picChg>
        <pc:cxnChg chg="del">
          <ac:chgData name="Ewa Kazimierska" userId="8edb7084-dccb-4d8f-9cfb-38098ea1d667" providerId="ADAL" clId="{EAE30EF7-FE70-4D64-BC2B-8D7335EAD180}" dt="2026-10-06T09:06:04.143" v="4256" actId="478"/>
          <ac:cxnSpMkLst>
            <pc:docMk/>
            <pc:sldMk cId="2121050781" sldId="320"/>
            <ac:cxnSpMk id="9" creationId="{85A2F3DB-E831-48D1-959B-438B365FD168}"/>
          </ac:cxnSpMkLst>
        </pc:cxnChg>
        <pc:cxnChg chg="del">
          <ac:chgData name="Ewa Kazimierska" userId="8edb7084-dccb-4d8f-9cfb-38098ea1d667" providerId="ADAL" clId="{EAE30EF7-FE70-4D64-BC2B-8D7335EAD180}" dt="2026-10-06T09:06:04.143" v="4256" actId="478"/>
          <ac:cxnSpMkLst>
            <pc:docMk/>
            <pc:sldMk cId="2121050781" sldId="320"/>
            <ac:cxnSpMk id="27" creationId="{FEB404AE-E569-4663-A9D7-D35A110CDC06}"/>
          </ac:cxnSpMkLst>
        </pc:cxnChg>
      </pc:sldChg>
      <pc:sldChg chg="addSp delSp modSp add del mod modAnim">
        <pc:chgData name="Ewa Kazimierska" userId="8edb7084-dccb-4d8f-9cfb-38098ea1d667" providerId="ADAL" clId="{EAE30EF7-FE70-4D64-BC2B-8D7335EAD180}" dt="2026-10-06T10:56:31.464" v="4500" actId="47"/>
        <pc:sldMkLst>
          <pc:docMk/>
          <pc:sldMk cId="688811913" sldId="321"/>
        </pc:sldMkLst>
        <pc:spChg chg="add mod">
          <ac:chgData name="Ewa Kazimierska" userId="8edb7084-dccb-4d8f-9cfb-38098ea1d667" providerId="ADAL" clId="{EAE30EF7-FE70-4D64-BC2B-8D7335EAD180}" dt="2026-10-06T09:15:18.848" v="4419" actId="1076"/>
          <ac:spMkLst>
            <pc:docMk/>
            <pc:sldMk cId="688811913" sldId="321"/>
            <ac:spMk id="4" creationId="{A30D389C-8BBB-44AD-91B2-A0EDF424CC68}"/>
          </ac:spMkLst>
        </pc:spChg>
        <pc:spChg chg="add mod">
          <ac:chgData name="Ewa Kazimierska" userId="8edb7084-dccb-4d8f-9cfb-38098ea1d667" providerId="ADAL" clId="{EAE30EF7-FE70-4D64-BC2B-8D7335EAD180}" dt="2026-10-06T09:17:41.193" v="4476" actId="1076"/>
          <ac:spMkLst>
            <pc:docMk/>
            <pc:sldMk cId="688811913" sldId="321"/>
            <ac:spMk id="7" creationId="{774CC85D-1B4C-4C9B-9B5E-554D8352BA51}"/>
          </ac:spMkLst>
        </pc:spChg>
        <pc:spChg chg="mod">
          <ac:chgData name="Ewa Kazimierska" userId="8edb7084-dccb-4d8f-9cfb-38098ea1d667" providerId="ADAL" clId="{EAE30EF7-FE70-4D64-BC2B-8D7335EAD180}" dt="2026-10-06T09:12:47.189" v="4326" actId="20577"/>
          <ac:spMkLst>
            <pc:docMk/>
            <pc:sldMk cId="688811913" sldId="321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EAE30EF7-FE70-4D64-BC2B-8D7335EAD180}" dt="2026-10-06T09:15:31.009" v="4421" actId="1076"/>
          <ac:spMkLst>
            <pc:docMk/>
            <pc:sldMk cId="688811913" sldId="321"/>
            <ac:spMk id="12" creationId="{4C791469-8C8A-47FA-8C73-071F8034B88E}"/>
          </ac:spMkLst>
        </pc:spChg>
        <pc:spChg chg="add mod">
          <ac:chgData name="Ewa Kazimierska" userId="8edb7084-dccb-4d8f-9cfb-38098ea1d667" providerId="ADAL" clId="{EAE30EF7-FE70-4D64-BC2B-8D7335EAD180}" dt="2026-10-06T09:16:13.751" v="4452" actId="14100"/>
          <ac:spMkLst>
            <pc:docMk/>
            <pc:sldMk cId="688811913" sldId="321"/>
            <ac:spMk id="13" creationId="{904A3ED9-EC71-4C1F-A6F8-0FEFD6C7644C}"/>
          </ac:spMkLst>
        </pc:spChg>
        <pc:spChg chg="add mod">
          <ac:chgData name="Ewa Kazimierska" userId="8edb7084-dccb-4d8f-9cfb-38098ea1d667" providerId="ADAL" clId="{EAE30EF7-FE70-4D64-BC2B-8D7335EAD180}" dt="2026-10-06T09:16:26.989" v="4469" actId="14100"/>
          <ac:spMkLst>
            <pc:docMk/>
            <pc:sldMk cId="688811913" sldId="321"/>
            <ac:spMk id="15" creationId="{7590C84E-5B45-4B34-A8D6-848BB0B0C26F}"/>
          </ac:spMkLst>
        </pc:spChg>
        <pc:picChg chg="add mod modCrop">
          <ac:chgData name="Ewa Kazimierska" userId="8edb7084-dccb-4d8f-9cfb-38098ea1d667" providerId="ADAL" clId="{EAE30EF7-FE70-4D64-BC2B-8D7335EAD180}" dt="2026-10-06T09:15:45.601" v="4426" actId="1076"/>
          <ac:picMkLst>
            <pc:docMk/>
            <pc:sldMk cId="688811913" sldId="321"/>
            <ac:picMk id="3" creationId="{44787E2C-3453-47DB-94A5-CED5B96D01EE}"/>
          </ac:picMkLst>
        </pc:picChg>
        <pc:picChg chg="del mod">
          <ac:chgData name="Ewa Kazimierska" userId="8edb7084-dccb-4d8f-9cfb-38098ea1d667" providerId="ADAL" clId="{EAE30EF7-FE70-4D64-BC2B-8D7335EAD180}" dt="2026-10-06T09:12:27.972" v="4297" actId="478"/>
          <ac:picMkLst>
            <pc:docMk/>
            <pc:sldMk cId="688811913" sldId="321"/>
            <ac:picMk id="14" creationId="{0F1F5DB0-925C-443D-BFAD-479D73AEB15D}"/>
          </ac:picMkLst>
        </pc:picChg>
      </pc:sldChg>
      <pc:sldChg chg="add modNotesTx">
        <pc:chgData name="Ewa Kazimierska" userId="8edb7084-dccb-4d8f-9cfb-38098ea1d667" providerId="ADAL" clId="{EAE30EF7-FE70-4D64-BC2B-8D7335EAD180}" dt="2026-10-06T10:54:16.624" v="4479" actId="6549"/>
        <pc:sldMkLst>
          <pc:docMk/>
          <pc:sldMk cId="3122305973" sldId="322"/>
        </pc:sldMkLst>
      </pc:sldChg>
      <pc:sldChg chg="add modNotesTx">
        <pc:chgData name="Ewa Kazimierska" userId="8edb7084-dccb-4d8f-9cfb-38098ea1d667" providerId="ADAL" clId="{EAE30EF7-FE70-4D64-BC2B-8D7335EAD180}" dt="2026-10-06T10:54:58.739" v="4482" actId="6549"/>
        <pc:sldMkLst>
          <pc:docMk/>
          <pc:sldMk cId="3062087991" sldId="323"/>
        </pc:sldMkLst>
      </pc:sldChg>
      <pc:sldChg chg="add modNotesTx">
        <pc:chgData name="Ewa Kazimierska" userId="8edb7084-dccb-4d8f-9cfb-38098ea1d667" providerId="ADAL" clId="{EAE30EF7-FE70-4D64-BC2B-8D7335EAD180}" dt="2026-10-06T10:55:02.046" v="4483" actId="6549"/>
        <pc:sldMkLst>
          <pc:docMk/>
          <pc:sldMk cId="3819800076" sldId="324"/>
        </pc:sldMkLst>
      </pc:sldChg>
      <pc:sldChg chg="add modNotesTx">
        <pc:chgData name="Ewa Kazimierska" userId="8edb7084-dccb-4d8f-9cfb-38098ea1d667" providerId="ADAL" clId="{EAE30EF7-FE70-4D64-BC2B-8D7335EAD180}" dt="2026-10-06T10:55:07.010" v="4484" actId="6549"/>
        <pc:sldMkLst>
          <pc:docMk/>
          <pc:sldMk cId="2943429133" sldId="325"/>
        </pc:sldMkLst>
      </pc:sldChg>
      <pc:sldChg chg="add modNotesTx">
        <pc:chgData name="Ewa Kazimierska" userId="8edb7084-dccb-4d8f-9cfb-38098ea1d667" providerId="ADAL" clId="{EAE30EF7-FE70-4D64-BC2B-8D7335EAD180}" dt="2026-10-06T10:55:32.273" v="4485" actId="6549"/>
        <pc:sldMkLst>
          <pc:docMk/>
          <pc:sldMk cId="1676594909" sldId="326"/>
        </pc:sldMkLst>
      </pc:sldChg>
      <pc:sldChg chg="add modNotesTx">
        <pc:chgData name="Ewa Kazimierska" userId="8edb7084-dccb-4d8f-9cfb-38098ea1d667" providerId="ADAL" clId="{EAE30EF7-FE70-4D64-BC2B-8D7335EAD180}" dt="2026-10-06T10:55:36.417" v="4486" actId="6549"/>
        <pc:sldMkLst>
          <pc:docMk/>
          <pc:sldMk cId="3291178524" sldId="327"/>
        </pc:sldMkLst>
      </pc:sldChg>
      <pc:sldChg chg="add modNotesTx">
        <pc:chgData name="Ewa Kazimierska" userId="8edb7084-dccb-4d8f-9cfb-38098ea1d667" providerId="ADAL" clId="{EAE30EF7-FE70-4D64-BC2B-8D7335EAD180}" dt="2026-10-06T10:55:40.670" v="4487" actId="6549"/>
        <pc:sldMkLst>
          <pc:docMk/>
          <pc:sldMk cId="512042874" sldId="328"/>
        </pc:sldMkLst>
      </pc:sldChg>
      <pc:sldChg chg="add modNotesTx">
        <pc:chgData name="Ewa Kazimierska" userId="8edb7084-dccb-4d8f-9cfb-38098ea1d667" providerId="ADAL" clId="{EAE30EF7-FE70-4D64-BC2B-8D7335EAD180}" dt="2026-10-06T10:55:44.712" v="4488" actId="6549"/>
        <pc:sldMkLst>
          <pc:docMk/>
          <pc:sldMk cId="1214053884" sldId="329"/>
        </pc:sldMkLst>
      </pc:sldChg>
      <pc:sldChg chg="add modNotesTx">
        <pc:chgData name="Ewa Kazimierska" userId="8edb7084-dccb-4d8f-9cfb-38098ea1d667" providerId="ADAL" clId="{EAE30EF7-FE70-4D64-BC2B-8D7335EAD180}" dt="2026-10-06T10:55:48.540" v="4489" actId="6549"/>
        <pc:sldMkLst>
          <pc:docMk/>
          <pc:sldMk cId="523832853" sldId="330"/>
        </pc:sldMkLst>
      </pc:sldChg>
      <pc:sldChg chg="add modNotesTx">
        <pc:chgData name="Ewa Kazimierska" userId="8edb7084-dccb-4d8f-9cfb-38098ea1d667" providerId="ADAL" clId="{EAE30EF7-FE70-4D64-BC2B-8D7335EAD180}" dt="2026-10-06T10:55:53.595" v="4490" actId="6549"/>
        <pc:sldMkLst>
          <pc:docMk/>
          <pc:sldMk cId="1570513431" sldId="331"/>
        </pc:sldMkLst>
      </pc:sldChg>
      <pc:sldChg chg="add modNotesTx">
        <pc:chgData name="Ewa Kazimierska" userId="8edb7084-dccb-4d8f-9cfb-38098ea1d667" providerId="ADAL" clId="{EAE30EF7-FE70-4D64-BC2B-8D7335EAD180}" dt="2026-10-06T10:55:56.580" v="4491" actId="6549"/>
        <pc:sldMkLst>
          <pc:docMk/>
          <pc:sldMk cId="2705066043" sldId="332"/>
        </pc:sldMkLst>
      </pc:sldChg>
      <pc:sldChg chg="add modNotesTx">
        <pc:chgData name="Ewa Kazimierska" userId="8edb7084-dccb-4d8f-9cfb-38098ea1d667" providerId="ADAL" clId="{EAE30EF7-FE70-4D64-BC2B-8D7335EAD180}" dt="2026-10-06T10:56:00.649" v="4492" actId="6549"/>
        <pc:sldMkLst>
          <pc:docMk/>
          <pc:sldMk cId="2490815468" sldId="333"/>
        </pc:sldMkLst>
      </pc:sldChg>
      <pc:sldChg chg="add modNotesTx">
        <pc:chgData name="Ewa Kazimierska" userId="8edb7084-dccb-4d8f-9cfb-38098ea1d667" providerId="ADAL" clId="{EAE30EF7-FE70-4D64-BC2B-8D7335EAD180}" dt="2026-10-06T10:56:03.034" v="4493" actId="6549"/>
        <pc:sldMkLst>
          <pc:docMk/>
          <pc:sldMk cId="778029174" sldId="334"/>
        </pc:sldMkLst>
      </pc:sldChg>
      <pc:sldChg chg="add modNotesTx">
        <pc:chgData name="Ewa Kazimierska" userId="8edb7084-dccb-4d8f-9cfb-38098ea1d667" providerId="ADAL" clId="{EAE30EF7-FE70-4D64-BC2B-8D7335EAD180}" dt="2026-10-06T10:56:07.032" v="4494" actId="6549"/>
        <pc:sldMkLst>
          <pc:docMk/>
          <pc:sldMk cId="222521793" sldId="335"/>
        </pc:sldMkLst>
      </pc:sldChg>
      <pc:sldChg chg="add modNotesTx">
        <pc:chgData name="Ewa Kazimierska" userId="8edb7084-dccb-4d8f-9cfb-38098ea1d667" providerId="ADAL" clId="{EAE30EF7-FE70-4D64-BC2B-8D7335EAD180}" dt="2026-10-06T10:56:10.211" v="4495" actId="6549"/>
        <pc:sldMkLst>
          <pc:docMk/>
          <pc:sldMk cId="3433423841" sldId="336"/>
        </pc:sldMkLst>
      </pc:sldChg>
      <pc:sldChg chg="add modNotesTx">
        <pc:chgData name="Ewa Kazimierska" userId="8edb7084-dccb-4d8f-9cfb-38098ea1d667" providerId="ADAL" clId="{EAE30EF7-FE70-4D64-BC2B-8D7335EAD180}" dt="2026-10-06T10:56:13.520" v="4496" actId="6549"/>
        <pc:sldMkLst>
          <pc:docMk/>
          <pc:sldMk cId="1975134463" sldId="337"/>
        </pc:sldMkLst>
      </pc:sldChg>
      <pc:sldChg chg="add modNotesTx">
        <pc:chgData name="Ewa Kazimierska" userId="8edb7084-dccb-4d8f-9cfb-38098ea1d667" providerId="ADAL" clId="{EAE30EF7-FE70-4D64-BC2B-8D7335EAD180}" dt="2026-10-06T10:56:17.373" v="4497" actId="6549"/>
        <pc:sldMkLst>
          <pc:docMk/>
          <pc:sldMk cId="0" sldId="338"/>
        </pc:sldMkLst>
      </pc:sldChg>
      <pc:sldChg chg="add modNotesTx">
        <pc:chgData name="Ewa Kazimierska" userId="8edb7084-dccb-4d8f-9cfb-38098ea1d667" providerId="ADAL" clId="{EAE30EF7-FE70-4D64-BC2B-8D7335EAD180}" dt="2026-10-06T10:56:21.039" v="4498" actId="6549"/>
        <pc:sldMkLst>
          <pc:docMk/>
          <pc:sldMk cId="829523028" sldId="339"/>
        </pc:sldMkLst>
      </pc:sldChg>
      <pc:sldChg chg="add modNotesTx">
        <pc:chgData name="Ewa Kazimierska" userId="8edb7084-dccb-4d8f-9cfb-38098ea1d667" providerId="ADAL" clId="{EAE30EF7-FE70-4D64-BC2B-8D7335EAD180}" dt="2026-10-06T10:56:23.871" v="4499" actId="6549"/>
        <pc:sldMkLst>
          <pc:docMk/>
          <pc:sldMk cId="840920650" sldId="340"/>
        </pc:sldMkLst>
      </pc:sldChg>
      <pc:sldMasterChg chg="addSldLayout delSldLayout">
        <pc:chgData name="Ewa Kazimierska" userId="8edb7084-dccb-4d8f-9cfb-38098ea1d667" providerId="ADAL" clId="{EAE30EF7-FE70-4D64-BC2B-8D7335EAD180}" dt="2026-10-02T15:54:49.468" v="48" actId="47"/>
        <pc:sldMasterMkLst>
          <pc:docMk/>
          <pc:sldMasterMk cId="759436539" sldId="2147483648"/>
        </pc:sldMasterMkLst>
        <pc:sldLayoutChg chg="add del">
          <pc:chgData name="Ewa Kazimierska" userId="8edb7084-dccb-4d8f-9cfb-38098ea1d667" providerId="ADAL" clId="{EAE30EF7-FE70-4D64-BC2B-8D7335EAD180}" dt="2026-10-02T15:54:49.468" v="48" actId="47"/>
          <pc:sldLayoutMkLst>
            <pc:docMk/>
            <pc:sldMasterMk cId="759436539" sldId="2147483648"/>
            <pc:sldLayoutMk cId="4166064787" sldId="214748366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237115-E418-4B95-974D-F9710896FC51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299F27-6AA8-4129-BAB7-A33C13609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253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1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918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41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4344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514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710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1901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80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9414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809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2033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1550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8057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341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0316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7531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2454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045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33BB-2EF0-452C-9037-5ABD0FEEB6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30BF6-0851-427E-88F9-39D470632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6CED4-466D-4858-874A-5304E9E1C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15E6C-A4E5-4D64-826F-905F19F8C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45F01-25E0-44AE-9218-FE69A4A3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5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6E86-40F3-4A3E-94B6-07D74CC78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A3317-5A00-48CB-83AF-32EDDFC00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C017C-7B17-434E-B65B-D9DF291CE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F003A-C1D9-4596-8A40-1E2C13586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98DB5-FBE2-40CC-8F9A-D4075D9E5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46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337D-AB30-4FDF-944C-6518DBEB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A47D1-3303-47D2-B702-9E614C0A6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D59A9-69EF-42BD-A4EB-96F7B9A1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4DB6B-4B42-4932-96C0-E5D24AA8D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0959A-BCEB-4FF0-BF9A-2616FE5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0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00CD-5BB2-4171-8898-55ED66FD6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2D09-D901-4908-8FFB-AE9A8FA479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A4B4B-B4C6-40DB-B5D9-6E7AA12BF8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F31EF-4E30-46F1-9A75-67AFE677E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9826D-30BC-4292-AA96-079EE750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FE4B4-00DB-4685-A98E-F90587417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6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9AB4-F98D-4B23-BF4A-3D0D3D8E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A1A6D-5EB1-4022-8521-0D6B1CC66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5B38-A232-4760-98E7-E71E2E4D7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650F3F-068B-4121-9387-354868745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A0054E-ABDA-4B24-905B-0D562CC65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7EC88D-AF11-4150-B94F-927188CC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02073B-F4EF-40B7-957F-139592AC4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0ABC49-6A59-4509-AA23-DF1E7FE02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0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FB6A-89A4-484A-A9A4-B105C2EAD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B295-D6B9-4E9D-9C25-37A4DA66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273FF-156D-4CAA-81F0-CCF8C8D5E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BC6A8-E4C0-4769-BB36-1F3F4EA19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41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C422E4-3352-46E9-8713-584E9047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E72F2D-27A6-4F49-BA08-34676CB77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32AF3-F1BC-4930-8B7B-750468963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18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6B051-A4D5-4306-92DC-CACEBDBF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1AB6-6E8C-4869-9084-4DE6494D0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1E4530-8243-456E-80FA-446089538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FEE23-C982-4B2B-B66D-F99D15456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5C146-3BD5-44CB-813A-EC3588D26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3C770-1CC1-47C8-A32C-5A61DC746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E95C-83E6-42F6-B611-D3157C62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7DCD84-6816-4E60-886B-B8F2AE431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4FE48-0907-4C6D-9FBE-6E7F8B6421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7895C-5A62-4DF6-8607-33A50310E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585B50-64FB-4073-8DFC-B288CB071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71033-6F14-4E51-BB9A-51DE5D3C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0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1D0A-A16B-4315-8A5B-18D92C117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63C19-D4D0-4BAF-8357-993738E10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02802-E6BD-44B9-A589-191277F4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8A49-5591-42C5-B6FD-F7F5A268C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E60E0-2F1D-4853-B288-D665557C8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1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73B22-3793-4529-A7A9-4C5C19AA32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3D8D-C104-483F-9C4B-F487B3F51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CB340-28DE-4A5B-B765-D14C9816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05E97-84DA-4A68-8263-EBBE02A8D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AEED9-AC67-4825-AFD4-7E2DB3A74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72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064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174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88FA90-DE51-431D-A36F-D4D2B579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01D8C-649C-4D82-BF6B-EE5B42053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440C5-222D-4CF1-B696-33A3F13A27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F1D30-2E62-40BC-A974-C45507FF082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48150-F21B-408F-8FE9-2A9A051C0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82928-16B4-4B65-823F-707A5877E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36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575F81C-3ECA-421D-8A80-DE6E21A9BA34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43D71A6E-7189-4B3C-9CF9-1FFCF98880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7" t="13333" r="27" b="3021"/>
          <a:stretch/>
        </p:blipFill>
        <p:spPr>
          <a:xfrm>
            <a:off x="6478" y="0"/>
            <a:ext cx="12185522" cy="573643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837985E-685B-4C8A-AC9D-D6E2129CABD9}"/>
              </a:ext>
            </a:extLst>
          </p:cNvPr>
          <p:cNvSpPr txBox="1"/>
          <p:nvPr/>
        </p:nvSpPr>
        <p:spPr>
          <a:xfrm>
            <a:off x="6478" y="481669"/>
            <a:ext cx="588898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002060"/>
                </a:solidFill>
                <a:latin typeface="Aptos" panose="020B0004020202020204" pitchFamily="34" charset="0"/>
              </a:rPr>
              <a:t>Research questions,</a:t>
            </a:r>
          </a:p>
          <a:p>
            <a:r>
              <a:rPr lang="en-GB" sz="4800" dirty="0">
                <a:solidFill>
                  <a:srgbClr val="002060"/>
                </a:solidFill>
                <a:latin typeface="Aptos" panose="020B0004020202020204" pitchFamily="34" charset="0"/>
              </a:rPr>
              <a:t>information gathering</a:t>
            </a:r>
          </a:p>
          <a:p>
            <a:r>
              <a:rPr lang="en-GB" sz="4800" dirty="0">
                <a:solidFill>
                  <a:srgbClr val="002060"/>
                </a:solidFill>
                <a:latin typeface="Aptos" panose="020B0004020202020204" pitchFamily="34" charset="0"/>
              </a:rPr>
              <a:t>and source credibility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5B8C59-5E5F-4D21-906F-E15D1775905E}"/>
              </a:ext>
            </a:extLst>
          </p:cNvPr>
          <p:cNvSpPr txBox="1"/>
          <p:nvPr/>
        </p:nvSpPr>
        <p:spPr>
          <a:xfrm>
            <a:off x="200026" y="4339320"/>
            <a:ext cx="7079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Aptos" panose="020B0004020202020204" pitchFamily="34" charset="0"/>
              </a:rPr>
              <a:t>Looking after your data as a research context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132166-ED45-44A2-99D1-21728B8CF054}"/>
              </a:ext>
            </a:extLst>
          </p:cNvPr>
          <p:cNvSpPr txBox="1"/>
          <p:nvPr/>
        </p:nvSpPr>
        <p:spPr>
          <a:xfrm>
            <a:off x="4333802" y="5909576"/>
            <a:ext cx="3070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Dr Ewa Kazimierska</a:t>
            </a:r>
          </a:p>
          <a:p>
            <a:r>
              <a:rPr lang="en-GB" sz="2000" dirty="0">
                <a:solidFill>
                  <a:schemeClr val="bg1"/>
                </a:solidFill>
              </a:rPr>
              <a:t>e.kazimierska@uwtsd.ac.uk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98E6D1-D9B6-4C9C-9159-D576B8001FEC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3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77537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Looking after your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F0B950-413C-48E8-B8FE-BCDF953FD16D}"/>
              </a:ext>
            </a:extLst>
          </p:cNvPr>
          <p:cNvSpPr txBox="1"/>
          <p:nvPr/>
        </p:nvSpPr>
        <p:spPr>
          <a:xfrm>
            <a:off x="528639" y="1322644"/>
            <a:ext cx="10729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ptos" panose="020B0004020202020204" pitchFamily="34" charset="0"/>
              </a:rPr>
              <a:t>If your laptop failed today, where else would your important files exist?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EAAA8C-6E66-4439-9073-22056982D245}"/>
              </a:ext>
            </a:extLst>
          </p:cNvPr>
          <p:cNvSpPr txBox="1"/>
          <p:nvPr/>
        </p:nvSpPr>
        <p:spPr>
          <a:xfrm>
            <a:off x="1340403" y="2850711"/>
            <a:ext cx="7119385" cy="24397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Today we will use this question to practise how to:</a:t>
            </a:r>
          </a:p>
          <a:p>
            <a:endParaRPr lang="en-GB" sz="2400" dirty="0">
              <a:latin typeface="Aptos" panose="020B00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Aptos" panose="020B0004020202020204" pitchFamily="34" charset="0"/>
              </a:rPr>
              <a:t>	develop a research question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ptos" panose="020B0004020202020204" pitchFamily="34" charset="0"/>
              </a:rPr>
              <a:t>	search for useful information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ptos" panose="020B0004020202020204" pitchFamily="34" charset="0"/>
              </a:rPr>
              <a:t>	judge whether a source is credible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02D3C0-44D1-41A5-A13F-8783833E73A3}"/>
              </a:ext>
            </a:extLst>
          </p:cNvPr>
          <p:cNvSpPr txBox="1"/>
          <p:nvPr/>
        </p:nvSpPr>
        <p:spPr>
          <a:xfrm>
            <a:off x="9218414" y="5052977"/>
            <a:ext cx="29735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The data topic is the context; research is the skill.</a:t>
            </a:r>
          </a:p>
        </p:txBody>
      </p:sp>
    </p:spTree>
    <p:extLst>
      <p:ext uri="{BB962C8B-B14F-4D97-AF65-F5344CB8AC3E}">
        <p14:creationId xmlns:p14="http://schemas.microsoft.com/office/powerpoint/2010/main" val="3122305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Today’s session</a:t>
            </a:r>
          </a:p>
        </p:txBody>
      </p:sp>
      <p:sp>
        <p:nvSpPr>
          <p:cNvPr id="12" name="Text 2">
            <a:extLst>
              <a:ext uri="{FF2B5EF4-FFF2-40B4-BE49-F238E27FC236}">
                <a16:creationId xmlns:a16="http://schemas.microsoft.com/office/drawing/2014/main" id="{B3049C78-0201-465F-95B2-557DBD634B19}"/>
              </a:ext>
            </a:extLst>
          </p:cNvPr>
          <p:cNvSpPr/>
          <p:nvPr/>
        </p:nvSpPr>
        <p:spPr>
          <a:xfrm>
            <a:off x="256032" y="1130089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Using “looking after your data” to practise research and source judgement</a:t>
            </a:r>
            <a:endParaRPr lang="en-US" sz="2400" dirty="0"/>
          </a:p>
        </p:txBody>
      </p:sp>
      <p:sp>
        <p:nvSpPr>
          <p:cNvPr id="13" name="Shape 3">
            <a:extLst>
              <a:ext uri="{FF2B5EF4-FFF2-40B4-BE49-F238E27FC236}">
                <a16:creationId xmlns:a16="http://schemas.microsoft.com/office/drawing/2014/main" id="{F76C8756-B9CD-4238-B7AF-EC23FDC77A86}"/>
              </a:ext>
            </a:extLst>
          </p:cNvPr>
          <p:cNvSpPr/>
          <p:nvPr/>
        </p:nvSpPr>
        <p:spPr>
          <a:xfrm>
            <a:off x="320045" y="1590053"/>
            <a:ext cx="10433299" cy="37579"/>
          </a:xfrm>
          <a:prstGeom prst="line">
            <a:avLst/>
          </a:prstGeom>
          <a:noFill/>
          <a:ln w="15240">
            <a:solidFill>
              <a:srgbClr val="D4E0EB"/>
            </a:solidFill>
            <a:prstDash val="solid"/>
          </a:ln>
        </p:spPr>
      </p:sp>
      <p:sp>
        <p:nvSpPr>
          <p:cNvPr id="14" name="Text 4">
            <a:extLst>
              <a:ext uri="{FF2B5EF4-FFF2-40B4-BE49-F238E27FC236}">
                <a16:creationId xmlns:a16="http://schemas.microsoft.com/office/drawing/2014/main" id="{67B08E9A-40C6-4F49-B2A0-2726845AB5EA}"/>
              </a:ext>
            </a:extLst>
          </p:cNvPr>
          <p:cNvSpPr/>
          <p:nvPr/>
        </p:nvSpPr>
        <p:spPr>
          <a:xfrm>
            <a:off x="357633" y="1755647"/>
            <a:ext cx="5457951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By the end, you should be able to:</a:t>
            </a:r>
            <a:endParaRPr lang="en-US" sz="2800" dirty="0"/>
          </a:p>
        </p:txBody>
      </p:sp>
      <p:sp>
        <p:nvSpPr>
          <p:cNvPr id="15" name="Text 5">
            <a:extLst>
              <a:ext uri="{FF2B5EF4-FFF2-40B4-BE49-F238E27FC236}">
                <a16:creationId xmlns:a16="http://schemas.microsoft.com/office/drawing/2014/main" id="{D2A5A37F-7BB7-479E-8B4F-3DB3F27E61BC}"/>
              </a:ext>
            </a:extLst>
          </p:cNvPr>
          <p:cNvSpPr/>
          <p:nvPr/>
        </p:nvSpPr>
        <p:spPr>
          <a:xfrm>
            <a:off x="6163015" y="1778507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Session plan</a:t>
            </a:r>
            <a:endParaRPr lang="en-US" sz="2800" dirty="0"/>
          </a:p>
        </p:txBody>
      </p:sp>
      <p:sp>
        <p:nvSpPr>
          <p:cNvPr id="16" name="Shape 6">
            <a:extLst>
              <a:ext uri="{FF2B5EF4-FFF2-40B4-BE49-F238E27FC236}">
                <a16:creationId xmlns:a16="http://schemas.microsoft.com/office/drawing/2014/main" id="{3D0BB01D-1392-41CF-AB4C-E1D1ABC35182}"/>
              </a:ext>
            </a:extLst>
          </p:cNvPr>
          <p:cNvSpPr/>
          <p:nvPr/>
        </p:nvSpPr>
        <p:spPr>
          <a:xfrm>
            <a:off x="6065879" y="1636776"/>
            <a:ext cx="0" cy="3077665"/>
          </a:xfrm>
          <a:prstGeom prst="line">
            <a:avLst/>
          </a:prstGeom>
          <a:noFill/>
          <a:ln w="15240">
            <a:solidFill>
              <a:srgbClr val="D4E0EB"/>
            </a:solidFill>
            <a:prstDash val="solid"/>
          </a:ln>
        </p:spPr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6ED6C5C5-DEA1-4F91-A195-CA9C857DD492}"/>
              </a:ext>
            </a:extLst>
          </p:cNvPr>
          <p:cNvSpPr/>
          <p:nvPr/>
        </p:nvSpPr>
        <p:spPr>
          <a:xfrm>
            <a:off x="318008" y="2359152"/>
            <a:ext cx="256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2000" dirty="0"/>
          </a:p>
        </p:txBody>
      </p:sp>
      <p:sp>
        <p:nvSpPr>
          <p:cNvPr id="18" name="Shape 8">
            <a:extLst>
              <a:ext uri="{FF2B5EF4-FFF2-40B4-BE49-F238E27FC236}">
                <a16:creationId xmlns:a16="http://schemas.microsoft.com/office/drawing/2014/main" id="{A1F6C0FC-EBE8-4E8D-B94E-8CB5979D34E1}"/>
              </a:ext>
            </a:extLst>
          </p:cNvPr>
          <p:cNvSpPr/>
          <p:nvPr/>
        </p:nvSpPr>
        <p:spPr>
          <a:xfrm>
            <a:off x="702056" y="2459736"/>
            <a:ext cx="219456" cy="0"/>
          </a:xfrm>
          <a:prstGeom prst="line">
            <a:avLst/>
          </a:prstGeom>
          <a:noFill/>
          <a:ln w="20320">
            <a:solidFill>
              <a:srgbClr val="002E6D"/>
            </a:solidFill>
            <a:prstDash val="solid"/>
          </a:ln>
        </p:spPr>
      </p:sp>
      <p:sp>
        <p:nvSpPr>
          <p:cNvPr id="19" name="Text 9">
            <a:extLst>
              <a:ext uri="{FF2B5EF4-FFF2-40B4-BE49-F238E27FC236}">
                <a16:creationId xmlns:a16="http://schemas.microsoft.com/office/drawing/2014/main" id="{EE2C4FD7-1104-4EE5-B9A6-E697EDC57245}"/>
              </a:ext>
            </a:extLst>
          </p:cNvPr>
          <p:cNvSpPr/>
          <p:nvPr/>
        </p:nvSpPr>
        <p:spPr>
          <a:xfrm>
            <a:off x="1049527" y="2331720"/>
            <a:ext cx="4995671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turn a broad topic into a focused research question</a:t>
            </a:r>
            <a:endParaRPr lang="en-US" sz="2000" dirty="0"/>
          </a:p>
        </p:txBody>
      </p:sp>
      <p:sp>
        <p:nvSpPr>
          <p:cNvPr id="20" name="Text 10">
            <a:extLst>
              <a:ext uri="{FF2B5EF4-FFF2-40B4-BE49-F238E27FC236}">
                <a16:creationId xmlns:a16="http://schemas.microsoft.com/office/drawing/2014/main" id="{509A81C7-4992-42D5-ABD1-6AB3F90715E5}"/>
              </a:ext>
            </a:extLst>
          </p:cNvPr>
          <p:cNvSpPr/>
          <p:nvPr/>
        </p:nvSpPr>
        <p:spPr>
          <a:xfrm>
            <a:off x="318008" y="2980944"/>
            <a:ext cx="256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2000" dirty="0"/>
          </a:p>
        </p:txBody>
      </p:sp>
      <p:sp>
        <p:nvSpPr>
          <p:cNvPr id="21" name="Shape 11">
            <a:extLst>
              <a:ext uri="{FF2B5EF4-FFF2-40B4-BE49-F238E27FC236}">
                <a16:creationId xmlns:a16="http://schemas.microsoft.com/office/drawing/2014/main" id="{AB86D797-B283-4D31-AE16-F72416722B3E}"/>
              </a:ext>
            </a:extLst>
          </p:cNvPr>
          <p:cNvSpPr/>
          <p:nvPr/>
        </p:nvSpPr>
        <p:spPr>
          <a:xfrm>
            <a:off x="702056" y="3081528"/>
            <a:ext cx="219456" cy="0"/>
          </a:xfrm>
          <a:prstGeom prst="line">
            <a:avLst/>
          </a:prstGeom>
          <a:noFill/>
          <a:ln w="20320">
            <a:solidFill>
              <a:srgbClr val="002E6D"/>
            </a:solidFill>
            <a:prstDash val="solid"/>
          </a:ln>
        </p:spPr>
      </p:sp>
      <p:sp>
        <p:nvSpPr>
          <p:cNvPr id="22" name="Text 12">
            <a:extLst>
              <a:ext uri="{FF2B5EF4-FFF2-40B4-BE49-F238E27FC236}">
                <a16:creationId xmlns:a16="http://schemas.microsoft.com/office/drawing/2014/main" id="{E7B406A2-46D8-4DEF-BF8B-A41E409BE10A}"/>
              </a:ext>
            </a:extLst>
          </p:cNvPr>
          <p:cNvSpPr/>
          <p:nvPr/>
        </p:nvSpPr>
        <p:spPr>
          <a:xfrm>
            <a:off x="1049528" y="2953512"/>
            <a:ext cx="492963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break a question into concepts and search terms</a:t>
            </a:r>
            <a:endParaRPr lang="en-US" sz="2000" dirty="0"/>
          </a:p>
        </p:txBody>
      </p:sp>
      <p:sp>
        <p:nvSpPr>
          <p:cNvPr id="23" name="Text 13">
            <a:extLst>
              <a:ext uri="{FF2B5EF4-FFF2-40B4-BE49-F238E27FC236}">
                <a16:creationId xmlns:a16="http://schemas.microsoft.com/office/drawing/2014/main" id="{05D858E9-349D-447F-A1D6-299648834DA1}"/>
              </a:ext>
            </a:extLst>
          </p:cNvPr>
          <p:cNvSpPr/>
          <p:nvPr/>
        </p:nvSpPr>
        <p:spPr>
          <a:xfrm>
            <a:off x="318008" y="3602736"/>
            <a:ext cx="256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2000" dirty="0"/>
          </a:p>
        </p:txBody>
      </p:sp>
      <p:sp>
        <p:nvSpPr>
          <p:cNvPr id="24" name="Shape 14">
            <a:extLst>
              <a:ext uri="{FF2B5EF4-FFF2-40B4-BE49-F238E27FC236}">
                <a16:creationId xmlns:a16="http://schemas.microsoft.com/office/drawing/2014/main" id="{6B89BFB2-6DEB-42AC-8510-CE2F170AAC02}"/>
              </a:ext>
            </a:extLst>
          </p:cNvPr>
          <p:cNvSpPr/>
          <p:nvPr/>
        </p:nvSpPr>
        <p:spPr>
          <a:xfrm>
            <a:off x="702056" y="3703320"/>
            <a:ext cx="219456" cy="0"/>
          </a:xfrm>
          <a:prstGeom prst="line">
            <a:avLst/>
          </a:prstGeom>
          <a:noFill/>
          <a:ln w="20320">
            <a:solidFill>
              <a:srgbClr val="002E6D"/>
            </a:solidFill>
            <a:prstDash val="solid"/>
          </a:ln>
        </p:spPr>
      </p:sp>
      <p:sp>
        <p:nvSpPr>
          <p:cNvPr id="25" name="Text 15">
            <a:extLst>
              <a:ext uri="{FF2B5EF4-FFF2-40B4-BE49-F238E27FC236}">
                <a16:creationId xmlns:a16="http://schemas.microsoft.com/office/drawing/2014/main" id="{51FA6EB8-AB57-44E5-AA9C-E1E554E3B511}"/>
              </a:ext>
            </a:extLst>
          </p:cNvPr>
          <p:cNvSpPr/>
          <p:nvPr/>
        </p:nvSpPr>
        <p:spPr>
          <a:xfrm>
            <a:off x="1049527" y="3575304"/>
            <a:ext cx="4929631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identify source types that suit different questions</a:t>
            </a:r>
            <a:endParaRPr lang="en-US" sz="2000" dirty="0"/>
          </a:p>
        </p:txBody>
      </p:sp>
      <p:sp>
        <p:nvSpPr>
          <p:cNvPr id="26" name="Text 16">
            <a:extLst>
              <a:ext uri="{FF2B5EF4-FFF2-40B4-BE49-F238E27FC236}">
                <a16:creationId xmlns:a16="http://schemas.microsoft.com/office/drawing/2014/main" id="{D6A209EC-0075-4979-BDCB-17E9DCC365F8}"/>
              </a:ext>
            </a:extLst>
          </p:cNvPr>
          <p:cNvSpPr/>
          <p:nvPr/>
        </p:nvSpPr>
        <p:spPr>
          <a:xfrm>
            <a:off x="318008" y="4224528"/>
            <a:ext cx="2560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2000" dirty="0"/>
          </a:p>
        </p:txBody>
      </p:sp>
      <p:sp>
        <p:nvSpPr>
          <p:cNvPr id="27" name="Shape 17">
            <a:extLst>
              <a:ext uri="{FF2B5EF4-FFF2-40B4-BE49-F238E27FC236}">
                <a16:creationId xmlns:a16="http://schemas.microsoft.com/office/drawing/2014/main" id="{CC8A98AF-28A0-4974-A485-187FCC9A5473}"/>
              </a:ext>
            </a:extLst>
          </p:cNvPr>
          <p:cNvSpPr/>
          <p:nvPr/>
        </p:nvSpPr>
        <p:spPr>
          <a:xfrm>
            <a:off x="702056" y="4325112"/>
            <a:ext cx="219456" cy="0"/>
          </a:xfrm>
          <a:prstGeom prst="line">
            <a:avLst/>
          </a:prstGeom>
          <a:noFill/>
          <a:ln w="20320">
            <a:solidFill>
              <a:srgbClr val="002E6D"/>
            </a:solidFill>
            <a:prstDash val="solid"/>
          </a:ln>
        </p:spPr>
      </p:sp>
      <p:sp>
        <p:nvSpPr>
          <p:cNvPr id="28" name="Text 18">
            <a:extLst>
              <a:ext uri="{FF2B5EF4-FFF2-40B4-BE49-F238E27FC236}">
                <a16:creationId xmlns:a16="http://schemas.microsoft.com/office/drawing/2014/main" id="{F86809CF-B51F-4FCB-AD0D-33830C4501F4}"/>
              </a:ext>
            </a:extLst>
          </p:cNvPr>
          <p:cNvSpPr/>
          <p:nvPr/>
        </p:nvSpPr>
        <p:spPr>
          <a:xfrm>
            <a:off x="1049528" y="4197096"/>
            <a:ext cx="492963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judge sources using relevance, authority, evidence, currency and purpose</a:t>
            </a:r>
            <a:endParaRPr lang="en-US" sz="2000" dirty="0"/>
          </a:p>
        </p:txBody>
      </p:sp>
      <p:sp>
        <p:nvSpPr>
          <p:cNvPr id="29" name="Text 19">
            <a:extLst>
              <a:ext uri="{FF2B5EF4-FFF2-40B4-BE49-F238E27FC236}">
                <a16:creationId xmlns:a16="http://schemas.microsoft.com/office/drawing/2014/main" id="{E222B439-B37A-46C1-97BF-983F5AFD685D}"/>
              </a:ext>
            </a:extLst>
          </p:cNvPr>
          <p:cNvSpPr/>
          <p:nvPr/>
        </p:nvSpPr>
        <p:spPr>
          <a:xfrm>
            <a:off x="6335735" y="2340864"/>
            <a:ext cx="1051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Context</a:t>
            </a:r>
            <a:endParaRPr lang="en-US" sz="1600" dirty="0"/>
          </a:p>
        </p:txBody>
      </p:sp>
      <p:sp>
        <p:nvSpPr>
          <p:cNvPr id="30" name="Text 20">
            <a:extLst>
              <a:ext uri="{FF2B5EF4-FFF2-40B4-BE49-F238E27FC236}">
                <a16:creationId xmlns:a16="http://schemas.microsoft.com/office/drawing/2014/main" id="{09F99B96-BAC8-4BCC-A56E-2139253A09B5}"/>
              </a:ext>
            </a:extLst>
          </p:cNvPr>
          <p:cNvSpPr/>
          <p:nvPr/>
        </p:nvSpPr>
        <p:spPr>
          <a:xfrm>
            <a:off x="7414727" y="2322576"/>
            <a:ext cx="46390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Looking after important data</a:t>
            </a:r>
            <a:endParaRPr lang="en-US" sz="2000" dirty="0"/>
          </a:p>
        </p:txBody>
      </p:sp>
      <p:sp>
        <p:nvSpPr>
          <p:cNvPr id="31" name="Text 21">
            <a:extLst>
              <a:ext uri="{FF2B5EF4-FFF2-40B4-BE49-F238E27FC236}">
                <a16:creationId xmlns:a16="http://schemas.microsoft.com/office/drawing/2014/main" id="{01E0041B-ABCD-4DBD-AC2B-B37DB2CF69C0}"/>
              </a:ext>
            </a:extLst>
          </p:cNvPr>
          <p:cNvSpPr/>
          <p:nvPr/>
        </p:nvSpPr>
        <p:spPr>
          <a:xfrm>
            <a:off x="6335735" y="2843784"/>
            <a:ext cx="1051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Question</a:t>
            </a:r>
            <a:endParaRPr lang="en-US" sz="1600" dirty="0"/>
          </a:p>
        </p:txBody>
      </p:sp>
      <p:sp>
        <p:nvSpPr>
          <p:cNvPr id="32" name="Text 22">
            <a:extLst>
              <a:ext uri="{FF2B5EF4-FFF2-40B4-BE49-F238E27FC236}">
                <a16:creationId xmlns:a16="http://schemas.microsoft.com/office/drawing/2014/main" id="{7EC9CDC9-AC00-4DC8-AA9F-979DF9C6CCDC}"/>
              </a:ext>
            </a:extLst>
          </p:cNvPr>
          <p:cNvSpPr/>
          <p:nvPr/>
        </p:nvSpPr>
        <p:spPr>
          <a:xfrm>
            <a:off x="7414727" y="2825496"/>
            <a:ext cx="46390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topic to research question</a:t>
            </a:r>
            <a:endParaRPr lang="en-US" sz="2000" dirty="0"/>
          </a:p>
        </p:txBody>
      </p:sp>
      <p:sp>
        <p:nvSpPr>
          <p:cNvPr id="33" name="Text 23">
            <a:extLst>
              <a:ext uri="{FF2B5EF4-FFF2-40B4-BE49-F238E27FC236}">
                <a16:creationId xmlns:a16="http://schemas.microsoft.com/office/drawing/2014/main" id="{C7FAEA84-3977-4874-AF86-E9F14D4F3653}"/>
              </a:ext>
            </a:extLst>
          </p:cNvPr>
          <p:cNvSpPr/>
          <p:nvPr/>
        </p:nvSpPr>
        <p:spPr>
          <a:xfrm>
            <a:off x="6335735" y="3346704"/>
            <a:ext cx="1051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</a:t>
            </a:r>
            <a:endParaRPr lang="en-US" sz="1600" dirty="0"/>
          </a:p>
        </p:txBody>
      </p:sp>
      <p:sp>
        <p:nvSpPr>
          <p:cNvPr id="34" name="Text 24">
            <a:extLst>
              <a:ext uri="{FF2B5EF4-FFF2-40B4-BE49-F238E27FC236}">
                <a16:creationId xmlns:a16="http://schemas.microsoft.com/office/drawing/2014/main" id="{53B24291-4122-423D-BE21-E8B77CF8DD10}"/>
              </a:ext>
            </a:extLst>
          </p:cNvPr>
          <p:cNvSpPr/>
          <p:nvPr/>
        </p:nvSpPr>
        <p:spPr>
          <a:xfrm>
            <a:off x="7414726" y="3328416"/>
            <a:ext cx="4675327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Concepts, keywords and alternative terms</a:t>
            </a:r>
            <a:endParaRPr lang="en-US" sz="2000" dirty="0"/>
          </a:p>
        </p:txBody>
      </p:sp>
      <p:sp>
        <p:nvSpPr>
          <p:cNvPr id="35" name="Text 25">
            <a:extLst>
              <a:ext uri="{FF2B5EF4-FFF2-40B4-BE49-F238E27FC236}">
                <a16:creationId xmlns:a16="http://schemas.microsoft.com/office/drawing/2014/main" id="{C43C0830-F8AE-4D47-B7D4-497A05B4AA05}"/>
              </a:ext>
            </a:extLst>
          </p:cNvPr>
          <p:cNvSpPr/>
          <p:nvPr/>
        </p:nvSpPr>
        <p:spPr>
          <a:xfrm>
            <a:off x="6335735" y="3849624"/>
            <a:ext cx="1051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Sources</a:t>
            </a:r>
            <a:endParaRPr lang="en-US" sz="1600" dirty="0"/>
          </a:p>
        </p:txBody>
      </p:sp>
      <p:sp>
        <p:nvSpPr>
          <p:cNvPr id="36" name="Text 26">
            <a:extLst>
              <a:ext uri="{FF2B5EF4-FFF2-40B4-BE49-F238E27FC236}">
                <a16:creationId xmlns:a16="http://schemas.microsoft.com/office/drawing/2014/main" id="{A49B9C0A-F5BA-4CF1-94D9-56FE2C2B386A}"/>
              </a:ext>
            </a:extLst>
          </p:cNvPr>
          <p:cNvSpPr/>
          <p:nvPr/>
        </p:nvSpPr>
        <p:spPr>
          <a:xfrm>
            <a:off x="7414726" y="3831336"/>
            <a:ext cx="4675327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Storage options, source types and credibility</a:t>
            </a:r>
            <a:endParaRPr lang="en-US" sz="2000" dirty="0"/>
          </a:p>
        </p:txBody>
      </p:sp>
      <p:sp>
        <p:nvSpPr>
          <p:cNvPr id="37" name="Text 27">
            <a:extLst>
              <a:ext uri="{FF2B5EF4-FFF2-40B4-BE49-F238E27FC236}">
                <a16:creationId xmlns:a16="http://schemas.microsoft.com/office/drawing/2014/main" id="{20C48B05-93B6-42B8-814E-518371396686}"/>
              </a:ext>
            </a:extLst>
          </p:cNvPr>
          <p:cNvSpPr/>
          <p:nvPr/>
        </p:nvSpPr>
        <p:spPr>
          <a:xfrm>
            <a:off x="6335735" y="4352544"/>
            <a:ext cx="10515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</a:t>
            </a:r>
            <a:endParaRPr lang="en-US" sz="1600" dirty="0"/>
          </a:p>
        </p:txBody>
      </p:sp>
      <p:sp>
        <p:nvSpPr>
          <p:cNvPr id="38" name="Text 28">
            <a:extLst>
              <a:ext uri="{FF2B5EF4-FFF2-40B4-BE49-F238E27FC236}">
                <a16:creationId xmlns:a16="http://schemas.microsoft.com/office/drawing/2014/main" id="{0D0FE695-12DE-4DF5-B297-78633BF8BFD9}"/>
              </a:ext>
            </a:extLst>
          </p:cNvPr>
          <p:cNvSpPr/>
          <p:nvPr/>
        </p:nvSpPr>
        <p:spPr>
          <a:xfrm>
            <a:off x="7414726" y="4334256"/>
            <a:ext cx="4602475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Short source-comparison activity</a:t>
            </a:r>
            <a:endParaRPr lang="en-US" sz="2000" dirty="0"/>
          </a:p>
        </p:txBody>
      </p:sp>
      <p:sp>
        <p:nvSpPr>
          <p:cNvPr id="39" name="Shape 29">
            <a:extLst>
              <a:ext uri="{FF2B5EF4-FFF2-40B4-BE49-F238E27FC236}">
                <a16:creationId xmlns:a16="http://schemas.microsoft.com/office/drawing/2014/main" id="{C4547FEC-821E-4EE6-9CDE-3DD998EFC03A}"/>
              </a:ext>
            </a:extLst>
          </p:cNvPr>
          <p:cNvSpPr/>
          <p:nvPr/>
        </p:nvSpPr>
        <p:spPr>
          <a:xfrm>
            <a:off x="658368" y="4770190"/>
            <a:ext cx="10058400" cy="0"/>
          </a:xfrm>
          <a:prstGeom prst="line">
            <a:avLst/>
          </a:prstGeom>
          <a:noFill/>
          <a:ln w="15240">
            <a:solidFill>
              <a:srgbClr val="D4E0EB"/>
            </a:solidFill>
            <a:prstDash val="solid"/>
          </a:ln>
        </p:spPr>
      </p:sp>
      <p:sp>
        <p:nvSpPr>
          <p:cNvPr id="40" name="Text 30">
            <a:extLst>
              <a:ext uri="{FF2B5EF4-FFF2-40B4-BE49-F238E27FC236}">
                <a16:creationId xmlns:a16="http://schemas.microsoft.com/office/drawing/2014/main" id="{B0ACFE99-EF5B-4589-BBC0-56AEE168190F}"/>
              </a:ext>
            </a:extLst>
          </p:cNvPr>
          <p:cNvSpPr/>
          <p:nvPr/>
        </p:nvSpPr>
        <p:spPr>
          <a:xfrm>
            <a:off x="749808" y="4928615"/>
            <a:ext cx="2286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idea for the session</a:t>
            </a:r>
            <a:endParaRPr lang="en-US" sz="1600" dirty="0"/>
          </a:p>
        </p:txBody>
      </p:sp>
      <p:sp>
        <p:nvSpPr>
          <p:cNvPr id="41" name="Text 31">
            <a:extLst>
              <a:ext uri="{FF2B5EF4-FFF2-40B4-BE49-F238E27FC236}">
                <a16:creationId xmlns:a16="http://schemas.microsoft.com/office/drawing/2014/main" id="{350E2906-A5FA-4D09-8A10-BDFDECC624D9}"/>
              </a:ext>
            </a:extLst>
          </p:cNvPr>
          <p:cNvSpPr/>
          <p:nvPr/>
        </p:nvSpPr>
        <p:spPr>
          <a:xfrm>
            <a:off x="702056" y="5198469"/>
            <a:ext cx="9738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data-storage topic is the context. The main skill is learning how to research a question and judge information.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062087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Research starts with a question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136BB9-F195-4224-96DF-7E6EF139A90F}"/>
              </a:ext>
            </a:extLst>
          </p:cNvPr>
          <p:cNvSpPr txBox="1"/>
          <p:nvPr/>
        </p:nvSpPr>
        <p:spPr>
          <a:xfrm>
            <a:off x="1019769" y="1456463"/>
            <a:ext cx="102316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latin typeface="Aptos" panose="020B0004020202020204" pitchFamily="34" charset="0"/>
              </a:rPr>
              <a:t>Question    →    Search    →    Select    →    Judge    →    Use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60FE77-1B5A-4BBA-9A69-C7D81F5269B1}"/>
              </a:ext>
            </a:extLst>
          </p:cNvPr>
          <p:cNvSpPr txBox="1"/>
          <p:nvPr/>
        </p:nvSpPr>
        <p:spPr>
          <a:xfrm>
            <a:off x="546050" y="2653398"/>
            <a:ext cx="110999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latin typeface="Aptos" panose="020B0004020202020204" pitchFamily="34" charset="0"/>
              </a:rPr>
              <a:t>Research is more than finding information. </a:t>
            </a:r>
          </a:p>
          <a:p>
            <a:r>
              <a:rPr lang="en-GB" sz="2400" dirty="0">
                <a:latin typeface="Aptos" panose="020B0004020202020204" pitchFamily="34" charset="0"/>
              </a:rPr>
              <a:t>It is deciding what you need to know and whether the information you find is useful.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C7BFF9-44FD-48DE-9A5D-5B6F4018BEA7}"/>
              </a:ext>
            </a:extLst>
          </p:cNvPr>
          <p:cNvSpPr txBox="1"/>
          <p:nvPr/>
        </p:nvSpPr>
        <p:spPr>
          <a:xfrm>
            <a:off x="493561" y="4432876"/>
            <a:ext cx="11284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When you need to find out about something unfamiliar, what do you normally do first?</a:t>
            </a:r>
            <a:endParaRPr lang="en-GB" sz="2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1ACC67-DE36-459C-86D4-237C2F17F1E6}"/>
              </a:ext>
            </a:extLst>
          </p:cNvPr>
          <p:cNvCxnSpPr/>
          <p:nvPr/>
        </p:nvCxnSpPr>
        <p:spPr>
          <a:xfrm>
            <a:off x="464344" y="2331511"/>
            <a:ext cx="1095851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800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What do we mean by research?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48AD92-B7A8-4D80-B0D1-C11A1EE14BE5}"/>
              </a:ext>
            </a:extLst>
          </p:cNvPr>
          <p:cNvSpPr txBox="1"/>
          <p:nvPr/>
        </p:nvSpPr>
        <p:spPr>
          <a:xfrm>
            <a:off x="38598" y="1046489"/>
            <a:ext cx="9119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Research is a systematic way of answering a question.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820C85-BEEC-40B7-8139-2D3142C58A7C}"/>
              </a:ext>
            </a:extLst>
          </p:cNvPr>
          <p:cNvSpPr txBox="1"/>
          <p:nvPr/>
        </p:nvSpPr>
        <p:spPr>
          <a:xfrm>
            <a:off x="3034046" y="1592920"/>
            <a:ext cx="5278048" cy="26108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Define what you need to know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Gather relevant information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Judge its quality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Use it to reach a supported answer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4ED6C21-9B72-4D6E-8E71-AAA5D0D344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76" t="26020" r="88267" b="31884"/>
          <a:stretch/>
        </p:blipFill>
        <p:spPr>
          <a:xfrm>
            <a:off x="2218315" y="1661915"/>
            <a:ext cx="694746" cy="2673117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234A9C6-24E7-4D94-B1A6-1165DEC21723}"/>
              </a:ext>
            </a:extLst>
          </p:cNvPr>
          <p:cNvSpPr/>
          <p:nvPr/>
        </p:nvSpPr>
        <p:spPr>
          <a:xfrm>
            <a:off x="764381" y="4573023"/>
            <a:ext cx="10472738" cy="92766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3451FC-1B4E-4BA8-9BFC-113D38A741B4}"/>
              </a:ext>
            </a:extLst>
          </p:cNvPr>
          <p:cNvSpPr txBox="1"/>
          <p:nvPr/>
        </p:nvSpPr>
        <p:spPr>
          <a:xfrm>
            <a:off x="2345216" y="4639041"/>
            <a:ext cx="81234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Class question: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What is missing if I simply collect ten webpages about a topic?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44FA7AE-1FED-46DD-B385-71B2E899AD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29" t="70544" r="84667" b="18017"/>
          <a:stretch/>
        </p:blipFill>
        <p:spPr>
          <a:xfrm>
            <a:off x="844667" y="4617609"/>
            <a:ext cx="1420263" cy="838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42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Topic is not the same as a research question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DFFD3A4-FB31-405C-AF48-B19DF83ED5F3}"/>
              </a:ext>
            </a:extLst>
          </p:cNvPr>
          <p:cNvGrpSpPr/>
          <p:nvPr/>
        </p:nvGrpSpPr>
        <p:grpSpPr>
          <a:xfrm>
            <a:off x="300037" y="1291186"/>
            <a:ext cx="11351634" cy="2554545"/>
            <a:chOff x="350043" y="1691236"/>
            <a:chExt cx="11351634" cy="2554545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F8DA84CC-A11D-4477-86D0-262CBDCFBAA6}"/>
                </a:ext>
              </a:extLst>
            </p:cNvPr>
            <p:cNvSpPr txBox="1"/>
            <p:nvPr/>
          </p:nvSpPr>
          <p:spPr>
            <a:xfrm>
              <a:off x="350043" y="1691236"/>
              <a:ext cx="11351634" cy="255454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3200" b="1" dirty="0"/>
                <a:t>Topic	</a:t>
              </a:r>
              <a:r>
                <a:rPr lang="en-GB" sz="3200" dirty="0"/>
                <a:t>		Looking after your data</a:t>
              </a:r>
            </a:p>
            <a:p>
              <a:pPr>
                <a:lnSpc>
                  <a:spcPct val="150000"/>
                </a:lnSpc>
              </a:pPr>
              <a:r>
                <a:rPr lang="en-GB" sz="3200" b="1" dirty="0"/>
                <a:t>Too broad</a:t>
              </a:r>
              <a:r>
                <a:rPr lang="en-GB" sz="3200" dirty="0"/>
                <a:t>		What is the best backup?</a:t>
              </a:r>
            </a:p>
            <a:p>
              <a:r>
                <a:rPr lang="en-GB" sz="3200" b="1" dirty="0"/>
                <a:t>Better research </a:t>
              </a:r>
              <a:r>
                <a:rPr lang="en-GB" sz="3200" dirty="0"/>
                <a:t>	What factors should be considered when choosing</a:t>
              </a:r>
            </a:p>
            <a:p>
              <a:r>
                <a:rPr lang="en-GB" sz="3200" b="1" dirty="0"/>
                <a:t>question</a:t>
              </a:r>
              <a:r>
                <a:rPr lang="en-GB" sz="3200" dirty="0"/>
                <a:t>		how to back up important personal/</a:t>
              </a:r>
              <a:r>
                <a:rPr lang="en-GB" sz="3200" dirty="0" err="1"/>
                <a:t>uni</a:t>
              </a:r>
              <a:r>
                <a:rPr lang="en-GB" sz="3200" dirty="0"/>
                <a:t> data?</a:t>
              </a: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8D89094-5D8C-4EBE-9600-15F2253D42C6}"/>
                </a:ext>
              </a:extLst>
            </p:cNvPr>
            <p:cNvCxnSpPr/>
            <p:nvPr/>
          </p:nvCxnSpPr>
          <p:spPr>
            <a:xfrm>
              <a:off x="350043" y="2555348"/>
              <a:ext cx="10958512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1D38C4F-F3E3-40E9-9234-508F89CE94A4}"/>
                </a:ext>
              </a:extLst>
            </p:cNvPr>
            <p:cNvCxnSpPr/>
            <p:nvPr/>
          </p:nvCxnSpPr>
          <p:spPr>
            <a:xfrm>
              <a:off x="428624" y="3228976"/>
              <a:ext cx="10958512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E14DAF9-C7EE-4353-B23F-44EF79FA460C}"/>
              </a:ext>
            </a:extLst>
          </p:cNvPr>
          <p:cNvSpPr txBox="1"/>
          <p:nvPr/>
        </p:nvSpPr>
        <p:spPr>
          <a:xfrm>
            <a:off x="378618" y="4460114"/>
            <a:ext cx="116103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A topic tells you the area. A research question tells you what you need to find out.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1D7BB8-4E0F-4EEC-9E96-F3FD6C5F35FD}"/>
              </a:ext>
            </a:extLst>
          </p:cNvPr>
          <p:cNvSpPr txBox="1"/>
          <p:nvPr/>
        </p:nvSpPr>
        <p:spPr>
          <a:xfrm>
            <a:off x="378618" y="5197482"/>
            <a:ext cx="6211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Why is “What is the best backup?” difficult to answer well?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C3D60-2166-4A4C-8CCB-11DF21656D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6" t="18827" r="2250" b="15045"/>
          <a:stretch/>
        </p:blipFill>
        <p:spPr>
          <a:xfrm>
            <a:off x="203002" y="1161528"/>
            <a:ext cx="11688961" cy="453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59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42153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Activity: Improve the research question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0D5AE7-36B9-43CA-9E03-CFEB9E40AC79}"/>
              </a:ext>
            </a:extLst>
          </p:cNvPr>
          <p:cNvSpPr txBox="1"/>
          <p:nvPr/>
        </p:nvSpPr>
        <p:spPr>
          <a:xfrm>
            <a:off x="307183" y="2161347"/>
            <a:ext cx="208597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  <a:p>
            <a:r>
              <a:rPr lang="en-GB" b="1" dirty="0"/>
              <a:t>Make it: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more focused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 clearer area or context</a:t>
            </a:r>
          </a:p>
          <a:p>
            <a:br>
              <a:rPr lang="en-GB" dirty="0"/>
            </a:b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179085-3BC6-45A0-A21D-E87F94A39E58}"/>
              </a:ext>
            </a:extLst>
          </p:cNvPr>
          <p:cNvSpPr txBox="1"/>
          <p:nvPr/>
        </p:nvSpPr>
        <p:spPr>
          <a:xfrm>
            <a:off x="5276835" y="4647240"/>
            <a:ext cx="62114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Possible version:</a:t>
            </a:r>
            <a:br>
              <a:rPr lang="en-GB" dirty="0"/>
            </a:br>
            <a:r>
              <a:rPr lang="en-GB" i="1" dirty="0"/>
              <a:t>What factors should be considered when choosing how to back up important personal data?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590B2D-1677-47E0-BEB4-11CEB54DBE36}"/>
              </a:ext>
            </a:extLst>
          </p:cNvPr>
          <p:cNvSpPr txBox="1"/>
          <p:nvPr/>
        </p:nvSpPr>
        <p:spPr>
          <a:xfrm>
            <a:off x="2629154" y="1508091"/>
            <a:ext cx="623649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/>
              <a:t>What is the best backup?</a:t>
            </a:r>
            <a:endParaRPr lang="en-GB" sz="4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9CD5CE-345D-401C-833C-B1EA387CF31D}"/>
              </a:ext>
            </a:extLst>
          </p:cNvPr>
          <p:cNvSpPr txBox="1"/>
          <p:nvPr/>
        </p:nvSpPr>
        <p:spPr>
          <a:xfrm>
            <a:off x="3546891" y="2725924"/>
            <a:ext cx="197461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Answerable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Possible to investigate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E9B483-4DEF-4DAF-B9C5-E3B5DDFFB6C4}"/>
              </a:ext>
            </a:extLst>
          </p:cNvPr>
          <p:cNvSpPr txBox="1"/>
          <p:nvPr/>
        </p:nvSpPr>
        <p:spPr>
          <a:xfrm>
            <a:off x="6059083" y="2712968"/>
            <a:ext cx="241815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evidence-based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Needs sources, not opinion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41CB21-9E63-40BA-86BC-C93D382F13AB}"/>
              </a:ext>
            </a:extLst>
          </p:cNvPr>
          <p:cNvSpPr txBox="1"/>
          <p:nvPr/>
        </p:nvSpPr>
        <p:spPr>
          <a:xfrm>
            <a:off x="9187432" y="2725924"/>
            <a:ext cx="264261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Relevant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Useful for the task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DCB1F5-07E0-4B73-9E68-29C508622448}"/>
              </a:ext>
            </a:extLst>
          </p:cNvPr>
          <p:cNvSpPr txBox="1"/>
          <p:nvPr/>
        </p:nvSpPr>
        <p:spPr>
          <a:xfrm>
            <a:off x="282178" y="1134476"/>
            <a:ext cx="62364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 pairs, rewrite this question: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2A72207-6C06-461F-9621-78F64B1BE5C0}"/>
              </a:ext>
            </a:extLst>
          </p:cNvPr>
          <p:cNvSpPr txBox="1"/>
          <p:nvPr/>
        </p:nvSpPr>
        <p:spPr>
          <a:xfrm>
            <a:off x="653653" y="3897997"/>
            <a:ext cx="62364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3 minutes → then be ready to explain what you changed and why VEVOX?</a:t>
            </a: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97FF3BD-5647-444E-828E-04B56CCDBB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5" t="17520" r="2289" b="14573"/>
          <a:stretch/>
        </p:blipFill>
        <p:spPr>
          <a:xfrm>
            <a:off x="294680" y="1050514"/>
            <a:ext cx="11602639" cy="465706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8CC7EC8-B985-4936-B501-BF1EDC5C3CC4}"/>
              </a:ext>
            </a:extLst>
          </p:cNvPr>
          <p:cNvSpPr/>
          <p:nvPr/>
        </p:nvSpPr>
        <p:spPr>
          <a:xfrm>
            <a:off x="5864973" y="4420571"/>
            <a:ext cx="6211490" cy="12870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47ED5B-C4A7-4A3C-A632-A648612745E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14" r="5661"/>
          <a:stretch/>
        </p:blipFill>
        <p:spPr>
          <a:xfrm>
            <a:off x="10794707" y="27686"/>
            <a:ext cx="1403807" cy="2685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17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From question to search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D1CFE8-5741-4D9F-ACA4-DA6CF893017F}"/>
              </a:ext>
            </a:extLst>
          </p:cNvPr>
          <p:cNvSpPr txBox="1"/>
          <p:nvPr/>
        </p:nvSpPr>
        <p:spPr>
          <a:xfrm>
            <a:off x="1162645" y="1133297"/>
            <a:ext cx="101816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Research question:</a:t>
            </a:r>
          </a:p>
          <a:p>
            <a:r>
              <a:rPr lang="en-GB" dirty="0"/>
              <a:t>What factors should be considered when choosing how to back up important personal data?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B1E6C5-6B70-4487-A3C2-180803A11825}"/>
              </a:ext>
            </a:extLst>
          </p:cNvPr>
          <p:cNvSpPr txBox="1"/>
          <p:nvPr/>
        </p:nvSpPr>
        <p:spPr>
          <a:xfrm>
            <a:off x="962958" y="2471191"/>
            <a:ext cx="102326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backup	important		storage		reliability</a:t>
            </a:r>
          </a:p>
          <a:p>
            <a:r>
              <a:rPr lang="en-GB" sz="3600" dirty="0"/>
              <a:t>		personal data	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E4A928-2605-4AE7-9348-8B47A745C15D}"/>
              </a:ext>
            </a:extLst>
          </p:cNvPr>
          <p:cNvSpPr txBox="1"/>
          <p:nvPr/>
        </p:nvSpPr>
        <p:spPr>
          <a:xfrm>
            <a:off x="397073" y="4105824"/>
            <a:ext cx="6211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Break the question into its main concepts.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20F7A0-962F-4DF0-ABF0-6DCA3321D7EE}"/>
              </a:ext>
            </a:extLst>
          </p:cNvPr>
          <p:cNvSpPr txBox="1"/>
          <p:nvPr/>
        </p:nvSpPr>
        <p:spPr>
          <a:xfrm>
            <a:off x="235783" y="4985943"/>
            <a:ext cx="108745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Class question:</a:t>
            </a:r>
            <a:br>
              <a:rPr lang="en-GB" dirty="0"/>
            </a:br>
            <a:r>
              <a:rPr lang="en-GB" b="1" dirty="0"/>
              <a:t>Which words are essential for the search, and which are just connecting words?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084F5B-CB32-4207-9C65-1A20230EAF0A}"/>
              </a:ext>
            </a:extLst>
          </p:cNvPr>
          <p:cNvSpPr txBox="1"/>
          <p:nvPr/>
        </p:nvSpPr>
        <p:spPr>
          <a:xfrm>
            <a:off x="175617" y="2052635"/>
            <a:ext cx="1560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Main concepts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2D6D9E-68D8-4042-B212-47FFBE4C3ECD}"/>
              </a:ext>
            </a:extLst>
          </p:cNvPr>
          <p:cNvCxnSpPr/>
          <p:nvPr/>
        </p:nvCxnSpPr>
        <p:spPr>
          <a:xfrm>
            <a:off x="193814" y="2000251"/>
            <a:ext cx="1095851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547A61D-B549-4992-A791-7B5F7A14A8AF}"/>
              </a:ext>
            </a:extLst>
          </p:cNvPr>
          <p:cNvCxnSpPr>
            <a:cxnSpLocks/>
          </p:cNvCxnSpPr>
          <p:nvPr/>
        </p:nvCxnSpPr>
        <p:spPr>
          <a:xfrm>
            <a:off x="962958" y="3601571"/>
            <a:ext cx="161593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BC85AC3-6F7A-497B-B6FA-DAC2F8A4F759}"/>
              </a:ext>
            </a:extLst>
          </p:cNvPr>
          <p:cNvCxnSpPr>
            <a:cxnSpLocks/>
          </p:cNvCxnSpPr>
          <p:nvPr/>
        </p:nvCxnSpPr>
        <p:spPr>
          <a:xfrm>
            <a:off x="6458883" y="3600311"/>
            <a:ext cx="161593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BB66F7-18CA-47FC-A606-EF7DAA5F5784}"/>
              </a:ext>
            </a:extLst>
          </p:cNvPr>
          <p:cNvCxnSpPr>
            <a:cxnSpLocks/>
          </p:cNvCxnSpPr>
          <p:nvPr/>
        </p:nvCxnSpPr>
        <p:spPr>
          <a:xfrm>
            <a:off x="3003689" y="3600311"/>
            <a:ext cx="2547005" cy="126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83718F3-2C48-4EEF-96CF-7B92E22BC4B3}"/>
              </a:ext>
            </a:extLst>
          </p:cNvPr>
          <p:cNvCxnSpPr>
            <a:cxnSpLocks/>
          </p:cNvCxnSpPr>
          <p:nvPr/>
        </p:nvCxnSpPr>
        <p:spPr>
          <a:xfrm>
            <a:off x="9209226" y="3600311"/>
            <a:ext cx="161593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4FC57D48-0B64-4229-8072-25716D0300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08" t="17873" r="1908" b="14734"/>
          <a:stretch/>
        </p:blipFill>
        <p:spPr>
          <a:xfrm>
            <a:off x="235783" y="1225726"/>
            <a:ext cx="11720434" cy="4621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042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One concept, several search terms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3886AD-CC27-4B95-A143-F1A70F5C8D10}"/>
              </a:ext>
            </a:extLst>
          </p:cNvPr>
          <p:cNvSpPr txBox="1"/>
          <p:nvPr/>
        </p:nvSpPr>
        <p:spPr>
          <a:xfrm>
            <a:off x="52333" y="976234"/>
            <a:ext cx="10147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Different sources may use different words for the same idea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DAC14EE-65B8-42A0-A8C9-F8C6CEA18F9A}"/>
              </a:ext>
            </a:extLst>
          </p:cNvPr>
          <p:cNvCxnSpPr>
            <a:cxnSpLocks/>
          </p:cNvCxnSpPr>
          <p:nvPr/>
        </p:nvCxnSpPr>
        <p:spPr>
          <a:xfrm flipV="1">
            <a:off x="350044" y="1856572"/>
            <a:ext cx="10351294" cy="3049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30821EE-F633-43EB-8609-A28A429BCC96}"/>
              </a:ext>
            </a:extLst>
          </p:cNvPr>
          <p:cNvSpPr txBox="1"/>
          <p:nvPr/>
        </p:nvSpPr>
        <p:spPr>
          <a:xfrm>
            <a:off x="914400" y="2494965"/>
            <a:ext cx="1492203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backup</a:t>
            </a:r>
          </a:p>
          <a:p>
            <a:endParaRPr lang="en-GB" dirty="0"/>
          </a:p>
          <a:p>
            <a:r>
              <a:rPr lang="en-GB" dirty="0"/>
              <a:t>backup copy</a:t>
            </a:r>
          </a:p>
          <a:p>
            <a:r>
              <a:rPr lang="en-GB" dirty="0"/>
              <a:t>data backup</a:t>
            </a:r>
          </a:p>
          <a:p>
            <a:r>
              <a:rPr lang="en-GB" dirty="0"/>
              <a:t>recovery copy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F52223-2576-43DE-9090-CE765104709B}"/>
              </a:ext>
            </a:extLst>
          </p:cNvPr>
          <p:cNvSpPr txBox="1"/>
          <p:nvPr/>
        </p:nvSpPr>
        <p:spPr>
          <a:xfrm>
            <a:off x="4425203" y="2494965"/>
            <a:ext cx="1492203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storage</a:t>
            </a:r>
          </a:p>
          <a:p>
            <a:endParaRPr lang="en-GB" dirty="0"/>
          </a:p>
          <a:p>
            <a:r>
              <a:rPr lang="en-GB" dirty="0"/>
              <a:t>external drive</a:t>
            </a:r>
          </a:p>
          <a:p>
            <a:r>
              <a:rPr lang="en-GB" dirty="0"/>
              <a:t>cloud storage</a:t>
            </a:r>
          </a:p>
          <a:p>
            <a:r>
              <a:rPr lang="en-GB" dirty="0"/>
              <a:t>NAS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4C07C9-F472-4CBF-B581-81C71E656704}"/>
              </a:ext>
            </a:extLst>
          </p:cNvPr>
          <p:cNvSpPr txBox="1"/>
          <p:nvPr/>
        </p:nvSpPr>
        <p:spPr>
          <a:xfrm>
            <a:off x="7724775" y="2361615"/>
            <a:ext cx="1991507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data loss</a:t>
            </a:r>
          </a:p>
          <a:p>
            <a:endParaRPr lang="en-GB" dirty="0"/>
          </a:p>
          <a:p>
            <a:r>
              <a:rPr lang="en-GB" dirty="0"/>
              <a:t>file loss</a:t>
            </a:r>
          </a:p>
          <a:p>
            <a:r>
              <a:rPr lang="en-GB" dirty="0"/>
              <a:t>accidental deletion</a:t>
            </a:r>
          </a:p>
          <a:p>
            <a:r>
              <a:rPr lang="en-GB" dirty="0"/>
              <a:t>hardware failure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666B135-842A-45C1-B1F5-A156DFA9F866}"/>
              </a:ext>
            </a:extLst>
          </p:cNvPr>
          <p:cNvCxnSpPr>
            <a:cxnSpLocks/>
          </p:cNvCxnSpPr>
          <p:nvPr/>
        </p:nvCxnSpPr>
        <p:spPr>
          <a:xfrm>
            <a:off x="914400" y="3111034"/>
            <a:ext cx="149220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7298A4D-8A56-4E70-9ED1-BBC69E668C13}"/>
              </a:ext>
            </a:extLst>
          </p:cNvPr>
          <p:cNvCxnSpPr>
            <a:cxnSpLocks/>
          </p:cNvCxnSpPr>
          <p:nvPr/>
        </p:nvCxnSpPr>
        <p:spPr>
          <a:xfrm>
            <a:off x="4425203" y="3111034"/>
            <a:ext cx="1670797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0543266-695B-45EE-9901-3222D8B5F995}"/>
              </a:ext>
            </a:extLst>
          </p:cNvPr>
          <p:cNvCxnSpPr>
            <a:cxnSpLocks/>
          </p:cNvCxnSpPr>
          <p:nvPr/>
        </p:nvCxnSpPr>
        <p:spPr>
          <a:xfrm>
            <a:off x="7724775" y="3024049"/>
            <a:ext cx="21550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B088AB-F2E8-420B-BB66-6DDBC3321A3A}"/>
              </a:ext>
            </a:extLst>
          </p:cNvPr>
          <p:cNvCxnSpPr>
            <a:cxnSpLocks/>
          </p:cNvCxnSpPr>
          <p:nvPr/>
        </p:nvCxnSpPr>
        <p:spPr>
          <a:xfrm>
            <a:off x="838200" y="4339758"/>
            <a:ext cx="7636669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15385B4B-9F5F-49B1-A5ED-6015782E65B0}"/>
              </a:ext>
            </a:extLst>
          </p:cNvPr>
          <p:cNvSpPr txBox="1"/>
          <p:nvPr/>
        </p:nvSpPr>
        <p:spPr>
          <a:xfrm>
            <a:off x="659309" y="4710648"/>
            <a:ext cx="108733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Short activity</a:t>
            </a:r>
          </a:p>
          <a:p>
            <a:r>
              <a:rPr lang="en-GB" b="1" dirty="0"/>
              <a:t>Choose one concept from Slide 7 and write down three alternative search terms.</a:t>
            </a: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9FD0140-B890-4BAB-A3B5-4E12C76B69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7" t="26279" r="1122" b="14235"/>
          <a:stretch/>
        </p:blipFill>
        <p:spPr>
          <a:xfrm>
            <a:off x="52333" y="1548972"/>
            <a:ext cx="11871252" cy="407954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290C620-0C3C-4E9A-96C7-30FEDA69C182}"/>
              </a:ext>
            </a:extLst>
          </p:cNvPr>
          <p:cNvSpPr/>
          <p:nvPr/>
        </p:nvSpPr>
        <p:spPr>
          <a:xfrm>
            <a:off x="178787" y="2436989"/>
            <a:ext cx="11562415" cy="21372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05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Ways of looking after your data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44A0BB-FEFE-4B7E-A0B2-E337605DC303}"/>
              </a:ext>
            </a:extLst>
          </p:cNvPr>
          <p:cNvSpPr txBox="1"/>
          <p:nvPr/>
        </p:nvSpPr>
        <p:spPr>
          <a:xfrm>
            <a:off x="491131" y="4154804"/>
            <a:ext cx="1074598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Class question:</a:t>
            </a:r>
            <a:br>
              <a:rPr lang="en-GB" dirty="0"/>
            </a:br>
            <a:r>
              <a:rPr lang="en-GB" sz="2400" b="1" dirty="0"/>
              <a:t>Could one method protect your data against every possible problem?</a:t>
            </a:r>
            <a:endParaRPr lang="en-GB" sz="2400" dirty="0"/>
          </a:p>
          <a:p>
            <a:endParaRPr lang="en-GB" sz="2400" b="1" dirty="0"/>
          </a:p>
          <a:p>
            <a:r>
              <a:rPr lang="en-GB" b="1" dirty="0"/>
              <a:t>Different methods reduce different risks.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AC06A-C2A9-4505-97BE-146D412E7915}"/>
              </a:ext>
            </a:extLst>
          </p:cNvPr>
          <p:cNvSpPr txBox="1"/>
          <p:nvPr/>
        </p:nvSpPr>
        <p:spPr>
          <a:xfrm>
            <a:off x="6478" y="971910"/>
            <a:ext cx="9850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These are possible options to investigate; not ready-made answers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5A2F3DB-E831-48D1-959B-438B365FD168}"/>
              </a:ext>
            </a:extLst>
          </p:cNvPr>
          <p:cNvCxnSpPr>
            <a:cxnSpLocks/>
          </p:cNvCxnSpPr>
          <p:nvPr/>
        </p:nvCxnSpPr>
        <p:spPr>
          <a:xfrm flipV="1">
            <a:off x="350044" y="1856572"/>
            <a:ext cx="10351294" cy="3049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B0F4FBDC-37DC-4F65-8295-4270C00E1D14}"/>
              </a:ext>
            </a:extLst>
          </p:cNvPr>
          <p:cNvGrpSpPr/>
          <p:nvPr/>
        </p:nvGrpSpPr>
        <p:grpSpPr>
          <a:xfrm>
            <a:off x="5539717" y="2453741"/>
            <a:ext cx="3831498" cy="1138773"/>
            <a:chOff x="491132" y="2494146"/>
            <a:chExt cx="3831498" cy="1138773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E99666-6573-466C-8ACD-A88987D5BC2E}"/>
                </a:ext>
              </a:extLst>
            </p:cNvPr>
            <p:cNvSpPr txBox="1"/>
            <p:nvPr/>
          </p:nvSpPr>
          <p:spPr>
            <a:xfrm>
              <a:off x="491132" y="2494146"/>
              <a:ext cx="3831498" cy="11387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Cloud storage/backup</a:t>
              </a:r>
            </a:p>
            <a:p>
              <a:endParaRPr lang="en-GB" dirty="0"/>
            </a:p>
            <a:p>
              <a:r>
                <a:rPr lang="en-GB" dirty="0"/>
                <a:t>Remote online copy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3297BC7-1B5E-4075-A845-CB85568C4FFA}"/>
                </a:ext>
              </a:extLst>
            </p:cNvPr>
            <p:cNvCxnSpPr>
              <a:cxnSpLocks/>
            </p:cNvCxnSpPr>
            <p:nvPr/>
          </p:nvCxnSpPr>
          <p:spPr>
            <a:xfrm>
              <a:off x="604496" y="3138472"/>
              <a:ext cx="149220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E85DB5-A61F-4EB3-974A-91896FA9F4FE}"/>
              </a:ext>
            </a:extLst>
          </p:cNvPr>
          <p:cNvGrpSpPr/>
          <p:nvPr/>
        </p:nvGrpSpPr>
        <p:grpSpPr>
          <a:xfrm>
            <a:off x="3135974" y="2451299"/>
            <a:ext cx="2488502" cy="1138773"/>
            <a:chOff x="398835" y="2479401"/>
            <a:chExt cx="2488502" cy="1138773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C9184D5-E518-4530-B6C2-E7F1F4A41A00}"/>
                </a:ext>
              </a:extLst>
            </p:cNvPr>
            <p:cNvSpPr txBox="1"/>
            <p:nvPr/>
          </p:nvSpPr>
          <p:spPr>
            <a:xfrm>
              <a:off x="398835" y="2479401"/>
              <a:ext cx="2488502" cy="11387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USB drive</a:t>
              </a:r>
            </a:p>
            <a:p>
              <a:endParaRPr lang="en-GB" dirty="0"/>
            </a:p>
            <a:p>
              <a:r>
                <a:rPr lang="en-GB" dirty="0"/>
                <a:t>Small removable storage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F177E5F-0076-4B12-A1D1-F0E170F7EE6C}"/>
                </a:ext>
              </a:extLst>
            </p:cNvPr>
            <p:cNvCxnSpPr>
              <a:cxnSpLocks/>
            </p:cNvCxnSpPr>
            <p:nvPr/>
          </p:nvCxnSpPr>
          <p:spPr>
            <a:xfrm>
              <a:off x="604496" y="3138472"/>
              <a:ext cx="149220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47A0FD8-276B-4808-A1E2-8E928D81BAEB}"/>
              </a:ext>
            </a:extLst>
          </p:cNvPr>
          <p:cNvGrpSpPr/>
          <p:nvPr/>
        </p:nvGrpSpPr>
        <p:grpSpPr>
          <a:xfrm>
            <a:off x="6479" y="2451803"/>
            <a:ext cx="2972466" cy="1138773"/>
            <a:chOff x="491132" y="2494146"/>
            <a:chExt cx="3211135" cy="1138773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A5E27CA-F7B0-4E74-AEA7-28EDC2A0B8B4}"/>
                </a:ext>
              </a:extLst>
            </p:cNvPr>
            <p:cNvSpPr txBox="1"/>
            <p:nvPr/>
          </p:nvSpPr>
          <p:spPr>
            <a:xfrm>
              <a:off x="491132" y="2494146"/>
              <a:ext cx="3211135" cy="11387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External HGG/SSD</a:t>
              </a:r>
            </a:p>
            <a:p>
              <a:endParaRPr lang="en-GB" dirty="0"/>
            </a:p>
            <a:p>
              <a:r>
                <a:rPr lang="en-GB" dirty="0"/>
                <a:t>Portable physical copy</a:t>
              </a:r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85EE5A8-8B27-4BDD-BA60-96EAD338FD94}"/>
                </a:ext>
              </a:extLst>
            </p:cNvPr>
            <p:cNvCxnSpPr>
              <a:cxnSpLocks/>
            </p:cNvCxnSpPr>
            <p:nvPr/>
          </p:nvCxnSpPr>
          <p:spPr>
            <a:xfrm>
              <a:off x="604496" y="3138472"/>
              <a:ext cx="149220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B89E56E-F141-4CEF-8EC5-BD016BB57216}"/>
              </a:ext>
            </a:extLst>
          </p:cNvPr>
          <p:cNvGrpSpPr/>
          <p:nvPr/>
        </p:nvGrpSpPr>
        <p:grpSpPr>
          <a:xfrm>
            <a:off x="9316143" y="2484686"/>
            <a:ext cx="2615844" cy="1138773"/>
            <a:chOff x="491132" y="2494146"/>
            <a:chExt cx="2615844" cy="1138773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6DA5785-340A-49F4-81C4-FD01118F20B6}"/>
                </a:ext>
              </a:extLst>
            </p:cNvPr>
            <p:cNvSpPr txBox="1"/>
            <p:nvPr/>
          </p:nvSpPr>
          <p:spPr>
            <a:xfrm>
              <a:off x="491132" y="2494146"/>
              <a:ext cx="2615844" cy="11387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NAS</a:t>
              </a:r>
            </a:p>
            <a:p>
              <a:endParaRPr lang="en-GB" dirty="0"/>
            </a:p>
            <a:p>
              <a:r>
                <a:rPr lang="en-GB" dirty="0"/>
                <a:t>Network attached storage</a:t>
              </a: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9445D0C-E000-4A6F-BA3E-037ED236FEF8}"/>
                </a:ext>
              </a:extLst>
            </p:cNvPr>
            <p:cNvCxnSpPr>
              <a:cxnSpLocks/>
            </p:cNvCxnSpPr>
            <p:nvPr/>
          </p:nvCxnSpPr>
          <p:spPr>
            <a:xfrm>
              <a:off x="604496" y="3138472"/>
              <a:ext cx="149220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CD0F85-82CE-4FAA-BF01-AA4CECE8C0C9}"/>
              </a:ext>
            </a:extLst>
          </p:cNvPr>
          <p:cNvGrpSpPr/>
          <p:nvPr/>
        </p:nvGrpSpPr>
        <p:grpSpPr>
          <a:xfrm>
            <a:off x="7536664" y="3471469"/>
            <a:ext cx="3243324" cy="1138773"/>
            <a:chOff x="491132" y="2494146"/>
            <a:chExt cx="3243324" cy="1138773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A435D19-752D-46AB-9753-47BECE0DBA55}"/>
                </a:ext>
              </a:extLst>
            </p:cNvPr>
            <p:cNvSpPr txBox="1"/>
            <p:nvPr/>
          </p:nvSpPr>
          <p:spPr>
            <a:xfrm>
              <a:off x="491132" y="2494146"/>
              <a:ext cx="3243324" cy="11387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Off-site copy</a:t>
              </a:r>
            </a:p>
            <a:p>
              <a:endParaRPr lang="en-GB" dirty="0"/>
            </a:p>
            <a:p>
              <a:r>
                <a:rPr lang="en-GB" dirty="0"/>
                <a:t>Keep away from the main device</a:t>
              </a:r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3734A94-B17B-4DE9-8C17-AA2722E56CEF}"/>
                </a:ext>
              </a:extLst>
            </p:cNvPr>
            <p:cNvCxnSpPr>
              <a:cxnSpLocks/>
            </p:cNvCxnSpPr>
            <p:nvPr/>
          </p:nvCxnSpPr>
          <p:spPr>
            <a:xfrm>
              <a:off x="604496" y="3138472"/>
              <a:ext cx="149220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EB404AE-E569-4663-A9D7-D35A110CDC06}"/>
              </a:ext>
            </a:extLst>
          </p:cNvPr>
          <p:cNvCxnSpPr>
            <a:cxnSpLocks/>
          </p:cNvCxnSpPr>
          <p:nvPr/>
        </p:nvCxnSpPr>
        <p:spPr>
          <a:xfrm flipV="1">
            <a:off x="111417" y="3913589"/>
            <a:ext cx="10351294" cy="3049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27">
            <a:extLst>
              <a:ext uri="{FF2B5EF4-FFF2-40B4-BE49-F238E27FC236}">
                <a16:creationId xmlns:a16="http://schemas.microsoft.com/office/drawing/2014/main" id="{F77CC28A-A637-46BD-9E88-31A81785BC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61" t="25791" r="1679" b="13424"/>
          <a:stretch/>
        </p:blipFill>
        <p:spPr>
          <a:xfrm>
            <a:off x="111417" y="1505726"/>
            <a:ext cx="11839433" cy="4168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832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What can cause data loss?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44A0BB-FEFE-4B7E-A0B2-E337605DC303}"/>
              </a:ext>
            </a:extLst>
          </p:cNvPr>
          <p:cNvSpPr txBox="1"/>
          <p:nvPr/>
        </p:nvSpPr>
        <p:spPr>
          <a:xfrm>
            <a:off x="251927" y="4647504"/>
            <a:ext cx="10745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Which of these problems could affect more than one copy at the same time?</a:t>
            </a: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AC06A-C2A9-4505-97BE-146D412E7915}"/>
              </a:ext>
            </a:extLst>
          </p:cNvPr>
          <p:cNvSpPr txBox="1"/>
          <p:nvPr/>
        </p:nvSpPr>
        <p:spPr>
          <a:xfrm>
            <a:off x="260013" y="1028292"/>
            <a:ext cx="7916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Different risks may need different types of protection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5A2F3DB-E831-48D1-959B-438B365FD168}"/>
              </a:ext>
            </a:extLst>
          </p:cNvPr>
          <p:cNvCxnSpPr>
            <a:cxnSpLocks/>
          </p:cNvCxnSpPr>
          <p:nvPr/>
        </p:nvCxnSpPr>
        <p:spPr>
          <a:xfrm flipV="1">
            <a:off x="364070" y="1541669"/>
            <a:ext cx="10351294" cy="3049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4A5E27CA-F7B0-4E74-AEA7-28EDC2A0B8B4}"/>
              </a:ext>
            </a:extLst>
          </p:cNvPr>
          <p:cNvSpPr txBox="1"/>
          <p:nvPr/>
        </p:nvSpPr>
        <p:spPr>
          <a:xfrm>
            <a:off x="260013" y="1629818"/>
            <a:ext cx="481529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3200" dirty="0"/>
              <a:t>Accidental deletion</a:t>
            </a:r>
          </a:p>
          <a:p>
            <a:r>
              <a:rPr lang="en-GB" dirty="0"/>
              <a:t>A previous version or recent copy may be needed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EB404AE-E569-4663-A9D7-D35A110CDC06}"/>
              </a:ext>
            </a:extLst>
          </p:cNvPr>
          <p:cNvCxnSpPr>
            <a:cxnSpLocks/>
          </p:cNvCxnSpPr>
          <p:nvPr/>
        </p:nvCxnSpPr>
        <p:spPr>
          <a:xfrm flipV="1">
            <a:off x="364070" y="4504495"/>
            <a:ext cx="10351294" cy="3049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06E72DFD-0C3D-4503-BAC6-244EA1116966}"/>
              </a:ext>
            </a:extLst>
          </p:cNvPr>
          <p:cNvSpPr txBox="1"/>
          <p:nvPr/>
        </p:nvSpPr>
        <p:spPr>
          <a:xfrm>
            <a:off x="260012" y="2612107"/>
            <a:ext cx="486876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3200" dirty="0"/>
              <a:t>Device failure</a:t>
            </a:r>
          </a:p>
          <a:p>
            <a:r>
              <a:rPr lang="en-GB" dirty="0"/>
              <a:t>Important work should not exist on one computer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D238CDA-4368-4F3D-A56E-3FC7217918A0}"/>
              </a:ext>
            </a:extLst>
          </p:cNvPr>
          <p:cNvSpPr txBox="1"/>
          <p:nvPr/>
        </p:nvSpPr>
        <p:spPr>
          <a:xfrm>
            <a:off x="260012" y="3562250"/>
            <a:ext cx="553202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3200" dirty="0"/>
              <a:t>Theft or loss</a:t>
            </a:r>
          </a:p>
          <a:p>
            <a:r>
              <a:rPr lang="en-GB" dirty="0"/>
              <a:t>A copy should exist somewhere separate from the device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1900BC4-6FF9-419C-9A5B-B36F92D24724}"/>
              </a:ext>
            </a:extLst>
          </p:cNvPr>
          <p:cNvSpPr txBox="1"/>
          <p:nvPr/>
        </p:nvSpPr>
        <p:spPr>
          <a:xfrm>
            <a:off x="6136164" y="1661250"/>
            <a:ext cx="406072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3200" dirty="0"/>
              <a:t>Fire or flood</a:t>
            </a:r>
          </a:p>
          <a:p>
            <a:r>
              <a:rPr lang="en-GB" dirty="0"/>
              <a:t>A copy in the same room may not survive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9145DE4-D729-48B5-805A-1581293ECCE0}"/>
              </a:ext>
            </a:extLst>
          </p:cNvPr>
          <p:cNvSpPr txBox="1"/>
          <p:nvPr/>
        </p:nvSpPr>
        <p:spPr>
          <a:xfrm>
            <a:off x="6136164" y="2615001"/>
            <a:ext cx="613725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3200" dirty="0"/>
              <a:t>Account or cloud access problem</a:t>
            </a:r>
          </a:p>
          <a:p>
            <a:r>
              <a:rPr lang="en-GB" dirty="0"/>
              <a:t>Recovery should not depend on one account only</a:t>
            </a:r>
            <a:endParaRPr lang="en-GB" sz="11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95467F-97A5-4940-B561-97DF2030A998}"/>
              </a:ext>
            </a:extLst>
          </p:cNvPr>
          <p:cNvSpPr txBox="1"/>
          <p:nvPr/>
        </p:nvSpPr>
        <p:spPr>
          <a:xfrm>
            <a:off x="6136164" y="3556584"/>
            <a:ext cx="383496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3200" dirty="0"/>
              <a:t>Malicious software</a:t>
            </a:r>
          </a:p>
          <a:p>
            <a:r>
              <a:rPr lang="en-GB" dirty="0"/>
              <a:t>Connected copies may also be affected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6AE92BA-EE7C-43CA-9B11-DA81DE15EAF0}"/>
              </a:ext>
            </a:extLst>
          </p:cNvPr>
          <p:cNvSpPr txBox="1"/>
          <p:nvPr/>
        </p:nvSpPr>
        <p:spPr>
          <a:xfrm>
            <a:off x="260012" y="5173215"/>
            <a:ext cx="107459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A backup plan is stronger when it considers more than one type of problem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51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The 3-2-1 backup principle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9B3D47-0E00-44FE-89D9-DD35292757F1}"/>
              </a:ext>
            </a:extLst>
          </p:cNvPr>
          <p:cNvSpPr txBox="1"/>
          <p:nvPr/>
        </p:nvSpPr>
        <p:spPr>
          <a:xfrm>
            <a:off x="0" y="1003517"/>
            <a:ext cx="69418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One way  to combine different storage options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CCE8436-517B-4544-A0F3-F2671B4F8F68}"/>
              </a:ext>
            </a:extLst>
          </p:cNvPr>
          <p:cNvGrpSpPr/>
          <p:nvPr/>
        </p:nvGrpSpPr>
        <p:grpSpPr>
          <a:xfrm>
            <a:off x="609370" y="1935641"/>
            <a:ext cx="1973682" cy="2416046"/>
            <a:chOff x="673663" y="2494965"/>
            <a:chExt cx="1973682" cy="241604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4EEA446-1E85-4860-BD7F-FB9DE60DDDFA}"/>
                </a:ext>
              </a:extLst>
            </p:cNvPr>
            <p:cNvSpPr txBox="1"/>
            <p:nvPr/>
          </p:nvSpPr>
          <p:spPr>
            <a:xfrm>
              <a:off x="673663" y="2494965"/>
              <a:ext cx="1973682" cy="241604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500" b="1" dirty="0"/>
                <a:t>3</a:t>
              </a:r>
            </a:p>
            <a:p>
              <a:endParaRPr lang="en-GB" dirty="0"/>
            </a:p>
            <a:p>
              <a:r>
                <a:rPr lang="en-GB" dirty="0"/>
                <a:t>copies of your data</a:t>
              </a: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2255C2E-785C-4252-972C-E5A32C931D74}"/>
                </a:ext>
              </a:extLst>
            </p:cNvPr>
            <p:cNvCxnSpPr>
              <a:cxnSpLocks/>
            </p:cNvCxnSpPr>
            <p:nvPr/>
          </p:nvCxnSpPr>
          <p:spPr>
            <a:xfrm>
              <a:off x="853526" y="4221163"/>
              <a:ext cx="1553077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D6266D3-356E-43A9-BE79-53F50DC876A4}"/>
              </a:ext>
            </a:extLst>
          </p:cNvPr>
          <p:cNvGrpSpPr/>
          <p:nvPr/>
        </p:nvGrpSpPr>
        <p:grpSpPr>
          <a:xfrm>
            <a:off x="3422009" y="1935641"/>
            <a:ext cx="2548518" cy="2416046"/>
            <a:chOff x="386246" y="2494965"/>
            <a:chExt cx="2548518" cy="2416046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553C48C-9CB1-49DE-9375-5EAD35CB3916}"/>
                </a:ext>
              </a:extLst>
            </p:cNvPr>
            <p:cNvSpPr txBox="1"/>
            <p:nvPr/>
          </p:nvSpPr>
          <p:spPr>
            <a:xfrm>
              <a:off x="386246" y="2494965"/>
              <a:ext cx="2548518" cy="241604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500" b="1" dirty="0"/>
                <a:t>2</a:t>
              </a:r>
            </a:p>
            <a:p>
              <a:endParaRPr lang="en-GB" dirty="0"/>
            </a:p>
            <a:p>
              <a:r>
                <a:rPr lang="en-GB" dirty="0"/>
                <a:t>different types of storage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F168FE4-089F-4CE9-AF72-06E42D8A6C0C}"/>
                </a:ext>
              </a:extLst>
            </p:cNvPr>
            <p:cNvCxnSpPr>
              <a:cxnSpLocks/>
            </p:cNvCxnSpPr>
            <p:nvPr/>
          </p:nvCxnSpPr>
          <p:spPr>
            <a:xfrm>
              <a:off x="853526" y="4221163"/>
              <a:ext cx="1553077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1B39423-6E23-41CE-A107-90B2E061B991}"/>
              </a:ext>
            </a:extLst>
          </p:cNvPr>
          <p:cNvGrpSpPr/>
          <p:nvPr/>
        </p:nvGrpSpPr>
        <p:grpSpPr>
          <a:xfrm>
            <a:off x="7103715" y="1935641"/>
            <a:ext cx="1834220" cy="2416046"/>
            <a:chOff x="743395" y="2494965"/>
            <a:chExt cx="1834220" cy="2416046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E0F5F0D-0A24-4179-BE4B-CB9A500CA7B2}"/>
                </a:ext>
              </a:extLst>
            </p:cNvPr>
            <p:cNvSpPr txBox="1"/>
            <p:nvPr/>
          </p:nvSpPr>
          <p:spPr>
            <a:xfrm>
              <a:off x="743395" y="2494965"/>
              <a:ext cx="1834220" cy="241604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500" b="1" dirty="0"/>
                <a:t>1</a:t>
              </a:r>
            </a:p>
            <a:p>
              <a:endParaRPr lang="en-GB" dirty="0"/>
            </a:p>
            <a:p>
              <a:r>
                <a:rPr lang="en-GB" dirty="0"/>
                <a:t>Copy kept off-site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0A783AC-8338-4D95-A328-CA7E4FBA6BF2}"/>
                </a:ext>
              </a:extLst>
            </p:cNvPr>
            <p:cNvCxnSpPr>
              <a:cxnSpLocks/>
            </p:cNvCxnSpPr>
            <p:nvPr/>
          </p:nvCxnSpPr>
          <p:spPr>
            <a:xfrm>
              <a:off x="853526" y="4221163"/>
              <a:ext cx="1553077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C9E0FC5A-A6D5-4993-BE7F-83D6A8191322}"/>
              </a:ext>
            </a:extLst>
          </p:cNvPr>
          <p:cNvSpPr txBox="1"/>
          <p:nvPr/>
        </p:nvSpPr>
        <p:spPr>
          <a:xfrm>
            <a:off x="499150" y="4511944"/>
            <a:ext cx="660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aim is to reduce the chance that one problem affects every copy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FC4C9-5C4F-4BD6-A238-4894A2A349B8}"/>
              </a:ext>
            </a:extLst>
          </p:cNvPr>
          <p:cNvCxnSpPr>
            <a:cxnSpLocks/>
          </p:cNvCxnSpPr>
          <p:nvPr/>
        </p:nvCxnSpPr>
        <p:spPr>
          <a:xfrm>
            <a:off x="182722" y="4881276"/>
            <a:ext cx="10663872" cy="79104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B9F5A49-90E9-432C-B01E-7A78B75BC47D}"/>
              </a:ext>
            </a:extLst>
          </p:cNvPr>
          <p:cNvSpPr txBox="1"/>
          <p:nvPr/>
        </p:nvSpPr>
        <p:spPr>
          <a:xfrm>
            <a:off x="319488" y="5041533"/>
            <a:ext cx="113020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Class question:</a:t>
            </a:r>
            <a:br>
              <a:rPr lang="en-GB" dirty="0"/>
            </a:br>
            <a:r>
              <a:rPr lang="en-GB" b="1" dirty="0"/>
              <a:t>Why might “different” matter more than simply having three copies?</a:t>
            </a:r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EDF2BB5-0929-4F80-9F80-CDB30C7873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2" t="24577" r="1472" b="13930"/>
          <a:stretch/>
        </p:blipFill>
        <p:spPr>
          <a:xfrm>
            <a:off x="182721" y="1526738"/>
            <a:ext cx="11689791" cy="4168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066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3792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Different questions need different 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60B71E-0583-4B24-86BD-8C4CE70E4476}"/>
              </a:ext>
            </a:extLst>
          </p:cNvPr>
          <p:cNvSpPr txBox="1"/>
          <p:nvPr/>
        </p:nvSpPr>
        <p:spPr>
          <a:xfrm>
            <a:off x="2877145" y="1305342"/>
            <a:ext cx="621149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Possible sources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government guidance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professional bodies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manufacturer documentation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technical articles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academic journals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news / review websites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EE0443-73F7-40FA-A0F7-F642FEC47258}"/>
              </a:ext>
            </a:extLst>
          </p:cNvPr>
          <p:cNvSpPr txBox="1"/>
          <p:nvPr/>
        </p:nvSpPr>
        <p:spPr>
          <a:xfrm>
            <a:off x="276819" y="3644872"/>
            <a:ext cx="96958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The best source depends on the question you are trying to answer.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DAB362-3387-4F0E-8834-A19F6242DF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2" t="21238" r="1355" b="32840"/>
          <a:stretch/>
        </p:blipFill>
        <p:spPr>
          <a:xfrm>
            <a:off x="0" y="1412528"/>
            <a:ext cx="11900849" cy="3149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815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Primary and secondary sources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F1F5DB0-925C-443D-BFAD-479D73AEB1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478" y="1036052"/>
            <a:ext cx="12192000" cy="4785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0291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What type of source is this?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4CC85D-1B4C-4C9B-9B5E-554D8352BA51}"/>
              </a:ext>
            </a:extLst>
          </p:cNvPr>
          <p:cNvSpPr txBox="1"/>
          <p:nvPr/>
        </p:nvSpPr>
        <p:spPr>
          <a:xfrm>
            <a:off x="42182" y="936636"/>
            <a:ext cx="9498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For each example, decide if it is a primary or a secondary source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787E2C-3453-47DB-94A5-CED5B96D01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04" t="21238" r="1460" b="14039"/>
          <a:stretch/>
        </p:blipFill>
        <p:spPr>
          <a:xfrm>
            <a:off x="580914" y="1456463"/>
            <a:ext cx="11193331" cy="42235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0D389C-8BBB-44AD-91B2-A0EDF424CC68}"/>
              </a:ext>
            </a:extLst>
          </p:cNvPr>
          <p:cNvSpPr txBox="1"/>
          <p:nvPr/>
        </p:nvSpPr>
        <p:spPr>
          <a:xfrm rot="16200000">
            <a:off x="424928" y="3501304"/>
            <a:ext cx="1070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PRIMARY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791469-8C8A-47FA-8C73-071F8034B88E}"/>
              </a:ext>
            </a:extLst>
          </p:cNvPr>
          <p:cNvSpPr txBox="1"/>
          <p:nvPr/>
        </p:nvSpPr>
        <p:spPr>
          <a:xfrm rot="16200000">
            <a:off x="3223709" y="3501304"/>
            <a:ext cx="1070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PRIMARY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4A3ED9-EC71-4C1F-A6F8-0FEFD6C7644C}"/>
              </a:ext>
            </a:extLst>
          </p:cNvPr>
          <p:cNvSpPr txBox="1"/>
          <p:nvPr/>
        </p:nvSpPr>
        <p:spPr>
          <a:xfrm rot="16200000">
            <a:off x="5834838" y="3313651"/>
            <a:ext cx="1445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SECONDARY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90C84E-5B45-4B34-A8D6-848BB0B0C26F}"/>
              </a:ext>
            </a:extLst>
          </p:cNvPr>
          <p:cNvSpPr txBox="1"/>
          <p:nvPr/>
        </p:nvSpPr>
        <p:spPr>
          <a:xfrm rot="16200000">
            <a:off x="8613203" y="3215732"/>
            <a:ext cx="1486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SECONDARY</a:t>
            </a:r>
          </a:p>
        </p:txBody>
      </p:sp>
    </p:spTree>
    <p:extLst>
      <p:ext uri="{BB962C8B-B14F-4D97-AF65-F5344CB8AC3E}">
        <p14:creationId xmlns:p14="http://schemas.microsoft.com/office/powerpoint/2010/main" val="22252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Source type does not equal source quality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CC116E-B516-44E6-B9DF-D76278485193}"/>
              </a:ext>
            </a:extLst>
          </p:cNvPr>
          <p:cNvSpPr txBox="1"/>
          <p:nvPr/>
        </p:nvSpPr>
        <p:spPr>
          <a:xfrm>
            <a:off x="6478" y="974552"/>
            <a:ext cx="8747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Source type does not automatically tell you how useful it 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E8A36-F6E0-4AB6-B0CA-B5C9C042A7DD}"/>
              </a:ext>
            </a:extLst>
          </p:cNvPr>
          <p:cNvSpPr txBox="1"/>
          <p:nvPr/>
        </p:nvSpPr>
        <p:spPr>
          <a:xfrm>
            <a:off x="383976" y="1810941"/>
            <a:ext cx="621149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Manufacturer website</a:t>
            </a:r>
            <a:endParaRPr lang="en-GB" dirty="0"/>
          </a:p>
          <a:p>
            <a:r>
              <a:rPr lang="en-GB" dirty="0"/>
              <a:t>Useful for: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product specifications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features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technical documentation</a:t>
            </a:r>
          </a:p>
          <a:p>
            <a:r>
              <a:rPr lang="en-GB" dirty="0"/>
              <a:t>Less useful for: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proving the product is the best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independent comparison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judging overall effectiveness</a:t>
            </a:r>
          </a:p>
          <a:p>
            <a:endParaRPr lang="en-GB" dirty="0"/>
          </a:p>
          <a:p>
            <a:r>
              <a:rPr lang="en-GB" dirty="0"/>
              <a:t>Then the key message: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C78DB3-4947-481D-B2CC-36A74B883D78}"/>
              </a:ext>
            </a:extLst>
          </p:cNvPr>
          <p:cNvSpPr txBox="1"/>
          <p:nvPr/>
        </p:nvSpPr>
        <p:spPr>
          <a:xfrm>
            <a:off x="5534620" y="3617416"/>
            <a:ext cx="62114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Ask: what claim am I trying to support?</a:t>
            </a:r>
            <a:endParaRPr lang="en-GB" dirty="0"/>
          </a:p>
          <a:p>
            <a:r>
              <a:rPr lang="en-GB" b="1" dirty="0"/>
              <a:t>Class question:</a:t>
            </a:r>
            <a:br>
              <a:rPr lang="en-GB" dirty="0"/>
            </a:br>
            <a:r>
              <a:rPr lang="en-GB" b="1" dirty="0"/>
              <a:t>Can a source be reliable for one purpose but weak for another?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A822FC-EA9E-46CD-B5B1-F87102F777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4" t="26407" r="1691" b="15622"/>
          <a:stretch/>
        </p:blipFill>
        <p:spPr>
          <a:xfrm>
            <a:off x="241110" y="1515392"/>
            <a:ext cx="11709779" cy="397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423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How do we judge a source?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33790B-D7C9-47D5-A79C-1F818EDB633D}"/>
              </a:ext>
            </a:extLst>
          </p:cNvPr>
          <p:cNvSpPr txBox="1"/>
          <p:nvPr/>
        </p:nvSpPr>
        <p:spPr>
          <a:xfrm>
            <a:off x="226814" y="1305341"/>
            <a:ext cx="28664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Relevance</a:t>
            </a:r>
            <a:br>
              <a:rPr lang="en-GB" dirty="0"/>
            </a:br>
            <a:r>
              <a:rPr lang="en-GB" dirty="0"/>
              <a:t>Does it answer my question?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53AE98-6F16-4266-AB48-E556377CD38F}"/>
              </a:ext>
            </a:extLst>
          </p:cNvPr>
          <p:cNvSpPr txBox="1"/>
          <p:nvPr/>
        </p:nvSpPr>
        <p:spPr>
          <a:xfrm>
            <a:off x="2877145" y="1305342"/>
            <a:ext cx="21163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Authority</a:t>
            </a:r>
            <a:br>
              <a:rPr lang="en-GB" dirty="0"/>
            </a:br>
            <a:r>
              <a:rPr lang="en-GB" dirty="0"/>
              <a:t>Who produced it?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FA3B8A-7871-4B82-BFFF-565C2C53FB31}"/>
              </a:ext>
            </a:extLst>
          </p:cNvPr>
          <p:cNvSpPr txBox="1"/>
          <p:nvPr/>
        </p:nvSpPr>
        <p:spPr>
          <a:xfrm>
            <a:off x="4934545" y="1317663"/>
            <a:ext cx="30021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Evidence</a:t>
            </a:r>
            <a:br>
              <a:rPr lang="en-GB" dirty="0"/>
            </a:br>
            <a:r>
              <a:rPr lang="en-GB" dirty="0"/>
              <a:t>What supports the claims?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987B5F-6A62-463D-8FBD-D66849D3871B}"/>
              </a:ext>
            </a:extLst>
          </p:cNvPr>
          <p:cNvSpPr txBox="1"/>
          <p:nvPr/>
        </p:nvSpPr>
        <p:spPr>
          <a:xfrm>
            <a:off x="7936706" y="1194259"/>
            <a:ext cx="23788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Currency</a:t>
            </a:r>
            <a:br>
              <a:rPr lang="en-GB" dirty="0"/>
            </a:br>
            <a:r>
              <a:rPr lang="en-GB" dirty="0"/>
              <a:t>Is it current enough?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1332C2-7A0B-4433-AF54-70C07FD0A347}"/>
              </a:ext>
            </a:extLst>
          </p:cNvPr>
          <p:cNvSpPr txBox="1"/>
          <p:nvPr/>
        </p:nvSpPr>
        <p:spPr>
          <a:xfrm>
            <a:off x="7760791" y="1791389"/>
            <a:ext cx="27306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Purpose</a:t>
            </a:r>
            <a:br>
              <a:rPr lang="en-GB" dirty="0"/>
            </a:br>
            <a:r>
              <a:rPr lang="en-GB" dirty="0"/>
              <a:t>Why was it produced?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2704C2-E6FA-478A-8DA0-D3BDDB7EC60D}"/>
              </a:ext>
            </a:extLst>
          </p:cNvPr>
          <p:cNvSpPr txBox="1"/>
          <p:nvPr/>
        </p:nvSpPr>
        <p:spPr>
          <a:xfrm>
            <a:off x="226814" y="2386970"/>
            <a:ext cx="6211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Use these as questions, not as a simple score.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A16DFA-66FB-44C1-8805-D7CD186DF32F}"/>
              </a:ext>
            </a:extLst>
          </p:cNvPr>
          <p:cNvSpPr txBox="1"/>
          <p:nvPr/>
        </p:nvSpPr>
        <p:spPr>
          <a:xfrm>
            <a:off x="273248" y="3326946"/>
            <a:ext cx="92065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Class question:</a:t>
            </a:r>
            <a:br>
              <a:rPr lang="en-GB" dirty="0"/>
            </a:br>
            <a:r>
              <a:rPr lang="en-GB" b="1" dirty="0"/>
              <a:t>Could a source be authoritative but still not be useful for your question?</a:t>
            </a:r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8C22390-9EEE-43AC-AB2F-2815E82DBF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2" t="19034" r="1019" b="14627"/>
          <a:stretch/>
        </p:blipFill>
        <p:spPr>
          <a:xfrm>
            <a:off x="142164" y="1052171"/>
            <a:ext cx="11907672" cy="454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1344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image(20261002-161054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292608"/>
            <a:ext cx="621792" cy="868680"/>
          </a:xfrm>
          <a:prstGeom prst="rect">
            <a:avLst/>
          </a:prstGeom>
          <a:solidFill>
            <a:srgbClr val="FFFFEC"/>
          </a:solidFill>
          <a:ln w="12700">
            <a:solidFill>
              <a:srgbClr val="FFFFEC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128016" y="450092"/>
            <a:ext cx="107899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002E6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Red flags to notice in a source</a:t>
            </a:r>
            <a:endParaRPr lang="en-US" sz="4400" dirty="0"/>
          </a:p>
        </p:txBody>
      </p:sp>
      <p:sp>
        <p:nvSpPr>
          <p:cNvPr id="5" name="Text 2"/>
          <p:cNvSpPr/>
          <p:nvPr/>
        </p:nvSpPr>
        <p:spPr>
          <a:xfrm>
            <a:off x="228695" y="890684"/>
            <a:ext cx="11734610" cy="9784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red flag does not automatically mean “do not use it”. It means check carefully before relying on it.</a:t>
            </a:r>
            <a:endParaRPr lang="en-US" sz="2000" dirty="0"/>
          </a:p>
        </p:txBody>
      </p:sp>
      <p:sp>
        <p:nvSpPr>
          <p:cNvPr id="6" name="Shape 3"/>
          <p:cNvSpPr/>
          <p:nvPr/>
        </p:nvSpPr>
        <p:spPr>
          <a:xfrm>
            <a:off x="128016" y="1740504"/>
            <a:ext cx="10149840" cy="0"/>
          </a:xfrm>
          <a:prstGeom prst="line">
            <a:avLst/>
          </a:prstGeom>
          <a:noFill/>
          <a:ln w="15240">
            <a:solidFill>
              <a:srgbClr val="D4E0EB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310896" y="1895285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clear author or organisation</a:t>
            </a:r>
            <a:endParaRPr lang="en-US" sz="2400" dirty="0"/>
          </a:p>
        </p:txBody>
      </p:sp>
      <p:sp>
        <p:nvSpPr>
          <p:cNvPr id="9" name="Text 6"/>
          <p:cNvSpPr/>
          <p:nvPr/>
        </p:nvSpPr>
        <p:spPr>
          <a:xfrm>
            <a:off x="664654" y="2316439"/>
            <a:ext cx="5088445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You cannot easily judge responsibility or expertise.</a:t>
            </a:r>
            <a:endParaRPr lang="en-US" dirty="0"/>
          </a:p>
        </p:txBody>
      </p:sp>
      <p:sp>
        <p:nvSpPr>
          <p:cNvPr id="11" name="Text 8"/>
          <p:cNvSpPr/>
          <p:nvPr/>
        </p:nvSpPr>
        <p:spPr>
          <a:xfrm>
            <a:off x="310896" y="2827140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evidence or references</a:t>
            </a:r>
            <a:endParaRPr lang="en-US" sz="2400" dirty="0"/>
          </a:p>
        </p:txBody>
      </p:sp>
      <p:sp>
        <p:nvSpPr>
          <p:cNvPr id="12" name="Text 9"/>
          <p:cNvSpPr/>
          <p:nvPr/>
        </p:nvSpPr>
        <p:spPr>
          <a:xfrm>
            <a:off x="630936" y="3229737"/>
            <a:ext cx="536505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Claims are made, but the source does not show what supports them.</a:t>
            </a:r>
            <a:endParaRPr lang="en-US" dirty="0"/>
          </a:p>
        </p:txBody>
      </p:sp>
      <p:sp>
        <p:nvSpPr>
          <p:cNvPr id="14" name="Text 11"/>
          <p:cNvSpPr/>
          <p:nvPr/>
        </p:nvSpPr>
        <p:spPr>
          <a:xfrm>
            <a:off x="310896" y="3828912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Out-of-date information</a:t>
            </a:r>
            <a:endParaRPr lang="en-US" sz="2400" dirty="0"/>
          </a:p>
        </p:txBody>
      </p:sp>
      <p:sp>
        <p:nvSpPr>
          <p:cNvPr id="15" name="Text 12"/>
          <p:cNvSpPr/>
          <p:nvPr/>
        </p:nvSpPr>
        <p:spPr>
          <a:xfrm>
            <a:off x="664655" y="4272391"/>
            <a:ext cx="52456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source may no longer reflect current technology or practice.</a:t>
            </a:r>
            <a:endParaRPr lang="en-US" dirty="0"/>
          </a:p>
        </p:txBody>
      </p:sp>
      <p:sp>
        <p:nvSpPr>
          <p:cNvPr id="17" name="Text 14"/>
          <p:cNvSpPr/>
          <p:nvPr/>
        </p:nvSpPr>
        <p:spPr>
          <a:xfrm>
            <a:off x="6388631" y="1906096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Exaggerated or absolute claims</a:t>
            </a:r>
            <a:endParaRPr lang="en-US" sz="2400" dirty="0"/>
          </a:p>
        </p:txBody>
      </p:sp>
      <p:sp>
        <p:nvSpPr>
          <p:cNvPr id="18" name="Text 15"/>
          <p:cNvSpPr/>
          <p:nvPr/>
        </p:nvSpPr>
        <p:spPr>
          <a:xfrm>
            <a:off x="6711696" y="2332293"/>
            <a:ext cx="54803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Words such as “always”, “guaranteed” or “best” need evidence.</a:t>
            </a:r>
            <a:endParaRPr lang="en-US" dirty="0"/>
          </a:p>
        </p:txBody>
      </p:sp>
      <p:sp>
        <p:nvSpPr>
          <p:cNvPr id="20" name="Text 17"/>
          <p:cNvSpPr/>
          <p:nvPr/>
        </p:nvSpPr>
        <p:spPr>
          <a:xfrm>
            <a:off x="6388631" y="2828141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sales purpose</a:t>
            </a:r>
            <a:endParaRPr lang="en-US" sz="2400" dirty="0"/>
          </a:p>
        </p:txBody>
      </p:sp>
      <p:sp>
        <p:nvSpPr>
          <p:cNvPr id="21" name="Text 18"/>
          <p:cNvSpPr/>
          <p:nvPr/>
        </p:nvSpPr>
        <p:spPr>
          <a:xfrm>
            <a:off x="6711696" y="3198336"/>
            <a:ext cx="5637161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source may be useful for product features, but weaker for independent judgement.</a:t>
            </a:r>
            <a:endParaRPr lang="en-US" dirty="0"/>
          </a:p>
        </p:txBody>
      </p:sp>
      <p:sp>
        <p:nvSpPr>
          <p:cNvPr id="23" name="Text 20"/>
          <p:cNvSpPr/>
          <p:nvPr/>
        </p:nvSpPr>
        <p:spPr>
          <a:xfrm>
            <a:off x="6388631" y="3817395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E6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Poor fit with your question</a:t>
            </a:r>
            <a:endParaRPr lang="en-US" sz="2400" dirty="0"/>
          </a:p>
        </p:txBody>
      </p:sp>
      <p:sp>
        <p:nvSpPr>
          <p:cNvPr id="24" name="Text 21"/>
          <p:cNvSpPr/>
          <p:nvPr/>
        </p:nvSpPr>
        <p:spPr>
          <a:xfrm>
            <a:off x="6749796" y="4212427"/>
            <a:ext cx="5399341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credible source can still be irrelevant to the claim you need to support.</a:t>
            </a:r>
            <a:endParaRPr lang="en-US" dirty="0"/>
          </a:p>
        </p:txBody>
      </p:sp>
      <p:sp>
        <p:nvSpPr>
          <p:cNvPr id="25" name="Shape 22"/>
          <p:cNvSpPr/>
          <p:nvPr/>
        </p:nvSpPr>
        <p:spPr>
          <a:xfrm>
            <a:off x="768096" y="4822603"/>
            <a:ext cx="10149840" cy="0"/>
          </a:xfrm>
          <a:prstGeom prst="line">
            <a:avLst/>
          </a:prstGeom>
          <a:noFill/>
          <a:ln w="15240">
            <a:solidFill>
              <a:srgbClr val="D4E0EB"/>
            </a:solidFill>
            <a:prstDash val="solid"/>
          </a:ln>
        </p:spPr>
      </p:sp>
      <p:sp>
        <p:nvSpPr>
          <p:cNvPr id="27" name="Text 24"/>
          <p:cNvSpPr/>
          <p:nvPr/>
        </p:nvSpPr>
        <p:spPr>
          <a:xfrm>
            <a:off x="443484" y="4895494"/>
            <a:ext cx="11047667" cy="2705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credibility question: </a:t>
            </a:r>
            <a:r>
              <a:rPr lang="en-US" sz="2400" b="1" dirty="0">
                <a:solidFill>
                  <a:srgbClr val="0070C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Relevance • Authority • Evidence • Currency • Purpose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29" name="Text 26"/>
          <p:cNvSpPr/>
          <p:nvPr/>
        </p:nvSpPr>
        <p:spPr>
          <a:xfrm>
            <a:off x="443484" y="5316769"/>
            <a:ext cx="8595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A3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Which red flag would make you most cautious about a source on backing up data?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63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Which source would you use?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7D2ACC-8CF3-45AB-85C4-8FC9F3E2791D}"/>
              </a:ext>
            </a:extLst>
          </p:cNvPr>
          <p:cNvSpPr txBox="1"/>
          <p:nvPr/>
        </p:nvSpPr>
        <p:spPr>
          <a:xfrm>
            <a:off x="126801" y="1265248"/>
            <a:ext cx="6211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A. Manufacturer website</a:t>
            </a:r>
            <a:br>
              <a:rPr lang="en-GB" dirty="0"/>
            </a:br>
            <a:r>
              <a:rPr lang="en-GB" dirty="0"/>
              <a:t>Explains the features of a NAS product.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B58A49-2946-4236-A104-EBFAFDF15447}"/>
              </a:ext>
            </a:extLst>
          </p:cNvPr>
          <p:cNvSpPr txBox="1"/>
          <p:nvPr/>
        </p:nvSpPr>
        <p:spPr>
          <a:xfrm>
            <a:off x="348258" y="4278899"/>
            <a:ext cx="621149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 pairs, decide: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Which source would you use?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claim could it support?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Which source needs the most caution?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A07867-40FC-457C-8697-6A3F12661D58}"/>
              </a:ext>
            </a:extLst>
          </p:cNvPr>
          <p:cNvSpPr txBox="1"/>
          <p:nvPr/>
        </p:nvSpPr>
        <p:spPr>
          <a:xfrm>
            <a:off x="1251089" y="2100088"/>
            <a:ext cx="6211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B. Government guidance</a:t>
            </a:r>
            <a:br>
              <a:rPr lang="en-GB" dirty="0"/>
            </a:br>
            <a:r>
              <a:rPr lang="en-GB" dirty="0"/>
              <a:t>Gives advice on protecting and backing up important data.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FD4D30-71E3-42D2-8D7A-AE47B34124EF}"/>
              </a:ext>
            </a:extLst>
          </p:cNvPr>
          <p:cNvSpPr txBox="1"/>
          <p:nvPr/>
        </p:nvSpPr>
        <p:spPr>
          <a:xfrm>
            <a:off x="3605807" y="2827492"/>
            <a:ext cx="6211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C. Technology review website</a:t>
            </a:r>
            <a:br>
              <a:rPr lang="en-GB" dirty="0"/>
            </a:br>
            <a:r>
              <a:rPr lang="en-GB" dirty="0"/>
              <a:t>Compares several storage options.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297C3-28B6-4433-A425-B4C4892F7473}"/>
              </a:ext>
            </a:extLst>
          </p:cNvPr>
          <p:cNvSpPr txBox="1"/>
          <p:nvPr/>
        </p:nvSpPr>
        <p:spPr>
          <a:xfrm>
            <a:off x="5632252" y="3779848"/>
            <a:ext cx="62114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D. Academic or professional article</a:t>
            </a:r>
            <a:br>
              <a:rPr lang="en-GB" dirty="0"/>
            </a:br>
            <a:r>
              <a:rPr lang="en-GB" dirty="0"/>
              <a:t>Discusses evidence about data backup and recovery.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94C896-E082-475F-A53D-8D7DFFCDFA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4" t="16065" r="1014" b="12605"/>
          <a:stretch/>
        </p:blipFill>
        <p:spPr>
          <a:xfrm>
            <a:off x="194934" y="951558"/>
            <a:ext cx="11648808" cy="477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5230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3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Research is a process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615AD0-DF47-4F8C-9C18-CA57AACDF7E0}"/>
              </a:ext>
            </a:extLst>
          </p:cNvPr>
          <p:cNvSpPr txBox="1"/>
          <p:nvPr/>
        </p:nvSpPr>
        <p:spPr>
          <a:xfrm>
            <a:off x="703675" y="1412528"/>
            <a:ext cx="6211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Question    →    Search    →    Select    →    Judge    →    Use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424910-D86A-4A41-B6E6-5D44709F43F3}"/>
              </a:ext>
            </a:extLst>
          </p:cNvPr>
          <p:cNvSpPr txBox="1"/>
          <p:nvPr/>
        </p:nvSpPr>
        <p:spPr>
          <a:xfrm>
            <a:off x="2877145" y="1859340"/>
            <a:ext cx="621149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Question</a:t>
            </a:r>
            <a:r>
              <a:rPr lang="en-GB" dirty="0"/>
              <a:t> — What do I need to know?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Search</a:t>
            </a:r>
            <a:r>
              <a:rPr lang="en-GB" dirty="0"/>
              <a:t> — What terms should I use?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Select</a:t>
            </a:r>
            <a:r>
              <a:rPr lang="en-GB" dirty="0"/>
              <a:t> — Which information is relevant?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Judge</a:t>
            </a:r>
            <a:r>
              <a:rPr lang="en-GB" dirty="0"/>
              <a:t> — Can I trust and use the source?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Use</a:t>
            </a:r>
            <a:r>
              <a:rPr lang="en-GB" dirty="0"/>
              <a:t> — What does the evidence help me conclude?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D0F1C3-A78F-451A-BEE9-482B0FD0CECD}"/>
              </a:ext>
            </a:extLst>
          </p:cNvPr>
          <p:cNvSpPr txBox="1"/>
          <p:nvPr/>
        </p:nvSpPr>
        <p:spPr>
          <a:xfrm>
            <a:off x="703675" y="3882419"/>
            <a:ext cx="62114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Exit question:</a:t>
            </a:r>
            <a:br>
              <a:rPr lang="en-GB" dirty="0"/>
            </a:br>
            <a:r>
              <a:rPr lang="en-GB" b="1" dirty="0"/>
              <a:t>What is one thing you should check before trusting a source?</a:t>
            </a:r>
            <a:endParaRPr lang="en-GB" dirty="0"/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EBDDB04-B36A-4EA0-9F15-D2245358C8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98" t="19275" r="1410" b="23880"/>
          <a:stretch/>
        </p:blipFill>
        <p:spPr>
          <a:xfrm>
            <a:off x="73409" y="1320771"/>
            <a:ext cx="11818961" cy="3898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920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1509</Words>
  <Application>Microsoft Office PowerPoint</Application>
  <PresentationFormat>Widescreen</PresentationFormat>
  <Paragraphs>262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Calibri Light</vt:lpstr>
      <vt:lpstr>Office Theme</vt:lpstr>
      <vt:lpstr>PowerPoint Presentation</vt:lpstr>
      <vt:lpstr>Looking after your data</vt:lpstr>
      <vt:lpstr>Today’s session</vt:lpstr>
      <vt:lpstr>Research starts with a question</vt:lpstr>
      <vt:lpstr>What do we mean by research?</vt:lpstr>
      <vt:lpstr>Topic is not the same as a research question</vt:lpstr>
      <vt:lpstr>Activity: Improve the research question</vt:lpstr>
      <vt:lpstr>From question to search</vt:lpstr>
      <vt:lpstr>One concept, several search terms</vt:lpstr>
      <vt:lpstr>Ways of looking after your data</vt:lpstr>
      <vt:lpstr>What can cause data loss?</vt:lpstr>
      <vt:lpstr>The 3-2-1 backup principle</vt:lpstr>
      <vt:lpstr>Different questions need different sources</vt:lpstr>
      <vt:lpstr>Primary and secondary sources</vt:lpstr>
      <vt:lpstr>What type of source is this? </vt:lpstr>
      <vt:lpstr>Source type does not equal source quality</vt:lpstr>
      <vt:lpstr>How do we judge a source?</vt:lpstr>
      <vt:lpstr>PowerPoint Presentation</vt:lpstr>
      <vt:lpstr>Which source would you use?</vt:lpstr>
      <vt:lpstr>Research is a process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4</cp:revision>
  <dcterms:created xsi:type="dcterms:W3CDTF">2026-09-28T13:36:32Z</dcterms:created>
  <dcterms:modified xsi:type="dcterms:W3CDTF">2026-10-06T10:56:35Z</dcterms:modified>
</cp:coreProperties>
</file>