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2" r:id="rId6"/>
    <p:sldId id="263" r:id="rId7"/>
    <p:sldId id="264" r:id="rId8"/>
    <p:sldId id="265" r:id="rId9"/>
    <p:sldId id="266" r:id="rId10"/>
    <p:sldId id="267" r:id="rId11"/>
    <p:sldId id="268"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44DCEC-F640-2996-EAF3-03E4E73C5B1C}" v="3" dt="2022-11-13T00:23:11.948"/>
    <p1510:client id="{44BA8755-FAAB-03B9-8E64-E7E7ED338821}" v="1970" dt="2022-11-13T18:26:59.919"/>
    <p1510:client id="{994E85A3-A691-1D25-CF57-620DED87FF29}" v="1194" dt="2022-11-13T00:13:04.915"/>
    <p1510:client id="{F387F52D-52AA-41F4-AE3F-E237C19D51CD}" v="1528" dt="2022-11-12T23:05:29.9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Scarlat (2128314)" userId="S::2128314@student.uwtsd.ac.uk::03af8867-4e80-4973-812a-b404f1286320" providerId="AD" clId="Web-{0244DCEC-F640-2996-EAF3-03E4E73C5B1C}"/>
    <pc:docChg chg="modSld">
      <pc:chgData name="Andreea Scarlat (2128314)" userId="S::2128314@student.uwtsd.ac.uk::03af8867-4e80-4973-812a-b404f1286320" providerId="AD" clId="Web-{0244DCEC-F640-2996-EAF3-03E4E73C5B1C}" dt="2022-11-13T00:24:29.544" v="23"/>
      <pc:docMkLst>
        <pc:docMk/>
      </pc:docMkLst>
      <pc:sldChg chg="addSp delSp modSp mod setClrOvrMap">
        <pc:chgData name="Andreea Scarlat (2128314)" userId="S::2128314@student.uwtsd.ac.uk::03af8867-4e80-4973-812a-b404f1286320" providerId="AD" clId="Web-{0244DCEC-F640-2996-EAF3-03E4E73C5B1C}" dt="2022-11-13T00:22:17.149" v="12"/>
        <pc:sldMkLst>
          <pc:docMk/>
          <pc:sldMk cId="3724532801" sldId="257"/>
        </pc:sldMkLst>
        <pc:spChg chg="mod">
          <ac:chgData name="Andreea Scarlat (2128314)" userId="S::2128314@student.uwtsd.ac.uk::03af8867-4e80-4973-812a-b404f1286320" providerId="AD" clId="Web-{0244DCEC-F640-2996-EAF3-03E4E73C5B1C}" dt="2022-11-13T00:22:17.149" v="12"/>
          <ac:spMkLst>
            <pc:docMk/>
            <pc:sldMk cId="3724532801" sldId="257"/>
            <ac:spMk id="2" creationId="{389695E6-3D40-2BCB-FF7E-DB92A7D49963}"/>
          </ac:spMkLst>
        </pc:spChg>
        <pc:spChg chg="mod ord">
          <ac:chgData name="Andreea Scarlat (2128314)" userId="S::2128314@student.uwtsd.ac.uk::03af8867-4e80-4973-812a-b404f1286320" providerId="AD" clId="Web-{0244DCEC-F640-2996-EAF3-03E4E73C5B1C}" dt="2022-11-13T00:22:17.149" v="12"/>
          <ac:spMkLst>
            <pc:docMk/>
            <pc:sldMk cId="3724532801" sldId="257"/>
            <ac:spMk id="3" creationId="{8626202D-59F2-85BB-7BD8-6353ED828231}"/>
          </ac:spMkLst>
        </pc:spChg>
        <pc:spChg chg="add del">
          <ac:chgData name="Andreea Scarlat (2128314)" userId="S::2128314@student.uwtsd.ac.uk::03af8867-4e80-4973-812a-b404f1286320" providerId="AD" clId="Web-{0244DCEC-F640-2996-EAF3-03E4E73C5B1C}" dt="2022-11-13T00:22:17.149" v="12"/>
          <ac:spMkLst>
            <pc:docMk/>
            <pc:sldMk cId="3724532801" sldId="257"/>
            <ac:spMk id="5" creationId="{827B839B-9ADE-406B-8590-F1CAEDED45A1}"/>
          </ac:spMkLst>
        </pc:spChg>
        <pc:spChg chg="add del">
          <ac:chgData name="Andreea Scarlat (2128314)" userId="S::2128314@student.uwtsd.ac.uk::03af8867-4e80-4973-812a-b404f1286320" providerId="AD" clId="Web-{0244DCEC-F640-2996-EAF3-03E4E73C5B1C}" dt="2022-11-13T00:22:17.149" v="12"/>
          <ac:spMkLst>
            <pc:docMk/>
            <pc:sldMk cId="3724532801" sldId="257"/>
            <ac:spMk id="6" creationId="{CFE45BF0-46DB-408C-B5F7-7B11716805D4}"/>
          </ac:spMkLst>
        </pc:spChg>
        <pc:spChg chg="add del">
          <ac:chgData name="Andreea Scarlat (2128314)" userId="S::2128314@student.uwtsd.ac.uk::03af8867-4e80-4973-812a-b404f1286320" providerId="AD" clId="Web-{0244DCEC-F640-2996-EAF3-03E4E73C5B1C}" dt="2022-11-13T00:22:17.149" v="12"/>
          <ac:spMkLst>
            <pc:docMk/>
            <pc:sldMk cId="3724532801" sldId="257"/>
            <ac:spMk id="7" creationId="{2AEBC8F2-97B1-41B4-93F1-2D289E197FBA}"/>
          </ac:spMkLst>
        </pc:spChg>
        <pc:spChg chg="add del">
          <ac:chgData name="Andreea Scarlat (2128314)" userId="S::2128314@student.uwtsd.ac.uk::03af8867-4e80-4973-812a-b404f1286320" providerId="AD" clId="Web-{0244DCEC-F640-2996-EAF3-03E4E73C5B1C}" dt="2022-11-13T00:22:17.149" v="12"/>
          <ac:spMkLst>
            <pc:docMk/>
            <pc:sldMk cId="3724532801" sldId="257"/>
            <ac:spMk id="9" creationId="{472E3A19-F5D5-48FC-BB9C-48C2F68F598B}"/>
          </ac:spMkLst>
        </pc:spChg>
        <pc:spChg chg="add del">
          <ac:chgData name="Andreea Scarlat (2128314)" userId="S::2128314@student.uwtsd.ac.uk::03af8867-4e80-4973-812a-b404f1286320" providerId="AD" clId="Web-{0244DCEC-F640-2996-EAF3-03E4E73C5B1C}" dt="2022-11-13T00:22:17.149" v="12"/>
          <ac:spMkLst>
            <pc:docMk/>
            <pc:sldMk cId="3724532801" sldId="257"/>
            <ac:spMk id="11" creationId="{7A62E32F-BB65-43A8-8EB5-92346890E549}"/>
          </ac:spMkLst>
        </pc:spChg>
        <pc:spChg chg="add del">
          <ac:chgData name="Andreea Scarlat (2128314)" userId="S::2128314@student.uwtsd.ac.uk::03af8867-4e80-4973-812a-b404f1286320" providerId="AD" clId="Web-{0244DCEC-F640-2996-EAF3-03E4E73C5B1C}" dt="2022-11-13T00:22:17.149" v="12"/>
          <ac:spMkLst>
            <pc:docMk/>
            <pc:sldMk cId="3724532801" sldId="257"/>
            <ac:spMk id="18" creationId="{14E91B64-9FCC-451E-AFB4-A827D6329367}"/>
          </ac:spMkLst>
        </pc:spChg>
        <pc:spChg chg="add del">
          <ac:chgData name="Andreea Scarlat (2128314)" userId="S::2128314@student.uwtsd.ac.uk::03af8867-4e80-4973-812a-b404f1286320" providerId="AD" clId="Web-{0244DCEC-F640-2996-EAF3-03E4E73C5B1C}" dt="2022-11-13T00:21:29.742" v="3"/>
          <ac:spMkLst>
            <pc:docMk/>
            <pc:sldMk cId="3724532801" sldId="257"/>
            <ac:spMk id="23" creationId="{F4C0B10B-D2C4-4A54-AFAD-3D27DF88BB37}"/>
          </ac:spMkLst>
        </pc:spChg>
        <pc:spChg chg="add del">
          <ac:chgData name="Andreea Scarlat (2128314)" userId="S::2128314@student.uwtsd.ac.uk::03af8867-4e80-4973-812a-b404f1286320" providerId="AD" clId="Web-{0244DCEC-F640-2996-EAF3-03E4E73C5B1C}" dt="2022-11-13T00:21:38.258" v="5"/>
          <ac:spMkLst>
            <pc:docMk/>
            <pc:sldMk cId="3724532801" sldId="257"/>
            <ac:spMk id="27" creationId="{E659831F-0D9A-4C63-9EBB-8435B85A440F}"/>
          </ac:spMkLst>
        </pc:spChg>
        <pc:spChg chg="add del">
          <ac:chgData name="Andreea Scarlat (2128314)" userId="S::2128314@student.uwtsd.ac.uk::03af8867-4e80-4973-812a-b404f1286320" providerId="AD" clId="Web-{0244DCEC-F640-2996-EAF3-03E4E73C5B1C}" dt="2022-11-13T00:21:38.258" v="5"/>
          <ac:spMkLst>
            <pc:docMk/>
            <pc:sldMk cId="3724532801" sldId="257"/>
            <ac:spMk id="29" creationId="{E6995CE5-F890-4ABA-82A2-26507CE8D2A3}"/>
          </ac:spMkLst>
        </pc:spChg>
        <pc:spChg chg="add del">
          <ac:chgData name="Andreea Scarlat (2128314)" userId="S::2128314@student.uwtsd.ac.uk::03af8867-4e80-4973-812a-b404f1286320" providerId="AD" clId="Web-{0244DCEC-F640-2996-EAF3-03E4E73C5B1C}" dt="2022-11-13T00:21:43.617" v="9"/>
          <ac:spMkLst>
            <pc:docMk/>
            <pc:sldMk cId="3724532801" sldId="257"/>
            <ac:spMk id="31" creationId="{2C1BBA94-3F40-40AA-8BB9-E69E25E537C1}"/>
          </ac:spMkLst>
        </pc:spChg>
        <pc:spChg chg="add del">
          <ac:chgData name="Andreea Scarlat (2128314)" userId="S::2128314@student.uwtsd.ac.uk::03af8867-4e80-4973-812a-b404f1286320" providerId="AD" clId="Web-{0244DCEC-F640-2996-EAF3-03E4E73C5B1C}" dt="2022-11-13T00:21:38.258" v="5"/>
          <ac:spMkLst>
            <pc:docMk/>
            <pc:sldMk cId="3724532801" sldId="257"/>
            <ac:spMk id="32" creationId="{058A14AF-9FB5-4CC7-BA35-E8E85D3EDF0E}"/>
          </ac:spMkLst>
        </pc:spChg>
        <pc:spChg chg="add del">
          <ac:chgData name="Andreea Scarlat (2128314)" userId="S::2128314@student.uwtsd.ac.uk::03af8867-4e80-4973-812a-b404f1286320" providerId="AD" clId="Web-{0244DCEC-F640-2996-EAF3-03E4E73C5B1C}" dt="2022-11-13T00:21:38.258" v="5"/>
          <ac:spMkLst>
            <pc:docMk/>
            <pc:sldMk cId="3724532801" sldId="257"/>
            <ac:spMk id="33" creationId="{3A9A4357-BD1D-4622-A4FE-766E6AB8DE84}"/>
          </ac:spMkLst>
        </pc:spChg>
        <pc:spChg chg="add del">
          <ac:chgData name="Andreea Scarlat (2128314)" userId="S::2128314@student.uwtsd.ac.uk::03af8867-4e80-4973-812a-b404f1286320" providerId="AD" clId="Web-{0244DCEC-F640-2996-EAF3-03E4E73C5B1C}" dt="2022-11-13T00:21:40.742" v="7"/>
          <ac:spMkLst>
            <pc:docMk/>
            <pc:sldMk cId="3724532801" sldId="257"/>
            <ac:spMk id="35" creationId="{911A6C77-6109-4F77-975B-C375615A557E}"/>
          </ac:spMkLst>
        </pc:spChg>
        <pc:spChg chg="add del">
          <ac:chgData name="Andreea Scarlat (2128314)" userId="S::2128314@student.uwtsd.ac.uk::03af8867-4e80-4973-812a-b404f1286320" providerId="AD" clId="Web-{0244DCEC-F640-2996-EAF3-03E4E73C5B1C}" dt="2022-11-13T00:21:43.617" v="9"/>
          <ac:spMkLst>
            <pc:docMk/>
            <pc:sldMk cId="3724532801" sldId="257"/>
            <ac:spMk id="40" creationId="{DBC6133C-0615-4CE4-9132-37E609A9BDFA}"/>
          </ac:spMkLst>
        </pc:spChg>
        <pc:spChg chg="add del">
          <ac:chgData name="Andreea Scarlat (2128314)" userId="S::2128314@student.uwtsd.ac.uk::03af8867-4e80-4973-812a-b404f1286320" providerId="AD" clId="Web-{0244DCEC-F640-2996-EAF3-03E4E73C5B1C}" dt="2022-11-13T00:21:43.617" v="9"/>
          <ac:spMkLst>
            <pc:docMk/>
            <pc:sldMk cId="3724532801" sldId="257"/>
            <ac:spMk id="41" creationId="{169CC832-2974-4E8D-90ED-3E2941BA7336}"/>
          </ac:spMkLst>
        </pc:spChg>
        <pc:spChg chg="add del">
          <ac:chgData name="Andreea Scarlat (2128314)" userId="S::2128314@student.uwtsd.ac.uk::03af8867-4e80-4973-812a-b404f1286320" providerId="AD" clId="Web-{0244DCEC-F640-2996-EAF3-03E4E73C5B1C}" dt="2022-11-13T00:21:43.617" v="9"/>
          <ac:spMkLst>
            <pc:docMk/>
            <pc:sldMk cId="3724532801" sldId="257"/>
            <ac:spMk id="42" creationId="{55222F96-971A-4F90-B841-6BAB416C7AC1}"/>
          </ac:spMkLst>
        </pc:spChg>
        <pc:spChg chg="add del">
          <ac:chgData name="Andreea Scarlat (2128314)" userId="S::2128314@student.uwtsd.ac.uk::03af8867-4e80-4973-812a-b404f1286320" providerId="AD" clId="Web-{0244DCEC-F640-2996-EAF3-03E4E73C5B1C}" dt="2022-11-13T00:21:43.617" v="9"/>
          <ac:spMkLst>
            <pc:docMk/>
            <pc:sldMk cId="3724532801" sldId="257"/>
            <ac:spMk id="43" creationId="{08980754-6F4B-43C9-B9BE-127B6BED6586}"/>
          </ac:spMkLst>
        </pc:spChg>
        <pc:spChg chg="add del">
          <ac:chgData name="Andreea Scarlat (2128314)" userId="S::2128314@student.uwtsd.ac.uk::03af8867-4e80-4973-812a-b404f1286320" providerId="AD" clId="Web-{0244DCEC-F640-2996-EAF3-03E4E73C5B1C}" dt="2022-11-13T00:22:17.134" v="11"/>
          <ac:spMkLst>
            <pc:docMk/>
            <pc:sldMk cId="3724532801" sldId="257"/>
            <ac:spMk id="45" creationId="{911A6C77-6109-4F77-975B-C375615A557E}"/>
          </ac:spMkLst>
        </pc:spChg>
        <pc:spChg chg="add">
          <ac:chgData name="Andreea Scarlat (2128314)" userId="S::2128314@student.uwtsd.ac.uk::03af8867-4e80-4973-812a-b404f1286320" providerId="AD" clId="Web-{0244DCEC-F640-2996-EAF3-03E4E73C5B1C}" dt="2022-11-13T00:22:17.149" v="12"/>
          <ac:spMkLst>
            <pc:docMk/>
            <pc:sldMk cId="3724532801" sldId="257"/>
            <ac:spMk id="50" creationId="{6EBF06A5-4173-45DE-87B1-0791E098A374}"/>
          </ac:spMkLst>
        </pc:spChg>
        <pc:spChg chg="add">
          <ac:chgData name="Andreea Scarlat (2128314)" userId="S::2128314@student.uwtsd.ac.uk::03af8867-4e80-4973-812a-b404f1286320" providerId="AD" clId="Web-{0244DCEC-F640-2996-EAF3-03E4E73C5B1C}" dt="2022-11-13T00:22:17.149" v="12"/>
          <ac:spMkLst>
            <pc:docMk/>
            <pc:sldMk cId="3724532801" sldId="257"/>
            <ac:spMk id="51" creationId="{206E9F47-DC46-4A02-B5DB-26B56C39C979}"/>
          </ac:spMkLst>
        </pc:spChg>
        <pc:grpChg chg="add del">
          <ac:chgData name="Andreea Scarlat (2128314)" userId="S::2128314@student.uwtsd.ac.uk::03af8867-4e80-4973-812a-b404f1286320" providerId="AD" clId="Web-{0244DCEC-F640-2996-EAF3-03E4E73C5B1C}" dt="2022-11-13T00:21:29.742" v="3"/>
          <ac:grpSpMkLst>
            <pc:docMk/>
            <pc:sldMk cId="3724532801" sldId="257"/>
            <ac:grpSpMk id="25" creationId="{B6BADB90-C74B-40D6-86DC-503F65FCE8DC}"/>
          </ac:grpSpMkLst>
        </pc:grpChg>
        <pc:grpChg chg="add del">
          <ac:chgData name="Andreea Scarlat (2128314)" userId="S::2128314@student.uwtsd.ac.uk::03af8867-4e80-4973-812a-b404f1286320" providerId="AD" clId="Web-{0244DCEC-F640-2996-EAF3-03E4E73C5B1C}" dt="2022-11-13T00:21:40.742" v="7"/>
          <ac:grpSpMkLst>
            <pc:docMk/>
            <pc:sldMk cId="3724532801" sldId="257"/>
            <ac:grpSpMk id="36" creationId="{CB343D17-9934-455E-B326-2F39206BA44A}"/>
          </ac:grpSpMkLst>
        </pc:grpChg>
        <pc:grpChg chg="add del">
          <ac:chgData name="Andreea Scarlat (2128314)" userId="S::2128314@student.uwtsd.ac.uk::03af8867-4e80-4973-812a-b404f1286320" providerId="AD" clId="Web-{0244DCEC-F640-2996-EAF3-03E4E73C5B1C}" dt="2022-11-13T00:22:17.134" v="11"/>
          <ac:grpSpMkLst>
            <pc:docMk/>
            <pc:sldMk cId="3724532801" sldId="257"/>
            <ac:grpSpMk id="46" creationId="{CB343D17-9934-455E-B326-2F39206BA44A}"/>
          </ac:grpSpMkLst>
        </pc:grpChg>
        <pc:picChg chg="add mod ord">
          <ac:chgData name="Andreea Scarlat (2128314)" userId="S::2128314@student.uwtsd.ac.uk::03af8867-4e80-4973-812a-b404f1286320" providerId="AD" clId="Web-{0244DCEC-F640-2996-EAF3-03E4E73C5B1C}" dt="2022-11-13T00:22:17.149" v="12"/>
          <ac:picMkLst>
            <pc:docMk/>
            <pc:sldMk cId="3724532801" sldId="257"/>
            <ac:picMk id="4" creationId="{22BAA05B-D333-D27B-8F98-86DDB49A828E}"/>
          </ac:picMkLst>
        </pc:picChg>
      </pc:sldChg>
      <pc:sldChg chg="addSp">
        <pc:chgData name="Andreea Scarlat (2128314)" userId="S::2128314@student.uwtsd.ac.uk::03af8867-4e80-4973-812a-b404f1286320" providerId="AD" clId="Web-{0244DCEC-F640-2996-EAF3-03E4E73C5B1C}" dt="2022-11-13T00:23:11.948" v="13"/>
        <pc:sldMkLst>
          <pc:docMk/>
          <pc:sldMk cId="2266444285" sldId="258"/>
        </pc:sldMkLst>
        <pc:spChg chg="add">
          <ac:chgData name="Andreea Scarlat (2128314)" userId="S::2128314@student.uwtsd.ac.uk::03af8867-4e80-4973-812a-b404f1286320" providerId="AD" clId="Web-{0244DCEC-F640-2996-EAF3-03E4E73C5B1C}" dt="2022-11-13T00:23:11.948" v="13"/>
          <ac:spMkLst>
            <pc:docMk/>
            <pc:sldMk cId="2266444285" sldId="258"/>
            <ac:spMk id="5" creationId="{85016AEC-0320-4ED0-8ECB-FE11DDDFE17A}"/>
          </ac:spMkLst>
        </pc:spChg>
        <pc:spChg chg="add">
          <ac:chgData name="Andreea Scarlat (2128314)" userId="S::2128314@student.uwtsd.ac.uk::03af8867-4e80-4973-812a-b404f1286320" providerId="AD" clId="Web-{0244DCEC-F640-2996-EAF3-03E4E73C5B1C}" dt="2022-11-13T00:23:11.948" v="13"/>
          <ac:spMkLst>
            <pc:docMk/>
            <pc:sldMk cId="2266444285" sldId="258"/>
            <ac:spMk id="6" creationId="{D3CDB30C-1F82-41E6-A067-831D6E89184F}"/>
          </ac:spMkLst>
        </pc:spChg>
        <pc:spChg chg="add">
          <ac:chgData name="Andreea Scarlat (2128314)" userId="S::2128314@student.uwtsd.ac.uk::03af8867-4e80-4973-812a-b404f1286320" providerId="AD" clId="Web-{0244DCEC-F640-2996-EAF3-03E4E73C5B1C}" dt="2022-11-13T00:23:11.948" v="13"/>
          <ac:spMkLst>
            <pc:docMk/>
            <pc:sldMk cId="2266444285" sldId="258"/>
            <ac:spMk id="7" creationId="{2DDA86DD-F997-4F66-A87C-5B58AB6D19EC}"/>
          </ac:spMkLst>
        </pc:spChg>
        <pc:spChg chg="add">
          <ac:chgData name="Andreea Scarlat (2128314)" userId="S::2128314@student.uwtsd.ac.uk::03af8867-4e80-4973-812a-b404f1286320" providerId="AD" clId="Web-{0244DCEC-F640-2996-EAF3-03E4E73C5B1C}" dt="2022-11-13T00:23:11.948" v="13"/>
          <ac:spMkLst>
            <pc:docMk/>
            <pc:sldMk cId="2266444285" sldId="258"/>
            <ac:spMk id="9" creationId="{D241B827-437E-40A3-A732-669230D6A5BC}"/>
          </ac:spMkLst>
        </pc:spChg>
      </pc:sldChg>
      <pc:sldChg chg="addSp modSp">
        <pc:chgData name="Andreea Scarlat (2128314)" userId="S::2128314@student.uwtsd.ac.uk::03af8867-4e80-4973-812a-b404f1286320" providerId="AD" clId="Web-{0244DCEC-F640-2996-EAF3-03E4E73C5B1C}" dt="2022-11-13T00:23:24.089" v="14"/>
        <pc:sldMkLst>
          <pc:docMk/>
          <pc:sldMk cId="3521569977" sldId="259"/>
        </pc:sldMkLst>
        <pc:spChg chg="mod">
          <ac:chgData name="Andreea Scarlat (2128314)" userId="S::2128314@student.uwtsd.ac.uk::03af8867-4e80-4973-812a-b404f1286320" providerId="AD" clId="Web-{0244DCEC-F640-2996-EAF3-03E4E73C5B1C}" dt="2022-11-13T00:23:24.089" v="14"/>
          <ac:spMkLst>
            <pc:docMk/>
            <pc:sldMk cId="3521569977" sldId="259"/>
            <ac:spMk id="2" creationId="{FA11B82E-353C-8DBA-60AD-49114BE02FB5}"/>
          </ac:spMkLst>
        </pc:spChg>
        <pc:spChg chg="mod">
          <ac:chgData name="Andreea Scarlat (2128314)" userId="S::2128314@student.uwtsd.ac.uk::03af8867-4e80-4973-812a-b404f1286320" providerId="AD" clId="Web-{0244DCEC-F640-2996-EAF3-03E4E73C5B1C}" dt="2022-11-13T00:23:24.089" v="14"/>
          <ac:spMkLst>
            <pc:docMk/>
            <pc:sldMk cId="3521569977" sldId="259"/>
            <ac:spMk id="3" creationId="{F582B3BE-5FF3-77BB-8F37-A3DBD93BC06D}"/>
          </ac:spMkLst>
        </pc:spChg>
        <pc:spChg chg="add">
          <ac:chgData name="Andreea Scarlat (2128314)" userId="S::2128314@student.uwtsd.ac.uk::03af8867-4e80-4973-812a-b404f1286320" providerId="AD" clId="Web-{0244DCEC-F640-2996-EAF3-03E4E73C5B1C}" dt="2022-11-13T00:23:24.089" v="14"/>
          <ac:spMkLst>
            <pc:docMk/>
            <pc:sldMk cId="3521569977" sldId="259"/>
            <ac:spMk id="5" creationId="{85016AEC-0320-4ED0-8ECB-FE11DDDFE17A}"/>
          </ac:spMkLst>
        </pc:spChg>
        <pc:spChg chg="add">
          <ac:chgData name="Andreea Scarlat (2128314)" userId="S::2128314@student.uwtsd.ac.uk::03af8867-4e80-4973-812a-b404f1286320" providerId="AD" clId="Web-{0244DCEC-F640-2996-EAF3-03E4E73C5B1C}" dt="2022-11-13T00:23:24.089" v="14"/>
          <ac:spMkLst>
            <pc:docMk/>
            <pc:sldMk cId="3521569977" sldId="259"/>
            <ac:spMk id="6" creationId="{D3CDB30C-1F82-41E6-A067-831D6E89184F}"/>
          </ac:spMkLst>
        </pc:spChg>
        <pc:spChg chg="add">
          <ac:chgData name="Andreea Scarlat (2128314)" userId="S::2128314@student.uwtsd.ac.uk::03af8867-4e80-4973-812a-b404f1286320" providerId="AD" clId="Web-{0244DCEC-F640-2996-EAF3-03E4E73C5B1C}" dt="2022-11-13T00:23:24.089" v="14"/>
          <ac:spMkLst>
            <pc:docMk/>
            <pc:sldMk cId="3521569977" sldId="259"/>
            <ac:spMk id="7" creationId="{2DDA86DD-F997-4F66-A87C-5B58AB6D19EC}"/>
          </ac:spMkLst>
        </pc:spChg>
        <pc:spChg chg="add">
          <ac:chgData name="Andreea Scarlat (2128314)" userId="S::2128314@student.uwtsd.ac.uk::03af8867-4e80-4973-812a-b404f1286320" providerId="AD" clId="Web-{0244DCEC-F640-2996-EAF3-03E4E73C5B1C}" dt="2022-11-13T00:23:24.089" v="14"/>
          <ac:spMkLst>
            <pc:docMk/>
            <pc:sldMk cId="3521569977" sldId="259"/>
            <ac:spMk id="9" creationId="{D241B827-437E-40A3-A732-669230D6A5BC}"/>
          </ac:spMkLst>
        </pc:spChg>
      </pc:sldChg>
      <pc:sldChg chg="addSp modSp">
        <pc:chgData name="Andreea Scarlat (2128314)" userId="S::2128314@student.uwtsd.ac.uk::03af8867-4e80-4973-812a-b404f1286320" providerId="AD" clId="Web-{0244DCEC-F640-2996-EAF3-03E4E73C5B1C}" dt="2022-11-13T00:23:31.089" v="15"/>
        <pc:sldMkLst>
          <pc:docMk/>
          <pc:sldMk cId="3674142816" sldId="260"/>
        </pc:sldMkLst>
        <pc:spChg chg="mod">
          <ac:chgData name="Andreea Scarlat (2128314)" userId="S::2128314@student.uwtsd.ac.uk::03af8867-4e80-4973-812a-b404f1286320" providerId="AD" clId="Web-{0244DCEC-F640-2996-EAF3-03E4E73C5B1C}" dt="2022-11-13T00:23:31.089" v="15"/>
          <ac:spMkLst>
            <pc:docMk/>
            <pc:sldMk cId="3674142816" sldId="260"/>
            <ac:spMk id="2" creationId="{99507651-381C-C1D5-AF6F-6F461ACDCACE}"/>
          </ac:spMkLst>
        </pc:spChg>
        <pc:spChg chg="mod">
          <ac:chgData name="Andreea Scarlat (2128314)" userId="S::2128314@student.uwtsd.ac.uk::03af8867-4e80-4973-812a-b404f1286320" providerId="AD" clId="Web-{0244DCEC-F640-2996-EAF3-03E4E73C5B1C}" dt="2022-11-13T00:23:31.089" v="15"/>
          <ac:spMkLst>
            <pc:docMk/>
            <pc:sldMk cId="3674142816" sldId="260"/>
            <ac:spMk id="3" creationId="{6C5202B1-101A-C336-9FA7-86877C9C381E}"/>
          </ac:spMkLst>
        </pc:spChg>
        <pc:spChg chg="add">
          <ac:chgData name="Andreea Scarlat (2128314)" userId="S::2128314@student.uwtsd.ac.uk::03af8867-4e80-4973-812a-b404f1286320" providerId="AD" clId="Web-{0244DCEC-F640-2996-EAF3-03E4E73C5B1C}" dt="2022-11-13T00:23:31.089" v="15"/>
          <ac:spMkLst>
            <pc:docMk/>
            <pc:sldMk cId="3674142816" sldId="260"/>
            <ac:spMk id="5" creationId="{85016AEC-0320-4ED0-8ECB-FE11DDDFE17A}"/>
          </ac:spMkLst>
        </pc:spChg>
        <pc:spChg chg="add">
          <ac:chgData name="Andreea Scarlat (2128314)" userId="S::2128314@student.uwtsd.ac.uk::03af8867-4e80-4973-812a-b404f1286320" providerId="AD" clId="Web-{0244DCEC-F640-2996-EAF3-03E4E73C5B1C}" dt="2022-11-13T00:23:31.089" v="15"/>
          <ac:spMkLst>
            <pc:docMk/>
            <pc:sldMk cId="3674142816" sldId="260"/>
            <ac:spMk id="6" creationId="{D3CDB30C-1F82-41E6-A067-831D6E89184F}"/>
          </ac:spMkLst>
        </pc:spChg>
        <pc:spChg chg="add">
          <ac:chgData name="Andreea Scarlat (2128314)" userId="S::2128314@student.uwtsd.ac.uk::03af8867-4e80-4973-812a-b404f1286320" providerId="AD" clId="Web-{0244DCEC-F640-2996-EAF3-03E4E73C5B1C}" dt="2022-11-13T00:23:31.089" v="15"/>
          <ac:spMkLst>
            <pc:docMk/>
            <pc:sldMk cId="3674142816" sldId="260"/>
            <ac:spMk id="7" creationId="{2DDA86DD-F997-4F66-A87C-5B58AB6D19EC}"/>
          </ac:spMkLst>
        </pc:spChg>
        <pc:spChg chg="add">
          <ac:chgData name="Andreea Scarlat (2128314)" userId="S::2128314@student.uwtsd.ac.uk::03af8867-4e80-4973-812a-b404f1286320" providerId="AD" clId="Web-{0244DCEC-F640-2996-EAF3-03E4E73C5B1C}" dt="2022-11-13T00:23:31.089" v="15"/>
          <ac:spMkLst>
            <pc:docMk/>
            <pc:sldMk cId="3674142816" sldId="260"/>
            <ac:spMk id="9" creationId="{D241B827-437E-40A3-A732-669230D6A5BC}"/>
          </ac:spMkLst>
        </pc:spChg>
      </pc:sldChg>
      <pc:sldChg chg="addSp delSp modSp">
        <pc:chgData name="Andreea Scarlat (2128314)" userId="S::2128314@student.uwtsd.ac.uk::03af8867-4e80-4973-812a-b404f1286320" providerId="AD" clId="Web-{0244DCEC-F640-2996-EAF3-03E4E73C5B1C}" dt="2022-11-13T00:24:00.184" v="20"/>
        <pc:sldMkLst>
          <pc:docMk/>
          <pc:sldMk cId="1235143507" sldId="262"/>
        </pc:sldMkLst>
        <pc:spChg chg="mod">
          <ac:chgData name="Andreea Scarlat (2128314)" userId="S::2128314@student.uwtsd.ac.uk::03af8867-4e80-4973-812a-b404f1286320" providerId="AD" clId="Web-{0244DCEC-F640-2996-EAF3-03E4E73C5B1C}" dt="2022-11-13T00:24:00.184" v="20"/>
          <ac:spMkLst>
            <pc:docMk/>
            <pc:sldMk cId="1235143507" sldId="262"/>
            <ac:spMk id="2" creationId="{B6E9903B-E4D8-A026-7E3C-1C38CC165CC3}"/>
          </ac:spMkLst>
        </pc:spChg>
        <pc:spChg chg="add del">
          <ac:chgData name="Andreea Scarlat (2128314)" userId="S::2128314@student.uwtsd.ac.uk::03af8867-4e80-4973-812a-b404f1286320" providerId="AD" clId="Web-{0244DCEC-F640-2996-EAF3-03E4E73C5B1C}" dt="2022-11-13T00:23:50.840" v="17"/>
          <ac:spMkLst>
            <pc:docMk/>
            <pc:sldMk cId="1235143507" sldId="262"/>
            <ac:spMk id="18" creationId="{B819A166-7571-4003-A6B8-B62034C3ED30}"/>
          </ac:spMkLst>
        </pc:spChg>
        <pc:spChg chg="add del">
          <ac:chgData name="Andreea Scarlat (2128314)" userId="S::2128314@student.uwtsd.ac.uk::03af8867-4e80-4973-812a-b404f1286320" providerId="AD" clId="Web-{0244DCEC-F640-2996-EAF3-03E4E73C5B1C}" dt="2022-11-13T00:24:00.137" v="19"/>
          <ac:spMkLst>
            <pc:docMk/>
            <pc:sldMk cId="1235143507" sldId="262"/>
            <ac:spMk id="20" creationId="{F68B3F68-107C-434F-AA38-110D5EA91B85}"/>
          </ac:spMkLst>
        </pc:spChg>
        <pc:spChg chg="add del">
          <ac:chgData name="Andreea Scarlat (2128314)" userId="S::2128314@student.uwtsd.ac.uk::03af8867-4e80-4973-812a-b404f1286320" providerId="AD" clId="Web-{0244DCEC-F640-2996-EAF3-03E4E73C5B1C}" dt="2022-11-13T00:24:00.137" v="19"/>
          <ac:spMkLst>
            <pc:docMk/>
            <pc:sldMk cId="1235143507" sldId="262"/>
            <ac:spMk id="21" creationId="{BACC6370-2D7E-4714-9D71-7542949D7D5D}"/>
          </ac:spMkLst>
        </pc:spChg>
        <pc:spChg chg="add del">
          <ac:chgData name="Andreea Scarlat (2128314)" userId="S::2128314@student.uwtsd.ac.uk::03af8867-4e80-4973-812a-b404f1286320" providerId="AD" clId="Web-{0244DCEC-F640-2996-EAF3-03E4E73C5B1C}" dt="2022-11-13T00:24:00.137" v="19"/>
          <ac:spMkLst>
            <pc:docMk/>
            <pc:sldMk cId="1235143507" sldId="262"/>
            <ac:spMk id="22" creationId="{AAD0DBB9-1A4B-4391-81D4-CB19F9AB918A}"/>
          </ac:spMkLst>
        </pc:spChg>
        <pc:spChg chg="add del">
          <ac:chgData name="Andreea Scarlat (2128314)" userId="S::2128314@student.uwtsd.ac.uk::03af8867-4e80-4973-812a-b404f1286320" providerId="AD" clId="Web-{0244DCEC-F640-2996-EAF3-03E4E73C5B1C}" dt="2022-11-13T00:24:00.137" v="19"/>
          <ac:spMkLst>
            <pc:docMk/>
            <pc:sldMk cId="1235143507" sldId="262"/>
            <ac:spMk id="24" creationId="{063BBA22-50EA-4C4D-BE05-F1CE4E63AA56}"/>
          </ac:spMkLst>
        </pc:spChg>
        <pc:spChg chg="add">
          <ac:chgData name="Andreea Scarlat (2128314)" userId="S::2128314@student.uwtsd.ac.uk::03af8867-4e80-4973-812a-b404f1286320" providerId="AD" clId="Web-{0244DCEC-F640-2996-EAF3-03E4E73C5B1C}" dt="2022-11-13T00:24:00.184" v="20"/>
          <ac:spMkLst>
            <pc:docMk/>
            <pc:sldMk cId="1235143507" sldId="262"/>
            <ac:spMk id="26" creationId="{6C4028FD-8BAA-4A19-BFDE-594D991B7552}"/>
          </ac:spMkLst>
        </pc:spChg>
        <pc:graphicFrameChg chg="mod modGraphic">
          <ac:chgData name="Andreea Scarlat (2128314)" userId="S::2128314@student.uwtsd.ac.uk::03af8867-4e80-4973-812a-b404f1286320" providerId="AD" clId="Web-{0244DCEC-F640-2996-EAF3-03E4E73C5B1C}" dt="2022-11-13T00:24:00.184" v="20"/>
          <ac:graphicFrameMkLst>
            <pc:docMk/>
            <pc:sldMk cId="1235143507" sldId="262"/>
            <ac:graphicFrameMk id="13" creationId="{1C4EA533-62E4-1947-48F2-A42DBF2DBA0A}"/>
          </ac:graphicFrameMkLst>
        </pc:graphicFrameChg>
      </pc:sldChg>
      <pc:sldChg chg="addSp modSp">
        <pc:chgData name="Andreea Scarlat (2128314)" userId="S::2128314@student.uwtsd.ac.uk::03af8867-4e80-4973-812a-b404f1286320" providerId="AD" clId="Web-{0244DCEC-F640-2996-EAF3-03E4E73C5B1C}" dt="2022-11-13T00:24:17.966" v="21"/>
        <pc:sldMkLst>
          <pc:docMk/>
          <pc:sldMk cId="1665832005" sldId="264"/>
        </pc:sldMkLst>
        <pc:spChg chg="mod">
          <ac:chgData name="Andreea Scarlat (2128314)" userId="S::2128314@student.uwtsd.ac.uk::03af8867-4e80-4973-812a-b404f1286320" providerId="AD" clId="Web-{0244DCEC-F640-2996-EAF3-03E4E73C5B1C}" dt="2022-11-13T00:24:17.966" v="21"/>
          <ac:spMkLst>
            <pc:docMk/>
            <pc:sldMk cId="1665832005" sldId="264"/>
            <ac:spMk id="2" creationId="{BEA5EB6C-33B7-0E44-68C8-4C9953FC386D}"/>
          </ac:spMkLst>
        </pc:spChg>
        <pc:spChg chg="mod">
          <ac:chgData name="Andreea Scarlat (2128314)" userId="S::2128314@student.uwtsd.ac.uk::03af8867-4e80-4973-812a-b404f1286320" providerId="AD" clId="Web-{0244DCEC-F640-2996-EAF3-03E4E73C5B1C}" dt="2022-11-13T00:24:17.966" v="21"/>
          <ac:spMkLst>
            <pc:docMk/>
            <pc:sldMk cId="1665832005" sldId="264"/>
            <ac:spMk id="3" creationId="{4D6E9887-ECC7-BF39-0861-CC5317DE9425}"/>
          </ac:spMkLst>
        </pc:spChg>
        <pc:spChg chg="add">
          <ac:chgData name="Andreea Scarlat (2128314)" userId="S::2128314@student.uwtsd.ac.uk::03af8867-4e80-4973-812a-b404f1286320" providerId="AD" clId="Web-{0244DCEC-F640-2996-EAF3-03E4E73C5B1C}" dt="2022-11-13T00:24:17.966" v="21"/>
          <ac:spMkLst>
            <pc:docMk/>
            <pc:sldMk cId="1665832005" sldId="264"/>
            <ac:spMk id="6" creationId="{85016AEC-0320-4ED0-8ECB-FE11DDDFE17A}"/>
          </ac:spMkLst>
        </pc:spChg>
        <pc:spChg chg="add">
          <ac:chgData name="Andreea Scarlat (2128314)" userId="S::2128314@student.uwtsd.ac.uk::03af8867-4e80-4973-812a-b404f1286320" providerId="AD" clId="Web-{0244DCEC-F640-2996-EAF3-03E4E73C5B1C}" dt="2022-11-13T00:24:17.966" v="21"/>
          <ac:spMkLst>
            <pc:docMk/>
            <pc:sldMk cId="1665832005" sldId="264"/>
            <ac:spMk id="7" creationId="{D3CDB30C-1F82-41E6-A067-831D6E89184F}"/>
          </ac:spMkLst>
        </pc:spChg>
        <pc:spChg chg="add">
          <ac:chgData name="Andreea Scarlat (2128314)" userId="S::2128314@student.uwtsd.ac.uk::03af8867-4e80-4973-812a-b404f1286320" providerId="AD" clId="Web-{0244DCEC-F640-2996-EAF3-03E4E73C5B1C}" dt="2022-11-13T00:24:17.966" v="21"/>
          <ac:spMkLst>
            <pc:docMk/>
            <pc:sldMk cId="1665832005" sldId="264"/>
            <ac:spMk id="11" creationId="{2DDA86DD-F997-4F66-A87C-5B58AB6D19EC}"/>
          </ac:spMkLst>
        </pc:spChg>
        <pc:spChg chg="add">
          <ac:chgData name="Andreea Scarlat (2128314)" userId="S::2128314@student.uwtsd.ac.uk::03af8867-4e80-4973-812a-b404f1286320" providerId="AD" clId="Web-{0244DCEC-F640-2996-EAF3-03E4E73C5B1C}" dt="2022-11-13T00:24:17.966" v="21"/>
          <ac:spMkLst>
            <pc:docMk/>
            <pc:sldMk cId="1665832005" sldId="264"/>
            <ac:spMk id="13" creationId="{D241B827-437E-40A3-A732-669230D6A5BC}"/>
          </ac:spMkLst>
        </pc:spChg>
      </pc:sldChg>
      <pc:sldChg chg="addSp delSp modSp">
        <pc:chgData name="Andreea Scarlat (2128314)" userId="S::2128314@student.uwtsd.ac.uk::03af8867-4e80-4973-812a-b404f1286320" providerId="AD" clId="Web-{0244DCEC-F640-2996-EAF3-03E4E73C5B1C}" dt="2022-11-13T00:24:23.450" v="22"/>
        <pc:sldMkLst>
          <pc:docMk/>
          <pc:sldMk cId="91144346" sldId="265"/>
        </pc:sldMkLst>
        <pc:spChg chg="mod">
          <ac:chgData name="Andreea Scarlat (2128314)" userId="S::2128314@student.uwtsd.ac.uk::03af8867-4e80-4973-812a-b404f1286320" providerId="AD" clId="Web-{0244DCEC-F640-2996-EAF3-03E4E73C5B1C}" dt="2022-11-13T00:24:23.450" v="22"/>
          <ac:spMkLst>
            <pc:docMk/>
            <pc:sldMk cId="91144346" sldId="265"/>
            <ac:spMk id="2" creationId="{77728F23-F7C7-E1E3-1CE8-7C2F1A195B3F}"/>
          </ac:spMkLst>
        </pc:spChg>
        <pc:spChg chg="del">
          <ac:chgData name="Andreea Scarlat (2128314)" userId="S::2128314@student.uwtsd.ac.uk::03af8867-4e80-4973-812a-b404f1286320" providerId="AD" clId="Web-{0244DCEC-F640-2996-EAF3-03E4E73C5B1C}" dt="2022-11-13T00:24:23.450" v="22"/>
          <ac:spMkLst>
            <pc:docMk/>
            <pc:sldMk cId="91144346" sldId="265"/>
            <ac:spMk id="49" creationId="{827B839B-9ADE-406B-8590-F1CAEDED45A1}"/>
          </ac:spMkLst>
        </pc:spChg>
        <pc:spChg chg="del">
          <ac:chgData name="Andreea Scarlat (2128314)" userId="S::2128314@student.uwtsd.ac.uk::03af8867-4e80-4973-812a-b404f1286320" providerId="AD" clId="Web-{0244DCEC-F640-2996-EAF3-03E4E73C5B1C}" dt="2022-11-13T00:24:23.450" v="22"/>
          <ac:spMkLst>
            <pc:docMk/>
            <pc:sldMk cId="91144346" sldId="265"/>
            <ac:spMk id="50" creationId="{CFE45BF0-46DB-408C-B5F7-7B11716805D4}"/>
          </ac:spMkLst>
        </pc:spChg>
        <pc:spChg chg="del">
          <ac:chgData name="Andreea Scarlat (2128314)" userId="S::2128314@student.uwtsd.ac.uk::03af8867-4e80-4973-812a-b404f1286320" providerId="AD" clId="Web-{0244DCEC-F640-2996-EAF3-03E4E73C5B1C}" dt="2022-11-13T00:24:23.450" v="22"/>
          <ac:spMkLst>
            <pc:docMk/>
            <pc:sldMk cId="91144346" sldId="265"/>
            <ac:spMk id="51" creationId="{2AEBC8F2-97B1-41B4-93F1-2D289E197FBA}"/>
          </ac:spMkLst>
        </pc:spChg>
        <pc:spChg chg="del">
          <ac:chgData name="Andreea Scarlat (2128314)" userId="S::2128314@student.uwtsd.ac.uk::03af8867-4e80-4973-812a-b404f1286320" providerId="AD" clId="Web-{0244DCEC-F640-2996-EAF3-03E4E73C5B1C}" dt="2022-11-13T00:24:23.450" v="22"/>
          <ac:spMkLst>
            <pc:docMk/>
            <pc:sldMk cId="91144346" sldId="265"/>
            <ac:spMk id="52" creationId="{472E3A19-F5D5-48FC-BB9C-48C2F68F598B}"/>
          </ac:spMkLst>
        </pc:spChg>
        <pc:spChg chg="del">
          <ac:chgData name="Andreea Scarlat (2128314)" userId="S::2128314@student.uwtsd.ac.uk::03af8867-4e80-4973-812a-b404f1286320" providerId="AD" clId="Web-{0244DCEC-F640-2996-EAF3-03E4E73C5B1C}" dt="2022-11-13T00:24:23.450" v="22"/>
          <ac:spMkLst>
            <pc:docMk/>
            <pc:sldMk cId="91144346" sldId="265"/>
            <ac:spMk id="53" creationId="{7A62E32F-BB65-43A8-8EB5-92346890E549}"/>
          </ac:spMkLst>
        </pc:spChg>
        <pc:spChg chg="del">
          <ac:chgData name="Andreea Scarlat (2128314)" userId="S::2128314@student.uwtsd.ac.uk::03af8867-4e80-4973-812a-b404f1286320" providerId="AD" clId="Web-{0244DCEC-F640-2996-EAF3-03E4E73C5B1C}" dt="2022-11-13T00:24:23.450" v="22"/>
          <ac:spMkLst>
            <pc:docMk/>
            <pc:sldMk cId="91144346" sldId="265"/>
            <ac:spMk id="54" creationId="{14E91B64-9FCC-451E-AFB4-A827D6329367}"/>
          </ac:spMkLst>
        </pc:spChg>
        <pc:spChg chg="mod">
          <ac:chgData name="Andreea Scarlat (2128314)" userId="S::2128314@student.uwtsd.ac.uk::03af8867-4e80-4973-812a-b404f1286320" providerId="AD" clId="Web-{0244DCEC-F640-2996-EAF3-03E4E73C5B1C}" dt="2022-11-13T00:24:23.450" v="22"/>
          <ac:spMkLst>
            <pc:docMk/>
            <pc:sldMk cId="91144346" sldId="265"/>
            <ac:spMk id="55" creationId="{97E1234F-0CDB-66C8-BEB2-3E0F6A78E19D}"/>
          </ac:spMkLst>
        </pc:spChg>
        <pc:spChg chg="add">
          <ac:chgData name="Andreea Scarlat (2128314)" userId="S::2128314@student.uwtsd.ac.uk::03af8867-4e80-4973-812a-b404f1286320" providerId="AD" clId="Web-{0244DCEC-F640-2996-EAF3-03E4E73C5B1C}" dt="2022-11-13T00:24:23.450" v="22"/>
          <ac:spMkLst>
            <pc:docMk/>
            <pc:sldMk cId="91144346" sldId="265"/>
            <ac:spMk id="60" creationId="{85016AEC-0320-4ED0-8ECB-FE11DDDFE17A}"/>
          </ac:spMkLst>
        </pc:spChg>
        <pc:spChg chg="add">
          <ac:chgData name="Andreea Scarlat (2128314)" userId="S::2128314@student.uwtsd.ac.uk::03af8867-4e80-4973-812a-b404f1286320" providerId="AD" clId="Web-{0244DCEC-F640-2996-EAF3-03E4E73C5B1C}" dt="2022-11-13T00:24:23.450" v="22"/>
          <ac:spMkLst>
            <pc:docMk/>
            <pc:sldMk cId="91144346" sldId="265"/>
            <ac:spMk id="62" creationId="{D3CDB30C-1F82-41E6-A067-831D6E89184F}"/>
          </ac:spMkLst>
        </pc:spChg>
        <pc:spChg chg="add">
          <ac:chgData name="Andreea Scarlat (2128314)" userId="S::2128314@student.uwtsd.ac.uk::03af8867-4e80-4973-812a-b404f1286320" providerId="AD" clId="Web-{0244DCEC-F640-2996-EAF3-03E4E73C5B1C}" dt="2022-11-13T00:24:23.450" v="22"/>
          <ac:spMkLst>
            <pc:docMk/>
            <pc:sldMk cId="91144346" sldId="265"/>
            <ac:spMk id="64" creationId="{2DDA86DD-F997-4F66-A87C-5B58AB6D19EC}"/>
          </ac:spMkLst>
        </pc:spChg>
        <pc:spChg chg="add">
          <ac:chgData name="Andreea Scarlat (2128314)" userId="S::2128314@student.uwtsd.ac.uk::03af8867-4e80-4973-812a-b404f1286320" providerId="AD" clId="Web-{0244DCEC-F640-2996-EAF3-03E4E73C5B1C}" dt="2022-11-13T00:24:23.450" v="22"/>
          <ac:spMkLst>
            <pc:docMk/>
            <pc:sldMk cId="91144346" sldId="265"/>
            <ac:spMk id="66" creationId="{D241B827-437E-40A3-A732-669230D6A5BC}"/>
          </ac:spMkLst>
        </pc:spChg>
      </pc:sldChg>
      <pc:sldChg chg="addSp delSp modSp">
        <pc:chgData name="Andreea Scarlat (2128314)" userId="S::2128314@student.uwtsd.ac.uk::03af8867-4e80-4973-812a-b404f1286320" providerId="AD" clId="Web-{0244DCEC-F640-2996-EAF3-03E4E73C5B1C}" dt="2022-11-13T00:24:29.544" v="23"/>
        <pc:sldMkLst>
          <pc:docMk/>
          <pc:sldMk cId="2745071609" sldId="266"/>
        </pc:sldMkLst>
        <pc:spChg chg="mod">
          <ac:chgData name="Andreea Scarlat (2128314)" userId="S::2128314@student.uwtsd.ac.uk::03af8867-4e80-4973-812a-b404f1286320" providerId="AD" clId="Web-{0244DCEC-F640-2996-EAF3-03E4E73C5B1C}" dt="2022-11-13T00:24:29.544" v="23"/>
          <ac:spMkLst>
            <pc:docMk/>
            <pc:sldMk cId="2745071609" sldId="266"/>
            <ac:spMk id="2" creationId="{7AB84685-C31A-6E75-E221-3C11B931515F}"/>
          </ac:spMkLst>
        </pc:spChg>
        <pc:spChg chg="mod">
          <ac:chgData name="Andreea Scarlat (2128314)" userId="S::2128314@student.uwtsd.ac.uk::03af8867-4e80-4973-812a-b404f1286320" providerId="AD" clId="Web-{0244DCEC-F640-2996-EAF3-03E4E73C5B1C}" dt="2022-11-13T00:24:29.544" v="23"/>
          <ac:spMkLst>
            <pc:docMk/>
            <pc:sldMk cId="2745071609" sldId="266"/>
            <ac:spMk id="3" creationId="{DE699092-4EA1-8339-097C-471802FBCE35}"/>
          </ac:spMkLst>
        </pc:spChg>
        <pc:spChg chg="del">
          <ac:chgData name="Andreea Scarlat (2128314)" userId="S::2128314@student.uwtsd.ac.uk::03af8867-4e80-4973-812a-b404f1286320" providerId="AD" clId="Web-{0244DCEC-F640-2996-EAF3-03E4E73C5B1C}" dt="2022-11-13T00:24:29.544" v="23"/>
          <ac:spMkLst>
            <pc:docMk/>
            <pc:sldMk cId="2745071609" sldId="266"/>
            <ac:spMk id="8" creationId="{827B839B-9ADE-406B-8590-F1CAEDED45A1}"/>
          </ac:spMkLst>
        </pc:spChg>
        <pc:spChg chg="del">
          <ac:chgData name="Andreea Scarlat (2128314)" userId="S::2128314@student.uwtsd.ac.uk::03af8867-4e80-4973-812a-b404f1286320" providerId="AD" clId="Web-{0244DCEC-F640-2996-EAF3-03E4E73C5B1C}" dt="2022-11-13T00:24:29.544" v="23"/>
          <ac:spMkLst>
            <pc:docMk/>
            <pc:sldMk cId="2745071609" sldId="266"/>
            <ac:spMk id="10" creationId="{CFE45BF0-46DB-408C-B5F7-7B11716805D4}"/>
          </ac:spMkLst>
        </pc:spChg>
        <pc:spChg chg="del">
          <ac:chgData name="Andreea Scarlat (2128314)" userId="S::2128314@student.uwtsd.ac.uk::03af8867-4e80-4973-812a-b404f1286320" providerId="AD" clId="Web-{0244DCEC-F640-2996-EAF3-03E4E73C5B1C}" dt="2022-11-13T00:24:29.544" v="23"/>
          <ac:spMkLst>
            <pc:docMk/>
            <pc:sldMk cId="2745071609" sldId="266"/>
            <ac:spMk id="12" creationId="{2AEBC8F2-97B1-41B4-93F1-2D289E197FBA}"/>
          </ac:spMkLst>
        </pc:spChg>
        <pc:spChg chg="del">
          <ac:chgData name="Andreea Scarlat (2128314)" userId="S::2128314@student.uwtsd.ac.uk::03af8867-4e80-4973-812a-b404f1286320" providerId="AD" clId="Web-{0244DCEC-F640-2996-EAF3-03E4E73C5B1C}" dt="2022-11-13T00:24:29.544" v="23"/>
          <ac:spMkLst>
            <pc:docMk/>
            <pc:sldMk cId="2745071609" sldId="266"/>
            <ac:spMk id="14" creationId="{472E3A19-F5D5-48FC-BB9C-48C2F68F598B}"/>
          </ac:spMkLst>
        </pc:spChg>
        <pc:spChg chg="del">
          <ac:chgData name="Andreea Scarlat (2128314)" userId="S::2128314@student.uwtsd.ac.uk::03af8867-4e80-4973-812a-b404f1286320" providerId="AD" clId="Web-{0244DCEC-F640-2996-EAF3-03E4E73C5B1C}" dt="2022-11-13T00:24:29.544" v="23"/>
          <ac:spMkLst>
            <pc:docMk/>
            <pc:sldMk cId="2745071609" sldId="266"/>
            <ac:spMk id="16" creationId="{7A62E32F-BB65-43A8-8EB5-92346890E549}"/>
          </ac:spMkLst>
        </pc:spChg>
        <pc:spChg chg="del">
          <ac:chgData name="Andreea Scarlat (2128314)" userId="S::2128314@student.uwtsd.ac.uk::03af8867-4e80-4973-812a-b404f1286320" providerId="AD" clId="Web-{0244DCEC-F640-2996-EAF3-03E4E73C5B1C}" dt="2022-11-13T00:24:29.544" v="23"/>
          <ac:spMkLst>
            <pc:docMk/>
            <pc:sldMk cId="2745071609" sldId="266"/>
            <ac:spMk id="18" creationId="{14E91B64-9FCC-451E-AFB4-A827D6329367}"/>
          </ac:spMkLst>
        </pc:spChg>
        <pc:spChg chg="add">
          <ac:chgData name="Andreea Scarlat (2128314)" userId="S::2128314@student.uwtsd.ac.uk::03af8867-4e80-4973-812a-b404f1286320" providerId="AD" clId="Web-{0244DCEC-F640-2996-EAF3-03E4E73C5B1C}" dt="2022-11-13T00:24:29.544" v="23"/>
          <ac:spMkLst>
            <pc:docMk/>
            <pc:sldMk cId="2745071609" sldId="266"/>
            <ac:spMk id="23" creationId="{85016AEC-0320-4ED0-8ECB-FE11DDDFE17A}"/>
          </ac:spMkLst>
        </pc:spChg>
        <pc:spChg chg="add">
          <ac:chgData name="Andreea Scarlat (2128314)" userId="S::2128314@student.uwtsd.ac.uk::03af8867-4e80-4973-812a-b404f1286320" providerId="AD" clId="Web-{0244DCEC-F640-2996-EAF3-03E4E73C5B1C}" dt="2022-11-13T00:24:29.544" v="23"/>
          <ac:spMkLst>
            <pc:docMk/>
            <pc:sldMk cId="2745071609" sldId="266"/>
            <ac:spMk id="25" creationId="{D3CDB30C-1F82-41E6-A067-831D6E89184F}"/>
          </ac:spMkLst>
        </pc:spChg>
        <pc:spChg chg="add">
          <ac:chgData name="Andreea Scarlat (2128314)" userId="S::2128314@student.uwtsd.ac.uk::03af8867-4e80-4973-812a-b404f1286320" providerId="AD" clId="Web-{0244DCEC-F640-2996-EAF3-03E4E73C5B1C}" dt="2022-11-13T00:24:29.544" v="23"/>
          <ac:spMkLst>
            <pc:docMk/>
            <pc:sldMk cId="2745071609" sldId="266"/>
            <ac:spMk id="27" creationId="{2DDA86DD-F997-4F66-A87C-5B58AB6D19EC}"/>
          </ac:spMkLst>
        </pc:spChg>
        <pc:spChg chg="add">
          <ac:chgData name="Andreea Scarlat (2128314)" userId="S::2128314@student.uwtsd.ac.uk::03af8867-4e80-4973-812a-b404f1286320" providerId="AD" clId="Web-{0244DCEC-F640-2996-EAF3-03E4E73C5B1C}" dt="2022-11-13T00:24:29.544" v="23"/>
          <ac:spMkLst>
            <pc:docMk/>
            <pc:sldMk cId="2745071609" sldId="266"/>
            <ac:spMk id="29" creationId="{D241B827-437E-40A3-A732-669230D6A5BC}"/>
          </ac:spMkLst>
        </pc:spChg>
      </pc:sldChg>
    </pc:docChg>
  </pc:docChgLst>
  <pc:docChgLst>
    <pc:chgData name="Andreea Scarlat (2128314)" userId="S::2128314@student.uwtsd.ac.uk::03af8867-4e80-4973-812a-b404f1286320" providerId="AD" clId="Web-{994E85A3-A691-1D25-CF57-620DED87FF29}"/>
    <pc:docChg chg="addSld delSld modSld addMainMaster delMainMaster">
      <pc:chgData name="Andreea Scarlat (2128314)" userId="S::2128314@student.uwtsd.ac.uk::03af8867-4e80-4973-812a-b404f1286320" providerId="AD" clId="Web-{994E85A3-A691-1D25-CF57-620DED87FF29}" dt="2022-11-13T00:13:04.915" v="1231" actId="20577"/>
      <pc:docMkLst>
        <pc:docMk/>
      </pc:docMkLst>
      <pc:sldChg chg="delSp modSp mod modClrScheme delDesignElem chgLayout">
        <pc:chgData name="Andreea Scarlat (2128314)" userId="S::2128314@student.uwtsd.ac.uk::03af8867-4e80-4973-812a-b404f1286320" providerId="AD" clId="Web-{994E85A3-A691-1D25-CF57-620DED87FF29}" dt="2022-11-12T23:51:45.017" v="479"/>
        <pc:sldMkLst>
          <pc:docMk/>
          <pc:sldMk cId="3724532801" sldId="257"/>
        </pc:sldMkLst>
        <pc:spChg chg="mod ord">
          <ac:chgData name="Andreea Scarlat (2128314)" userId="S::2128314@student.uwtsd.ac.uk::03af8867-4e80-4973-812a-b404f1286320" providerId="AD" clId="Web-{994E85A3-A691-1D25-CF57-620DED87FF29}" dt="2022-11-12T23:51:45.017" v="479"/>
          <ac:spMkLst>
            <pc:docMk/>
            <pc:sldMk cId="3724532801" sldId="257"/>
            <ac:spMk id="2" creationId="{389695E6-3D40-2BCB-FF7E-DB92A7D49963}"/>
          </ac:spMkLst>
        </pc:spChg>
        <pc:spChg chg="mod ord">
          <ac:chgData name="Andreea Scarlat (2128314)" userId="S::2128314@student.uwtsd.ac.uk::03af8867-4e80-4973-812a-b404f1286320" providerId="AD" clId="Web-{994E85A3-A691-1D25-CF57-620DED87FF29}" dt="2022-11-12T23:51:45.017" v="479"/>
          <ac:spMkLst>
            <pc:docMk/>
            <pc:sldMk cId="3724532801" sldId="257"/>
            <ac:spMk id="3" creationId="{8626202D-59F2-85BB-7BD8-6353ED828231}"/>
          </ac:spMkLst>
        </pc:spChg>
        <pc:spChg chg="del">
          <ac:chgData name="Andreea Scarlat (2128314)" userId="S::2128314@student.uwtsd.ac.uk::03af8867-4e80-4973-812a-b404f1286320" providerId="AD" clId="Web-{994E85A3-A691-1D25-CF57-620DED87FF29}" dt="2022-11-12T23:51:45.017" v="479"/>
          <ac:spMkLst>
            <pc:docMk/>
            <pc:sldMk cId="3724532801" sldId="257"/>
            <ac:spMk id="8" creationId="{1B15ED52-F352-441B-82BF-E0EA34836D08}"/>
          </ac:spMkLst>
        </pc:spChg>
        <pc:spChg chg="del">
          <ac:chgData name="Andreea Scarlat (2128314)" userId="S::2128314@student.uwtsd.ac.uk::03af8867-4e80-4973-812a-b404f1286320" providerId="AD" clId="Web-{994E85A3-A691-1D25-CF57-620DED87FF29}" dt="2022-11-12T23:51:45.017" v="479"/>
          <ac:spMkLst>
            <pc:docMk/>
            <pc:sldMk cId="3724532801" sldId="257"/>
            <ac:spMk id="10" creationId="{3B2E3793-BFE6-45A2-9B7B-E18844431C99}"/>
          </ac:spMkLst>
        </pc:spChg>
        <pc:spChg chg="del">
          <ac:chgData name="Andreea Scarlat (2128314)" userId="S::2128314@student.uwtsd.ac.uk::03af8867-4e80-4973-812a-b404f1286320" providerId="AD" clId="Web-{994E85A3-A691-1D25-CF57-620DED87FF29}" dt="2022-11-12T23:51:45.017" v="479"/>
          <ac:spMkLst>
            <pc:docMk/>
            <pc:sldMk cId="3724532801" sldId="257"/>
            <ac:spMk id="12" creationId="{BC4C4868-CB8F-4AF9-9CDB-8108F2C19B67}"/>
          </ac:spMkLst>
        </pc:spChg>
        <pc:spChg chg="del">
          <ac:chgData name="Andreea Scarlat (2128314)" userId="S::2128314@student.uwtsd.ac.uk::03af8867-4e80-4973-812a-b404f1286320" providerId="AD" clId="Web-{994E85A3-A691-1D25-CF57-620DED87FF29}" dt="2022-11-12T23:51:45.017" v="479"/>
          <ac:spMkLst>
            <pc:docMk/>
            <pc:sldMk cId="3724532801" sldId="257"/>
            <ac:spMk id="14" creationId="{375E0459-6403-40CD-989D-56A4407CA12E}"/>
          </ac:spMkLst>
        </pc:spChg>
        <pc:spChg chg="del">
          <ac:chgData name="Andreea Scarlat (2128314)" userId="S::2128314@student.uwtsd.ac.uk::03af8867-4e80-4973-812a-b404f1286320" providerId="AD" clId="Web-{994E85A3-A691-1D25-CF57-620DED87FF29}" dt="2022-11-12T23:51:45.017" v="479"/>
          <ac:spMkLst>
            <pc:docMk/>
            <pc:sldMk cId="3724532801" sldId="257"/>
            <ac:spMk id="16" creationId="{53E5B1A8-3AC9-4BD1-9BBC-78CA94F2D1BA}"/>
          </ac:spMkLst>
        </pc:spChg>
      </pc:sldChg>
      <pc:sldChg chg="delSp modSp mod modClrScheme delDesignElem chgLayout">
        <pc:chgData name="Andreea Scarlat (2128314)" userId="S::2128314@student.uwtsd.ac.uk::03af8867-4e80-4973-812a-b404f1286320" providerId="AD" clId="Web-{994E85A3-A691-1D25-CF57-620DED87FF29}" dt="2022-11-12T23:51:45.017" v="479"/>
        <pc:sldMkLst>
          <pc:docMk/>
          <pc:sldMk cId="2266444285" sldId="258"/>
        </pc:sldMkLst>
        <pc:spChg chg="mod ord">
          <ac:chgData name="Andreea Scarlat (2128314)" userId="S::2128314@student.uwtsd.ac.uk::03af8867-4e80-4973-812a-b404f1286320" providerId="AD" clId="Web-{994E85A3-A691-1D25-CF57-620DED87FF29}" dt="2022-11-12T23:51:45.017" v="479"/>
          <ac:spMkLst>
            <pc:docMk/>
            <pc:sldMk cId="2266444285" sldId="258"/>
            <ac:spMk id="2" creationId="{D71C062E-B5C9-B492-0D48-8D05A878452A}"/>
          </ac:spMkLst>
        </pc:spChg>
        <pc:spChg chg="mod ord">
          <ac:chgData name="Andreea Scarlat (2128314)" userId="S::2128314@student.uwtsd.ac.uk::03af8867-4e80-4973-812a-b404f1286320" providerId="AD" clId="Web-{994E85A3-A691-1D25-CF57-620DED87FF29}" dt="2022-11-12T23:51:45.017" v="479"/>
          <ac:spMkLst>
            <pc:docMk/>
            <pc:sldMk cId="2266444285" sldId="258"/>
            <ac:spMk id="3" creationId="{8D65792B-51D4-B6E7-3F79-C7ADBC20C024}"/>
          </ac:spMkLst>
        </pc:spChg>
        <pc:spChg chg="del">
          <ac:chgData name="Andreea Scarlat (2128314)" userId="S::2128314@student.uwtsd.ac.uk::03af8867-4e80-4973-812a-b404f1286320" providerId="AD" clId="Web-{994E85A3-A691-1D25-CF57-620DED87FF29}" dt="2022-11-12T23:51:45.017" v="479"/>
          <ac:spMkLst>
            <pc:docMk/>
            <pc:sldMk cId="2266444285" sldId="258"/>
            <ac:spMk id="50" creationId="{85016AEC-0320-4ED0-8ECB-FE11DDDFE17A}"/>
          </ac:spMkLst>
        </pc:spChg>
        <pc:spChg chg="del">
          <ac:chgData name="Andreea Scarlat (2128314)" userId="S::2128314@student.uwtsd.ac.uk::03af8867-4e80-4973-812a-b404f1286320" providerId="AD" clId="Web-{994E85A3-A691-1D25-CF57-620DED87FF29}" dt="2022-11-12T23:51:45.017" v="479"/>
          <ac:spMkLst>
            <pc:docMk/>
            <pc:sldMk cId="2266444285" sldId="258"/>
            <ac:spMk id="51" creationId="{D3CDB30C-1F82-41E6-A067-831D6E89184F}"/>
          </ac:spMkLst>
        </pc:spChg>
        <pc:spChg chg="del">
          <ac:chgData name="Andreea Scarlat (2128314)" userId="S::2128314@student.uwtsd.ac.uk::03af8867-4e80-4973-812a-b404f1286320" providerId="AD" clId="Web-{994E85A3-A691-1D25-CF57-620DED87FF29}" dt="2022-11-12T23:51:45.017" v="479"/>
          <ac:spMkLst>
            <pc:docMk/>
            <pc:sldMk cId="2266444285" sldId="258"/>
            <ac:spMk id="52" creationId="{2DDA86DD-F997-4F66-A87C-5B58AB6D19EC}"/>
          </ac:spMkLst>
        </pc:spChg>
        <pc:spChg chg="del">
          <ac:chgData name="Andreea Scarlat (2128314)" userId="S::2128314@student.uwtsd.ac.uk::03af8867-4e80-4973-812a-b404f1286320" providerId="AD" clId="Web-{994E85A3-A691-1D25-CF57-620DED87FF29}" dt="2022-11-12T23:51:45.017" v="479"/>
          <ac:spMkLst>
            <pc:docMk/>
            <pc:sldMk cId="2266444285" sldId="258"/>
            <ac:spMk id="53" creationId="{D241B827-437E-40A3-A732-669230D6A5BC}"/>
          </ac:spMkLst>
        </pc:spChg>
      </pc:sldChg>
      <pc:sldChg chg="delSp modSp mod modClrScheme delDesignElem chgLayout">
        <pc:chgData name="Andreea Scarlat (2128314)" userId="S::2128314@student.uwtsd.ac.uk::03af8867-4e80-4973-812a-b404f1286320" providerId="AD" clId="Web-{994E85A3-A691-1D25-CF57-620DED87FF29}" dt="2022-11-12T23:51:45.017" v="479"/>
        <pc:sldMkLst>
          <pc:docMk/>
          <pc:sldMk cId="3521569977" sldId="259"/>
        </pc:sldMkLst>
        <pc:spChg chg="mod ord">
          <ac:chgData name="Andreea Scarlat (2128314)" userId="S::2128314@student.uwtsd.ac.uk::03af8867-4e80-4973-812a-b404f1286320" providerId="AD" clId="Web-{994E85A3-A691-1D25-CF57-620DED87FF29}" dt="2022-11-12T23:51:45.017" v="479"/>
          <ac:spMkLst>
            <pc:docMk/>
            <pc:sldMk cId="3521569977" sldId="259"/>
            <ac:spMk id="2" creationId="{FA11B82E-353C-8DBA-60AD-49114BE02FB5}"/>
          </ac:spMkLst>
        </pc:spChg>
        <pc:spChg chg="mod ord">
          <ac:chgData name="Andreea Scarlat (2128314)" userId="S::2128314@student.uwtsd.ac.uk::03af8867-4e80-4973-812a-b404f1286320" providerId="AD" clId="Web-{994E85A3-A691-1D25-CF57-620DED87FF29}" dt="2022-11-12T23:51:45.017" v="479"/>
          <ac:spMkLst>
            <pc:docMk/>
            <pc:sldMk cId="3521569977" sldId="259"/>
            <ac:spMk id="3" creationId="{F582B3BE-5FF3-77BB-8F37-A3DBD93BC06D}"/>
          </ac:spMkLst>
        </pc:spChg>
        <pc:spChg chg="del">
          <ac:chgData name="Andreea Scarlat (2128314)" userId="S::2128314@student.uwtsd.ac.uk::03af8867-4e80-4973-812a-b404f1286320" providerId="AD" clId="Web-{994E85A3-A691-1D25-CF57-620DED87FF29}" dt="2022-11-12T23:51:45.017" v="479"/>
          <ac:spMkLst>
            <pc:docMk/>
            <pc:sldMk cId="3521569977" sldId="259"/>
            <ac:spMk id="20" creationId="{1B15ED52-F352-441B-82BF-E0EA34836D08}"/>
          </ac:spMkLst>
        </pc:spChg>
        <pc:spChg chg="del">
          <ac:chgData name="Andreea Scarlat (2128314)" userId="S::2128314@student.uwtsd.ac.uk::03af8867-4e80-4973-812a-b404f1286320" providerId="AD" clId="Web-{994E85A3-A691-1D25-CF57-620DED87FF29}" dt="2022-11-12T23:51:45.017" v="479"/>
          <ac:spMkLst>
            <pc:docMk/>
            <pc:sldMk cId="3521569977" sldId="259"/>
            <ac:spMk id="21" creationId="{3B2E3793-BFE6-45A2-9B7B-E18844431C99}"/>
          </ac:spMkLst>
        </pc:spChg>
        <pc:spChg chg="del">
          <ac:chgData name="Andreea Scarlat (2128314)" userId="S::2128314@student.uwtsd.ac.uk::03af8867-4e80-4973-812a-b404f1286320" providerId="AD" clId="Web-{994E85A3-A691-1D25-CF57-620DED87FF29}" dt="2022-11-12T23:51:45.017" v="479"/>
          <ac:spMkLst>
            <pc:docMk/>
            <pc:sldMk cId="3521569977" sldId="259"/>
            <ac:spMk id="22" creationId="{BC4C4868-CB8F-4AF9-9CDB-8108F2C19B67}"/>
          </ac:spMkLst>
        </pc:spChg>
        <pc:spChg chg="del">
          <ac:chgData name="Andreea Scarlat (2128314)" userId="S::2128314@student.uwtsd.ac.uk::03af8867-4e80-4973-812a-b404f1286320" providerId="AD" clId="Web-{994E85A3-A691-1D25-CF57-620DED87FF29}" dt="2022-11-12T23:51:45.017" v="479"/>
          <ac:spMkLst>
            <pc:docMk/>
            <pc:sldMk cId="3521569977" sldId="259"/>
            <ac:spMk id="23" creationId="{375E0459-6403-40CD-989D-56A4407CA12E}"/>
          </ac:spMkLst>
        </pc:spChg>
        <pc:spChg chg="del">
          <ac:chgData name="Andreea Scarlat (2128314)" userId="S::2128314@student.uwtsd.ac.uk::03af8867-4e80-4973-812a-b404f1286320" providerId="AD" clId="Web-{994E85A3-A691-1D25-CF57-620DED87FF29}" dt="2022-11-12T23:51:45.017" v="479"/>
          <ac:spMkLst>
            <pc:docMk/>
            <pc:sldMk cId="3521569977" sldId="259"/>
            <ac:spMk id="24" creationId="{53E5B1A8-3AC9-4BD1-9BBC-78CA94F2D1BA}"/>
          </ac:spMkLst>
        </pc:spChg>
      </pc:sldChg>
      <pc:sldChg chg="delSp modSp mod modClrScheme delDesignElem chgLayout">
        <pc:chgData name="Andreea Scarlat (2128314)" userId="S::2128314@student.uwtsd.ac.uk::03af8867-4e80-4973-812a-b404f1286320" providerId="AD" clId="Web-{994E85A3-A691-1D25-CF57-620DED87FF29}" dt="2022-11-12T23:51:45.017" v="479"/>
        <pc:sldMkLst>
          <pc:docMk/>
          <pc:sldMk cId="3674142816" sldId="260"/>
        </pc:sldMkLst>
        <pc:spChg chg="mod ord">
          <ac:chgData name="Andreea Scarlat (2128314)" userId="S::2128314@student.uwtsd.ac.uk::03af8867-4e80-4973-812a-b404f1286320" providerId="AD" clId="Web-{994E85A3-A691-1D25-CF57-620DED87FF29}" dt="2022-11-12T23:51:45.017" v="479"/>
          <ac:spMkLst>
            <pc:docMk/>
            <pc:sldMk cId="3674142816" sldId="260"/>
            <ac:spMk id="2" creationId="{99507651-381C-C1D5-AF6F-6F461ACDCACE}"/>
          </ac:spMkLst>
        </pc:spChg>
        <pc:spChg chg="mod ord">
          <ac:chgData name="Andreea Scarlat (2128314)" userId="S::2128314@student.uwtsd.ac.uk::03af8867-4e80-4973-812a-b404f1286320" providerId="AD" clId="Web-{994E85A3-A691-1D25-CF57-620DED87FF29}" dt="2022-11-12T23:51:45.017" v="479"/>
          <ac:spMkLst>
            <pc:docMk/>
            <pc:sldMk cId="3674142816" sldId="260"/>
            <ac:spMk id="3" creationId="{6C5202B1-101A-C336-9FA7-86877C9C381E}"/>
          </ac:spMkLst>
        </pc:spChg>
        <pc:spChg chg="del">
          <ac:chgData name="Andreea Scarlat (2128314)" userId="S::2128314@student.uwtsd.ac.uk::03af8867-4e80-4973-812a-b404f1286320" providerId="AD" clId="Web-{994E85A3-A691-1D25-CF57-620DED87FF29}" dt="2022-11-12T23:51:45.017" v="479"/>
          <ac:spMkLst>
            <pc:docMk/>
            <pc:sldMk cId="3674142816" sldId="260"/>
            <ac:spMk id="8" creationId="{1B15ED52-F352-441B-82BF-E0EA34836D08}"/>
          </ac:spMkLst>
        </pc:spChg>
        <pc:spChg chg="del">
          <ac:chgData name="Andreea Scarlat (2128314)" userId="S::2128314@student.uwtsd.ac.uk::03af8867-4e80-4973-812a-b404f1286320" providerId="AD" clId="Web-{994E85A3-A691-1D25-CF57-620DED87FF29}" dt="2022-11-12T23:51:45.017" v="479"/>
          <ac:spMkLst>
            <pc:docMk/>
            <pc:sldMk cId="3674142816" sldId="260"/>
            <ac:spMk id="10" creationId="{3B2E3793-BFE6-45A2-9B7B-E18844431C99}"/>
          </ac:spMkLst>
        </pc:spChg>
        <pc:spChg chg="del">
          <ac:chgData name="Andreea Scarlat (2128314)" userId="S::2128314@student.uwtsd.ac.uk::03af8867-4e80-4973-812a-b404f1286320" providerId="AD" clId="Web-{994E85A3-A691-1D25-CF57-620DED87FF29}" dt="2022-11-12T23:51:45.017" v="479"/>
          <ac:spMkLst>
            <pc:docMk/>
            <pc:sldMk cId="3674142816" sldId="260"/>
            <ac:spMk id="12" creationId="{BC4C4868-CB8F-4AF9-9CDB-8108F2C19B67}"/>
          </ac:spMkLst>
        </pc:spChg>
        <pc:spChg chg="del">
          <ac:chgData name="Andreea Scarlat (2128314)" userId="S::2128314@student.uwtsd.ac.uk::03af8867-4e80-4973-812a-b404f1286320" providerId="AD" clId="Web-{994E85A3-A691-1D25-CF57-620DED87FF29}" dt="2022-11-12T23:51:45.017" v="479"/>
          <ac:spMkLst>
            <pc:docMk/>
            <pc:sldMk cId="3674142816" sldId="260"/>
            <ac:spMk id="14" creationId="{375E0459-6403-40CD-989D-56A4407CA12E}"/>
          </ac:spMkLst>
        </pc:spChg>
        <pc:spChg chg="del">
          <ac:chgData name="Andreea Scarlat (2128314)" userId="S::2128314@student.uwtsd.ac.uk::03af8867-4e80-4973-812a-b404f1286320" providerId="AD" clId="Web-{994E85A3-A691-1D25-CF57-620DED87FF29}" dt="2022-11-12T23:51:45.017" v="479"/>
          <ac:spMkLst>
            <pc:docMk/>
            <pc:sldMk cId="3674142816" sldId="260"/>
            <ac:spMk id="16" creationId="{53E5B1A8-3AC9-4BD1-9BBC-78CA94F2D1BA}"/>
          </ac:spMkLst>
        </pc:spChg>
      </pc:sldChg>
      <pc:sldChg chg="del">
        <pc:chgData name="Andreea Scarlat (2128314)" userId="S::2128314@student.uwtsd.ac.uk::03af8867-4e80-4973-812a-b404f1286320" providerId="AD" clId="Web-{994E85A3-A691-1D25-CF57-620DED87FF29}" dt="2022-11-12T23:14:16.480" v="9"/>
        <pc:sldMkLst>
          <pc:docMk/>
          <pc:sldMk cId="755844342" sldId="261"/>
        </pc:sldMkLst>
      </pc:sldChg>
      <pc:sldChg chg="addSp delSp modSp new mod setBg modClrScheme delDesignElem chgLayout">
        <pc:chgData name="Andreea Scarlat (2128314)" userId="S::2128314@student.uwtsd.ac.uk::03af8867-4e80-4973-812a-b404f1286320" providerId="AD" clId="Web-{994E85A3-A691-1D25-CF57-620DED87FF29}" dt="2022-11-12T23:51:45.017" v="479"/>
        <pc:sldMkLst>
          <pc:docMk/>
          <pc:sldMk cId="1235143507" sldId="262"/>
        </pc:sldMkLst>
        <pc:spChg chg="mod ord">
          <ac:chgData name="Andreea Scarlat (2128314)" userId="S::2128314@student.uwtsd.ac.uk::03af8867-4e80-4973-812a-b404f1286320" providerId="AD" clId="Web-{994E85A3-A691-1D25-CF57-620DED87FF29}" dt="2022-11-12T23:51:45.017" v="479"/>
          <ac:spMkLst>
            <pc:docMk/>
            <pc:sldMk cId="1235143507" sldId="262"/>
            <ac:spMk id="2" creationId="{B6E9903B-E4D8-A026-7E3C-1C38CC165CC3}"/>
          </ac:spMkLst>
        </pc:spChg>
        <pc:spChg chg="add del mod">
          <ac:chgData name="Andreea Scarlat (2128314)" userId="S::2128314@student.uwtsd.ac.uk::03af8867-4e80-4973-812a-b404f1286320" providerId="AD" clId="Web-{994E85A3-A691-1D25-CF57-620DED87FF29}" dt="2022-11-12T23:14:44.262" v="14"/>
          <ac:spMkLst>
            <pc:docMk/>
            <pc:sldMk cId="1235143507" sldId="262"/>
            <ac:spMk id="3" creationId="{91006156-74BA-16CA-F0E8-BC27B796F918}"/>
          </ac:spMkLst>
        </pc:spChg>
        <pc:spChg chg="add del">
          <ac:chgData name="Andreea Scarlat (2128314)" userId="S::2128314@student.uwtsd.ac.uk::03af8867-4e80-4973-812a-b404f1286320" providerId="AD" clId="Web-{994E85A3-A691-1D25-CF57-620DED87FF29}" dt="2022-11-12T23:14:44.231" v="13"/>
          <ac:spMkLst>
            <pc:docMk/>
            <pc:sldMk cId="1235143507" sldId="262"/>
            <ac:spMk id="9" creationId="{3A5B4632-C963-4296-86F0-79AA9EA5AE98}"/>
          </ac:spMkLst>
        </pc:spChg>
        <pc:spChg chg="add del">
          <ac:chgData name="Andreea Scarlat (2128314)" userId="S::2128314@student.uwtsd.ac.uk::03af8867-4e80-4973-812a-b404f1286320" providerId="AD" clId="Web-{994E85A3-A691-1D25-CF57-620DED87FF29}" dt="2022-11-12T23:51:45.017" v="479"/>
          <ac:spMkLst>
            <pc:docMk/>
            <pc:sldMk cId="1235143507" sldId="262"/>
            <ac:spMk id="12" creationId="{08E89D5E-1885-4160-AC77-CC471DD1D0DB}"/>
          </ac:spMkLst>
        </pc:spChg>
        <pc:graphicFrameChg chg="add del">
          <ac:chgData name="Andreea Scarlat (2128314)" userId="S::2128314@student.uwtsd.ac.uk::03af8867-4e80-4973-812a-b404f1286320" providerId="AD" clId="Web-{994E85A3-A691-1D25-CF57-620DED87FF29}" dt="2022-11-12T23:14:35.902" v="11"/>
          <ac:graphicFrameMkLst>
            <pc:docMk/>
            <pc:sldMk cId="1235143507" sldId="262"/>
            <ac:graphicFrameMk id="5" creationId="{F0FB907F-1479-7C9C-0F2F-8DD4CA4440ED}"/>
          </ac:graphicFrameMkLst>
        </pc:graphicFrameChg>
        <pc:graphicFrameChg chg="add del">
          <ac:chgData name="Andreea Scarlat (2128314)" userId="S::2128314@student.uwtsd.ac.uk::03af8867-4e80-4973-812a-b404f1286320" providerId="AD" clId="Web-{994E85A3-A691-1D25-CF57-620DED87FF29}" dt="2022-11-12T23:14:44.231" v="13"/>
          <ac:graphicFrameMkLst>
            <pc:docMk/>
            <pc:sldMk cId="1235143507" sldId="262"/>
            <ac:graphicFrameMk id="7" creationId="{1D4FDE9D-835E-D466-DACB-4FD7AAB6B755}"/>
          </ac:graphicFrameMkLst>
        </pc:graphicFrameChg>
        <pc:graphicFrameChg chg="add mod ord">
          <ac:chgData name="Andreea Scarlat (2128314)" userId="S::2128314@student.uwtsd.ac.uk::03af8867-4e80-4973-812a-b404f1286320" providerId="AD" clId="Web-{994E85A3-A691-1D25-CF57-620DED87FF29}" dt="2022-11-12T23:51:45.017" v="479"/>
          <ac:graphicFrameMkLst>
            <pc:docMk/>
            <pc:sldMk cId="1235143507" sldId="262"/>
            <ac:graphicFrameMk id="13" creationId="{1C4EA533-62E4-1947-48F2-A42DBF2DBA0A}"/>
          </ac:graphicFrameMkLst>
        </pc:graphicFrameChg>
        <pc:cxnChg chg="add del">
          <ac:chgData name="Andreea Scarlat (2128314)" userId="S::2128314@student.uwtsd.ac.uk::03af8867-4e80-4973-812a-b404f1286320" providerId="AD" clId="Web-{994E85A3-A691-1D25-CF57-620DED87FF29}" dt="2022-11-12T23:51:45.017" v="479"/>
          <ac:cxnSpMkLst>
            <pc:docMk/>
            <pc:sldMk cId="1235143507" sldId="262"/>
            <ac:cxnSpMk id="11" creationId="{550D2BD1-98F9-412D-905B-3A843EF4078B}"/>
          </ac:cxnSpMkLst>
        </pc:cxnChg>
      </pc:sldChg>
      <pc:sldChg chg="addSp delSp modSp new mod setBg modClrScheme delDesignElem chgLayout">
        <pc:chgData name="Andreea Scarlat (2128314)" userId="S::2128314@student.uwtsd.ac.uk::03af8867-4e80-4973-812a-b404f1286320" providerId="AD" clId="Web-{994E85A3-A691-1D25-CF57-620DED87FF29}" dt="2022-11-12T23:51:45.017" v="479"/>
        <pc:sldMkLst>
          <pc:docMk/>
          <pc:sldMk cId="3601853489" sldId="263"/>
        </pc:sldMkLst>
        <pc:spChg chg="mod ord">
          <ac:chgData name="Andreea Scarlat (2128314)" userId="S::2128314@student.uwtsd.ac.uk::03af8867-4e80-4973-812a-b404f1286320" providerId="AD" clId="Web-{994E85A3-A691-1D25-CF57-620DED87FF29}" dt="2022-11-12T23:51:45.017" v="479"/>
          <ac:spMkLst>
            <pc:docMk/>
            <pc:sldMk cId="3601853489" sldId="263"/>
            <ac:spMk id="2" creationId="{6C840A3B-74C9-614F-D1F2-CC45A5274585}"/>
          </ac:spMkLst>
        </pc:spChg>
        <pc:spChg chg="mod ord">
          <ac:chgData name="Andreea Scarlat (2128314)" userId="S::2128314@student.uwtsd.ac.uk::03af8867-4e80-4973-812a-b404f1286320" providerId="AD" clId="Web-{994E85A3-A691-1D25-CF57-620DED87FF29}" dt="2022-11-12T23:51:45.017" v="479"/>
          <ac:spMkLst>
            <pc:docMk/>
            <pc:sldMk cId="3601853489" sldId="263"/>
            <ac:spMk id="3" creationId="{182DD75F-CE64-9FE1-050E-AE1FEEBDF6A6}"/>
          </ac:spMkLst>
        </pc:spChg>
        <pc:spChg chg="add del">
          <ac:chgData name="Andreea Scarlat (2128314)" userId="S::2128314@student.uwtsd.ac.uk::03af8867-4e80-4973-812a-b404f1286320" providerId="AD" clId="Web-{994E85A3-A691-1D25-CF57-620DED87FF29}" dt="2022-11-12T23:30:52.370" v="212"/>
          <ac:spMkLst>
            <pc:docMk/>
            <pc:sldMk cId="3601853489" sldId="263"/>
            <ac:spMk id="8" creationId="{DE7FFD28-545C-4C88-A2E7-152FB234C92C}"/>
          </ac:spMkLst>
        </pc:spChg>
        <pc:picChg chg="add">
          <ac:chgData name="Andreea Scarlat (2128314)" userId="S::2128314@student.uwtsd.ac.uk::03af8867-4e80-4973-812a-b404f1286320" providerId="AD" clId="Web-{994E85A3-A691-1D25-CF57-620DED87FF29}" dt="2022-11-12T23:30:52.370" v="212"/>
          <ac:picMkLst>
            <pc:docMk/>
            <pc:sldMk cId="3601853489" sldId="263"/>
            <ac:picMk id="10" creationId="{C3B294FB-DD2E-6A4B-69F6-64F41ED00622}"/>
          </ac:picMkLst>
        </pc:picChg>
        <pc:cxnChg chg="add del">
          <ac:chgData name="Andreea Scarlat (2128314)" userId="S::2128314@student.uwtsd.ac.uk::03af8867-4e80-4973-812a-b404f1286320" providerId="AD" clId="Web-{994E85A3-A691-1D25-CF57-620DED87FF29}" dt="2022-11-12T23:51:45.017" v="479"/>
          <ac:cxnSpMkLst>
            <pc:docMk/>
            <pc:sldMk cId="3601853489" sldId="263"/>
            <ac:cxnSpMk id="14" creationId="{A7F400EE-A8A5-48AF-B4D6-291B52C6F0B0}"/>
          </ac:cxnSpMkLst>
        </pc:cxnChg>
      </pc:sldChg>
      <pc:sldChg chg="addSp delSp modSp new mod setBg modClrScheme delDesignElem chgLayout">
        <pc:chgData name="Andreea Scarlat (2128314)" userId="S::2128314@student.uwtsd.ac.uk::03af8867-4e80-4973-812a-b404f1286320" providerId="AD" clId="Web-{994E85A3-A691-1D25-CF57-620DED87FF29}" dt="2022-11-12T23:51:45.017" v="479"/>
        <pc:sldMkLst>
          <pc:docMk/>
          <pc:sldMk cId="1665832005" sldId="264"/>
        </pc:sldMkLst>
        <pc:spChg chg="mod ord">
          <ac:chgData name="Andreea Scarlat (2128314)" userId="S::2128314@student.uwtsd.ac.uk::03af8867-4e80-4973-812a-b404f1286320" providerId="AD" clId="Web-{994E85A3-A691-1D25-CF57-620DED87FF29}" dt="2022-11-12T23:51:45.017" v="479"/>
          <ac:spMkLst>
            <pc:docMk/>
            <pc:sldMk cId="1665832005" sldId="264"/>
            <ac:spMk id="2" creationId="{BEA5EB6C-33B7-0E44-68C8-4C9953FC386D}"/>
          </ac:spMkLst>
        </pc:spChg>
        <pc:spChg chg="mod ord">
          <ac:chgData name="Andreea Scarlat (2128314)" userId="S::2128314@student.uwtsd.ac.uk::03af8867-4e80-4973-812a-b404f1286320" providerId="AD" clId="Web-{994E85A3-A691-1D25-CF57-620DED87FF29}" dt="2022-11-12T23:51:45.017" v="479"/>
          <ac:spMkLst>
            <pc:docMk/>
            <pc:sldMk cId="1665832005" sldId="264"/>
            <ac:spMk id="3" creationId="{4D6E9887-ECC7-BF39-0861-CC5317DE9425}"/>
          </ac:spMkLst>
        </pc:spChg>
        <pc:spChg chg="add del">
          <ac:chgData name="Andreea Scarlat (2128314)" userId="S::2128314@student.uwtsd.ac.uk::03af8867-4e80-4973-812a-b404f1286320" providerId="AD" clId="Web-{994E85A3-A691-1D25-CF57-620DED87FF29}" dt="2022-11-12T23:44:06.442" v="420"/>
          <ac:spMkLst>
            <pc:docMk/>
            <pc:sldMk cId="1665832005" sldId="264"/>
            <ac:spMk id="8" creationId="{0D7B6173-1D58-48E2-83CF-37350F315F75}"/>
          </ac:spMkLst>
        </pc:spChg>
        <pc:spChg chg="add del">
          <ac:chgData name="Andreea Scarlat (2128314)" userId="S::2128314@student.uwtsd.ac.uk::03af8867-4e80-4973-812a-b404f1286320" providerId="AD" clId="Web-{994E85A3-A691-1D25-CF57-620DED87FF29}" dt="2022-11-12T23:44:06.442" v="420"/>
          <ac:spMkLst>
            <pc:docMk/>
            <pc:sldMk cId="1665832005" sldId="264"/>
            <ac:spMk id="10" creationId="{C7465CB2-E160-4D8E-B8B3-B7AFCAFC5BC1}"/>
          </ac:spMkLst>
        </pc:spChg>
        <pc:spChg chg="add del">
          <ac:chgData name="Andreea Scarlat (2128314)" userId="S::2128314@student.uwtsd.ac.uk::03af8867-4e80-4973-812a-b404f1286320" providerId="AD" clId="Web-{994E85A3-A691-1D25-CF57-620DED87FF29}" dt="2022-11-12T23:44:06.442" v="420"/>
          <ac:spMkLst>
            <pc:docMk/>
            <pc:sldMk cId="1665832005" sldId="264"/>
            <ac:spMk id="14" creationId="{1A8FFABF-F1A6-4C80-A0A6-29F3162FEFFE}"/>
          </ac:spMkLst>
        </pc:spChg>
        <pc:spChg chg="add del">
          <ac:chgData name="Andreea Scarlat (2128314)" userId="S::2128314@student.uwtsd.ac.uk::03af8867-4e80-4973-812a-b404f1286320" providerId="AD" clId="Web-{994E85A3-A691-1D25-CF57-620DED87FF29}" dt="2022-11-12T23:44:06.442" v="420"/>
          <ac:spMkLst>
            <pc:docMk/>
            <pc:sldMk cId="1665832005" sldId="264"/>
            <ac:spMk id="16" creationId="{ED4C1E4B-EA97-41D4-855C-680107905C03}"/>
          </ac:spMkLst>
        </pc:spChg>
        <pc:spChg chg="add del">
          <ac:chgData name="Andreea Scarlat (2128314)" userId="S::2128314@student.uwtsd.ac.uk::03af8867-4e80-4973-812a-b404f1286320" providerId="AD" clId="Web-{994E85A3-A691-1D25-CF57-620DED87FF29}" dt="2022-11-12T23:44:15.161" v="422"/>
          <ac:spMkLst>
            <pc:docMk/>
            <pc:sldMk cId="1665832005" sldId="264"/>
            <ac:spMk id="18" creationId="{DE7FFD28-545C-4C88-A2E7-152FB234C92C}"/>
          </ac:spMkLst>
        </pc:spChg>
        <pc:spChg chg="add del">
          <ac:chgData name="Andreea Scarlat (2128314)" userId="S::2128314@student.uwtsd.ac.uk::03af8867-4e80-4973-812a-b404f1286320" providerId="AD" clId="Web-{994E85A3-A691-1D25-CF57-620DED87FF29}" dt="2022-11-12T23:51:45.017" v="479"/>
          <ac:spMkLst>
            <pc:docMk/>
            <pc:sldMk cId="1665832005" sldId="264"/>
            <ac:spMk id="20" creationId="{827B839B-9ADE-406B-8590-F1CAEDED45A1}"/>
          </ac:spMkLst>
        </pc:spChg>
        <pc:spChg chg="add del">
          <ac:chgData name="Andreea Scarlat (2128314)" userId="S::2128314@student.uwtsd.ac.uk::03af8867-4e80-4973-812a-b404f1286320" providerId="AD" clId="Web-{994E85A3-A691-1D25-CF57-620DED87FF29}" dt="2022-11-12T23:51:45.017" v="479"/>
          <ac:spMkLst>
            <pc:docMk/>
            <pc:sldMk cId="1665832005" sldId="264"/>
            <ac:spMk id="21" creationId="{CFE45BF0-46DB-408C-B5F7-7B11716805D4}"/>
          </ac:spMkLst>
        </pc:spChg>
        <pc:spChg chg="add del">
          <ac:chgData name="Andreea Scarlat (2128314)" userId="S::2128314@student.uwtsd.ac.uk::03af8867-4e80-4973-812a-b404f1286320" providerId="AD" clId="Web-{994E85A3-A691-1D25-CF57-620DED87FF29}" dt="2022-11-12T23:51:45.017" v="479"/>
          <ac:spMkLst>
            <pc:docMk/>
            <pc:sldMk cId="1665832005" sldId="264"/>
            <ac:spMk id="22" creationId="{2AEBC8F2-97B1-41B4-93F1-2D289E197FBA}"/>
          </ac:spMkLst>
        </pc:spChg>
        <pc:spChg chg="add del">
          <ac:chgData name="Andreea Scarlat (2128314)" userId="S::2128314@student.uwtsd.ac.uk::03af8867-4e80-4973-812a-b404f1286320" providerId="AD" clId="Web-{994E85A3-A691-1D25-CF57-620DED87FF29}" dt="2022-11-12T23:51:45.017" v="479"/>
          <ac:spMkLst>
            <pc:docMk/>
            <pc:sldMk cId="1665832005" sldId="264"/>
            <ac:spMk id="23" creationId="{472E3A19-F5D5-48FC-BB9C-48C2F68F598B}"/>
          </ac:spMkLst>
        </pc:spChg>
        <pc:spChg chg="add del">
          <ac:chgData name="Andreea Scarlat (2128314)" userId="S::2128314@student.uwtsd.ac.uk::03af8867-4e80-4973-812a-b404f1286320" providerId="AD" clId="Web-{994E85A3-A691-1D25-CF57-620DED87FF29}" dt="2022-11-12T23:51:45.017" v="479"/>
          <ac:spMkLst>
            <pc:docMk/>
            <pc:sldMk cId="1665832005" sldId="264"/>
            <ac:spMk id="24" creationId="{7A62E32F-BB65-43A8-8EB5-92346890E549}"/>
          </ac:spMkLst>
        </pc:spChg>
        <pc:spChg chg="add del">
          <ac:chgData name="Andreea Scarlat (2128314)" userId="S::2128314@student.uwtsd.ac.uk::03af8867-4e80-4973-812a-b404f1286320" providerId="AD" clId="Web-{994E85A3-A691-1D25-CF57-620DED87FF29}" dt="2022-11-12T23:51:45.017" v="479"/>
          <ac:spMkLst>
            <pc:docMk/>
            <pc:sldMk cId="1665832005" sldId="264"/>
            <ac:spMk id="25" creationId="{14E91B64-9FCC-451E-AFB4-A827D6329367}"/>
          </ac:spMkLst>
        </pc:spChg>
        <pc:picChg chg="add del">
          <ac:chgData name="Andreea Scarlat (2128314)" userId="S::2128314@student.uwtsd.ac.uk::03af8867-4e80-4973-812a-b404f1286320" providerId="AD" clId="Web-{994E85A3-A691-1D25-CF57-620DED87FF29}" dt="2022-11-12T23:43:54.051" v="418"/>
          <ac:picMkLst>
            <pc:docMk/>
            <pc:sldMk cId="1665832005" sldId="264"/>
            <ac:picMk id="5" creationId="{5DD84CB2-2BDA-A1D2-EF5E-9D9A7F8B4652}"/>
          </ac:picMkLst>
        </pc:picChg>
        <pc:picChg chg="add del">
          <ac:chgData name="Andreea Scarlat (2128314)" userId="S::2128314@student.uwtsd.ac.uk::03af8867-4e80-4973-812a-b404f1286320" providerId="AD" clId="Web-{994E85A3-A691-1D25-CF57-620DED87FF29}" dt="2022-11-12T23:44:06.442" v="420"/>
          <ac:picMkLst>
            <pc:docMk/>
            <pc:sldMk cId="1665832005" sldId="264"/>
            <ac:picMk id="12" creationId="{BF79C704-FD27-4BBA-A751-4A80EDB173B8}"/>
          </ac:picMkLst>
        </pc:picChg>
        <pc:cxnChg chg="add del">
          <ac:chgData name="Andreea Scarlat (2128314)" userId="S::2128314@student.uwtsd.ac.uk::03af8867-4e80-4973-812a-b404f1286320" providerId="AD" clId="Web-{994E85A3-A691-1D25-CF57-620DED87FF29}" dt="2022-11-12T23:43:54.051" v="418"/>
          <ac:cxnSpMkLst>
            <pc:docMk/>
            <pc:sldMk cId="1665832005" sldId="264"/>
            <ac:cxnSpMk id="9" creationId="{A7F400EE-A8A5-48AF-B4D6-291B52C6F0B0}"/>
          </ac:cxnSpMkLst>
        </pc:cxnChg>
      </pc:sldChg>
      <pc:sldChg chg="addSp delSp modSp new mod setBg modClrScheme delDesignElem chgLayout">
        <pc:chgData name="Andreea Scarlat (2128314)" userId="S::2128314@student.uwtsd.ac.uk::03af8867-4e80-4973-812a-b404f1286320" providerId="AD" clId="Web-{994E85A3-A691-1D25-CF57-620DED87FF29}" dt="2022-11-13T00:04:17.058" v="901"/>
        <pc:sldMkLst>
          <pc:docMk/>
          <pc:sldMk cId="91144346" sldId="265"/>
        </pc:sldMkLst>
        <pc:spChg chg="mod ord">
          <ac:chgData name="Andreea Scarlat (2128314)" userId="S::2128314@student.uwtsd.ac.uk::03af8867-4e80-4973-812a-b404f1286320" providerId="AD" clId="Web-{994E85A3-A691-1D25-CF57-620DED87FF29}" dt="2022-11-13T00:04:17.058" v="900"/>
          <ac:spMkLst>
            <pc:docMk/>
            <pc:sldMk cId="91144346" sldId="265"/>
            <ac:spMk id="2" creationId="{77728F23-F7C7-E1E3-1CE8-7C2F1A195B3F}"/>
          </ac:spMkLst>
        </pc:spChg>
        <pc:spChg chg="add del mod ord">
          <ac:chgData name="Andreea Scarlat (2128314)" userId="S::2128314@student.uwtsd.ac.uk::03af8867-4e80-4973-812a-b404f1286320" providerId="AD" clId="Web-{994E85A3-A691-1D25-CF57-620DED87FF29}" dt="2022-11-13T00:04:17.058" v="901"/>
          <ac:spMkLst>
            <pc:docMk/>
            <pc:sldMk cId="91144346" sldId="265"/>
            <ac:spMk id="3" creationId="{97E1234F-0CDB-66C8-BEB2-3E0F6A78E19D}"/>
          </ac:spMkLst>
        </pc:spChg>
        <pc:spChg chg="add del">
          <ac:chgData name="Andreea Scarlat (2128314)" userId="S::2128314@student.uwtsd.ac.uk::03af8867-4e80-4973-812a-b404f1286320" providerId="AD" clId="Web-{994E85A3-A691-1D25-CF57-620DED87FF29}" dt="2022-11-13T00:04:17.058" v="901"/>
          <ac:spMkLst>
            <pc:docMk/>
            <pc:sldMk cId="91144346" sldId="265"/>
            <ac:spMk id="6" creationId="{827B839B-9ADE-406B-8590-F1CAEDED45A1}"/>
          </ac:spMkLst>
        </pc:spChg>
        <pc:spChg chg="add del">
          <ac:chgData name="Andreea Scarlat (2128314)" userId="S::2128314@student.uwtsd.ac.uk::03af8867-4e80-4973-812a-b404f1286320" providerId="AD" clId="Web-{994E85A3-A691-1D25-CF57-620DED87FF29}" dt="2022-11-13T00:04:17.058" v="901"/>
          <ac:spMkLst>
            <pc:docMk/>
            <pc:sldMk cId="91144346" sldId="265"/>
            <ac:spMk id="7" creationId="{CFE45BF0-46DB-408C-B5F7-7B11716805D4}"/>
          </ac:spMkLst>
        </pc:spChg>
        <pc:spChg chg="add del">
          <ac:chgData name="Andreea Scarlat (2128314)" userId="S::2128314@student.uwtsd.ac.uk::03af8867-4e80-4973-812a-b404f1286320" providerId="AD" clId="Web-{994E85A3-A691-1D25-CF57-620DED87FF29}" dt="2022-11-12T23:49:32.310" v="464"/>
          <ac:spMkLst>
            <pc:docMk/>
            <pc:sldMk cId="91144346" sldId="265"/>
            <ac:spMk id="8" creationId="{827B839B-9ADE-406B-8590-F1CAEDED45A1}"/>
          </ac:spMkLst>
        </pc:spChg>
        <pc:spChg chg="add del">
          <ac:chgData name="Andreea Scarlat (2128314)" userId="S::2128314@student.uwtsd.ac.uk::03af8867-4e80-4973-812a-b404f1286320" providerId="AD" clId="Web-{994E85A3-A691-1D25-CF57-620DED87FF29}" dt="2022-11-12T23:49:23.779" v="462"/>
          <ac:spMkLst>
            <pc:docMk/>
            <pc:sldMk cId="91144346" sldId="265"/>
            <ac:spMk id="9" creationId="{D1D34770-47A8-402C-AF23-2B653F2D88C1}"/>
          </ac:spMkLst>
        </pc:spChg>
        <pc:spChg chg="add del">
          <ac:chgData name="Andreea Scarlat (2128314)" userId="S::2128314@student.uwtsd.ac.uk::03af8867-4e80-4973-812a-b404f1286320" providerId="AD" clId="Web-{994E85A3-A691-1D25-CF57-620DED87FF29}" dt="2022-11-12T23:49:32.310" v="464"/>
          <ac:spMkLst>
            <pc:docMk/>
            <pc:sldMk cId="91144346" sldId="265"/>
            <ac:spMk id="10" creationId="{CFE45BF0-46DB-408C-B5F7-7B11716805D4}"/>
          </ac:spMkLst>
        </pc:spChg>
        <pc:spChg chg="add del">
          <ac:chgData name="Andreea Scarlat (2128314)" userId="S::2128314@student.uwtsd.ac.uk::03af8867-4e80-4973-812a-b404f1286320" providerId="AD" clId="Web-{994E85A3-A691-1D25-CF57-620DED87FF29}" dt="2022-11-13T00:04:17.058" v="901"/>
          <ac:spMkLst>
            <pc:docMk/>
            <pc:sldMk cId="91144346" sldId="265"/>
            <ac:spMk id="11" creationId="{2AEBC8F2-97B1-41B4-93F1-2D289E197FBA}"/>
          </ac:spMkLst>
        </pc:spChg>
        <pc:spChg chg="add del">
          <ac:chgData name="Andreea Scarlat (2128314)" userId="S::2128314@student.uwtsd.ac.uk::03af8867-4e80-4973-812a-b404f1286320" providerId="AD" clId="Web-{994E85A3-A691-1D25-CF57-620DED87FF29}" dt="2022-11-12T23:49:32.310" v="464"/>
          <ac:spMkLst>
            <pc:docMk/>
            <pc:sldMk cId="91144346" sldId="265"/>
            <ac:spMk id="12" creationId="{2AEBC8F2-97B1-41B4-93F1-2D289E197FBA}"/>
          </ac:spMkLst>
        </pc:spChg>
        <pc:spChg chg="add del">
          <ac:chgData name="Andreea Scarlat (2128314)" userId="S::2128314@student.uwtsd.ac.uk::03af8867-4e80-4973-812a-b404f1286320" providerId="AD" clId="Web-{994E85A3-A691-1D25-CF57-620DED87FF29}" dt="2022-11-13T00:04:17.058" v="901"/>
          <ac:spMkLst>
            <pc:docMk/>
            <pc:sldMk cId="91144346" sldId="265"/>
            <ac:spMk id="13" creationId="{472E3A19-F5D5-48FC-BB9C-48C2F68F598B}"/>
          </ac:spMkLst>
        </pc:spChg>
        <pc:spChg chg="add del">
          <ac:chgData name="Andreea Scarlat (2128314)" userId="S::2128314@student.uwtsd.ac.uk::03af8867-4e80-4973-812a-b404f1286320" providerId="AD" clId="Web-{994E85A3-A691-1D25-CF57-620DED87FF29}" dt="2022-11-12T23:49:32.310" v="464"/>
          <ac:spMkLst>
            <pc:docMk/>
            <pc:sldMk cId="91144346" sldId="265"/>
            <ac:spMk id="14" creationId="{472E3A19-F5D5-48FC-BB9C-48C2F68F598B}"/>
          </ac:spMkLst>
        </pc:spChg>
        <pc:spChg chg="add del">
          <ac:chgData name="Andreea Scarlat (2128314)" userId="S::2128314@student.uwtsd.ac.uk::03af8867-4e80-4973-812a-b404f1286320" providerId="AD" clId="Web-{994E85A3-A691-1D25-CF57-620DED87FF29}" dt="2022-11-13T00:04:17.058" v="901"/>
          <ac:spMkLst>
            <pc:docMk/>
            <pc:sldMk cId="91144346" sldId="265"/>
            <ac:spMk id="15" creationId="{7A62E32F-BB65-43A8-8EB5-92346890E549}"/>
          </ac:spMkLst>
        </pc:spChg>
        <pc:spChg chg="add del">
          <ac:chgData name="Andreea Scarlat (2128314)" userId="S::2128314@student.uwtsd.ac.uk::03af8867-4e80-4973-812a-b404f1286320" providerId="AD" clId="Web-{994E85A3-A691-1D25-CF57-620DED87FF29}" dt="2022-11-12T23:49:32.310" v="464"/>
          <ac:spMkLst>
            <pc:docMk/>
            <pc:sldMk cId="91144346" sldId="265"/>
            <ac:spMk id="16" creationId="{7A62E32F-BB65-43A8-8EB5-92346890E549}"/>
          </ac:spMkLst>
        </pc:spChg>
        <pc:spChg chg="add del">
          <ac:chgData name="Andreea Scarlat (2128314)" userId="S::2128314@student.uwtsd.ac.uk::03af8867-4e80-4973-812a-b404f1286320" providerId="AD" clId="Web-{994E85A3-A691-1D25-CF57-620DED87FF29}" dt="2022-11-13T00:04:17.058" v="901"/>
          <ac:spMkLst>
            <pc:docMk/>
            <pc:sldMk cId="91144346" sldId="265"/>
            <ac:spMk id="17" creationId="{14E91B64-9FCC-451E-AFB4-A827D6329367}"/>
          </ac:spMkLst>
        </pc:spChg>
        <pc:spChg chg="add del">
          <ac:chgData name="Andreea Scarlat (2128314)" userId="S::2128314@student.uwtsd.ac.uk::03af8867-4e80-4973-812a-b404f1286320" providerId="AD" clId="Web-{994E85A3-A691-1D25-CF57-620DED87FF29}" dt="2022-11-12T23:49:32.310" v="464"/>
          <ac:spMkLst>
            <pc:docMk/>
            <pc:sldMk cId="91144346" sldId="265"/>
            <ac:spMk id="18" creationId="{14E91B64-9FCC-451E-AFB4-A827D6329367}"/>
          </ac:spMkLst>
        </pc:spChg>
        <pc:spChg chg="add del">
          <ac:chgData name="Andreea Scarlat (2128314)" userId="S::2128314@student.uwtsd.ac.uk::03af8867-4e80-4973-812a-b404f1286320" providerId="AD" clId="Web-{994E85A3-A691-1D25-CF57-620DED87FF29}" dt="2022-11-13T00:03:55.682" v="896"/>
          <ac:spMkLst>
            <pc:docMk/>
            <pc:sldMk cId="91144346" sldId="265"/>
            <ac:spMk id="19" creationId="{827B839B-9ADE-406B-8590-F1CAEDED45A1}"/>
          </ac:spMkLst>
        </pc:spChg>
        <pc:spChg chg="add del">
          <ac:chgData name="Andreea Scarlat (2128314)" userId="S::2128314@student.uwtsd.ac.uk::03af8867-4e80-4973-812a-b404f1286320" providerId="AD" clId="Web-{994E85A3-A691-1D25-CF57-620DED87FF29}" dt="2022-11-12T23:49:39.404" v="466"/>
          <ac:spMkLst>
            <pc:docMk/>
            <pc:sldMk cId="91144346" sldId="265"/>
            <ac:spMk id="20" creationId="{8D71EDA1-87BF-4D5D-AB79-F346FD19278A}"/>
          </ac:spMkLst>
        </pc:spChg>
        <pc:spChg chg="add del">
          <ac:chgData name="Andreea Scarlat (2128314)" userId="S::2128314@student.uwtsd.ac.uk::03af8867-4e80-4973-812a-b404f1286320" providerId="AD" clId="Web-{994E85A3-A691-1D25-CF57-620DED87FF29}" dt="2022-11-12T23:49:39.404" v="466"/>
          <ac:spMkLst>
            <pc:docMk/>
            <pc:sldMk cId="91144346" sldId="265"/>
            <ac:spMk id="21" creationId="{09588DA8-065E-4F6F-8EFD-43104AB2E0CF}"/>
          </ac:spMkLst>
        </pc:spChg>
        <pc:spChg chg="add del">
          <ac:chgData name="Andreea Scarlat (2128314)" userId="S::2128314@student.uwtsd.ac.uk::03af8867-4e80-4973-812a-b404f1286320" providerId="AD" clId="Web-{994E85A3-A691-1D25-CF57-620DED87FF29}" dt="2022-11-12T23:49:39.404" v="466"/>
          <ac:spMkLst>
            <pc:docMk/>
            <pc:sldMk cId="91144346" sldId="265"/>
            <ac:spMk id="22" creationId="{C4285719-470E-454C-AF62-8323075F1F5B}"/>
          </ac:spMkLst>
        </pc:spChg>
        <pc:spChg chg="add del">
          <ac:chgData name="Andreea Scarlat (2128314)" userId="S::2128314@student.uwtsd.ac.uk::03af8867-4e80-4973-812a-b404f1286320" providerId="AD" clId="Web-{994E85A3-A691-1D25-CF57-620DED87FF29}" dt="2022-11-12T23:49:39.404" v="466"/>
          <ac:spMkLst>
            <pc:docMk/>
            <pc:sldMk cId="91144346" sldId="265"/>
            <ac:spMk id="23" creationId="{CD9FE4EF-C4D8-49A0-B2FF-81D8DB7D8A24}"/>
          </ac:spMkLst>
        </pc:spChg>
        <pc:spChg chg="add del">
          <ac:chgData name="Andreea Scarlat (2128314)" userId="S::2128314@student.uwtsd.ac.uk::03af8867-4e80-4973-812a-b404f1286320" providerId="AD" clId="Web-{994E85A3-A691-1D25-CF57-620DED87FF29}" dt="2022-11-12T23:49:39.404" v="466"/>
          <ac:spMkLst>
            <pc:docMk/>
            <pc:sldMk cId="91144346" sldId="265"/>
            <ac:spMk id="24" creationId="{4300840D-0A0B-4512-BACA-B439D5B9C57C}"/>
          </ac:spMkLst>
        </pc:spChg>
        <pc:spChg chg="add del">
          <ac:chgData name="Andreea Scarlat (2128314)" userId="S::2128314@student.uwtsd.ac.uk::03af8867-4e80-4973-812a-b404f1286320" providerId="AD" clId="Web-{994E85A3-A691-1D25-CF57-620DED87FF29}" dt="2022-11-12T23:49:39.404" v="466"/>
          <ac:spMkLst>
            <pc:docMk/>
            <pc:sldMk cId="91144346" sldId="265"/>
            <ac:spMk id="25" creationId="{D2B78728-A580-49A7-84F9-6EF6F583ADE0}"/>
          </ac:spMkLst>
        </pc:spChg>
        <pc:spChg chg="add del">
          <ac:chgData name="Andreea Scarlat (2128314)" userId="S::2128314@student.uwtsd.ac.uk::03af8867-4e80-4973-812a-b404f1286320" providerId="AD" clId="Web-{994E85A3-A691-1D25-CF57-620DED87FF29}" dt="2022-11-12T23:49:39.404" v="466"/>
          <ac:spMkLst>
            <pc:docMk/>
            <pc:sldMk cId="91144346" sldId="265"/>
            <ac:spMk id="26" creationId="{38FAA1A1-D861-433F-88FA-1E9D6FD31D11}"/>
          </ac:spMkLst>
        </pc:spChg>
        <pc:spChg chg="add del">
          <ac:chgData name="Andreea Scarlat (2128314)" userId="S::2128314@student.uwtsd.ac.uk::03af8867-4e80-4973-812a-b404f1286320" providerId="AD" clId="Web-{994E85A3-A691-1D25-CF57-620DED87FF29}" dt="2022-11-13T00:03:55.682" v="896"/>
          <ac:spMkLst>
            <pc:docMk/>
            <pc:sldMk cId="91144346" sldId="265"/>
            <ac:spMk id="27" creationId="{CFE45BF0-46DB-408C-B5F7-7B11716805D4}"/>
          </ac:spMkLst>
        </pc:spChg>
        <pc:spChg chg="add del">
          <ac:chgData name="Andreea Scarlat (2128314)" userId="S::2128314@student.uwtsd.ac.uk::03af8867-4e80-4973-812a-b404f1286320" providerId="AD" clId="Web-{994E85A3-A691-1D25-CF57-620DED87FF29}" dt="2022-11-12T23:51:45.017" v="479"/>
          <ac:spMkLst>
            <pc:docMk/>
            <pc:sldMk cId="91144346" sldId="265"/>
            <ac:spMk id="28" creationId="{1B15ED52-F352-441B-82BF-E0EA34836D08}"/>
          </ac:spMkLst>
        </pc:spChg>
        <pc:spChg chg="add del">
          <ac:chgData name="Andreea Scarlat (2128314)" userId="S::2128314@student.uwtsd.ac.uk::03af8867-4e80-4973-812a-b404f1286320" providerId="AD" clId="Web-{994E85A3-A691-1D25-CF57-620DED87FF29}" dt="2022-11-12T23:51:45.017" v="479"/>
          <ac:spMkLst>
            <pc:docMk/>
            <pc:sldMk cId="91144346" sldId="265"/>
            <ac:spMk id="29" creationId="{3B2E3793-BFE6-45A2-9B7B-E18844431C99}"/>
          </ac:spMkLst>
        </pc:spChg>
        <pc:spChg chg="add del">
          <ac:chgData name="Andreea Scarlat (2128314)" userId="S::2128314@student.uwtsd.ac.uk::03af8867-4e80-4973-812a-b404f1286320" providerId="AD" clId="Web-{994E85A3-A691-1D25-CF57-620DED87FF29}" dt="2022-11-12T23:51:45.017" v="479"/>
          <ac:spMkLst>
            <pc:docMk/>
            <pc:sldMk cId="91144346" sldId="265"/>
            <ac:spMk id="30" creationId="{BC4C4868-CB8F-4AF9-9CDB-8108F2C19B67}"/>
          </ac:spMkLst>
        </pc:spChg>
        <pc:spChg chg="add del">
          <ac:chgData name="Andreea Scarlat (2128314)" userId="S::2128314@student.uwtsd.ac.uk::03af8867-4e80-4973-812a-b404f1286320" providerId="AD" clId="Web-{994E85A3-A691-1D25-CF57-620DED87FF29}" dt="2022-11-12T23:51:45.017" v="479"/>
          <ac:spMkLst>
            <pc:docMk/>
            <pc:sldMk cId="91144346" sldId="265"/>
            <ac:spMk id="31" creationId="{375E0459-6403-40CD-989D-56A4407CA12E}"/>
          </ac:spMkLst>
        </pc:spChg>
        <pc:spChg chg="add del">
          <ac:chgData name="Andreea Scarlat (2128314)" userId="S::2128314@student.uwtsd.ac.uk::03af8867-4e80-4973-812a-b404f1286320" providerId="AD" clId="Web-{994E85A3-A691-1D25-CF57-620DED87FF29}" dt="2022-11-12T23:51:45.017" v="479"/>
          <ac:spMkLst>
            <pc:docMk/>
            <pc:sldMk cId="91144346" sldId="265"/>
            <ac:spMk id="32" creationId="{53E5B1A8-3AC9-4BD1-9BBC-78CA94F2D1BA}"/>
          </ac:spMkLst>
        </pc:spChg>
        <pc:spChg chg="add del">
          <ac:chgData name="Andreea Scarlat (2128314)" userId="S::2128314@student.uwtsd.ac.uk::03af8867-4e80-4973-812a-b404f1286320" providerId="AD" clId="Web-{994E85A3-A691-1D25-CF57-620DED87FF29}" dt="2022-11-13T00:03:55.682" v="896"/>
          <ac:spMkLst>
            <pc:docMk/>
            <pc:sldMk cId="91144346" sldId="265"/>
            <ac:spMk id="33" creationId="{2AEBC8F2-97B1-41B4-93F1-2D289E197FBA}"/>
          </ac:spMkLst>
        </pc:spChg>
        <pc:spChg chg="add del">
          <ac:chgData name="Andreea Scarlat (2128314)" userId="S::2128314@student.uwtsd.ac.uk::03af8867-4e80-4973-812a-b404f1286320" providerId="AD" clId="Web-{994E85A3-A691-1D25-CF57-620DED87FF29}" dt="2022-11-13T00:03:55.682" v="896"/>
          <ac:spMkLst>
            <pc:docMk/>
            <pc:sldMk cId="91144346" sldId="265"/>
            <ac:spMk id="34" creationId="{472E3A19-F5D5-48FC-BB9C-48C2F68F598B}"/>
          </ac:spMkLst>
        </pc:spChg>
        <pc:spChg chg="add del">
          <ac:chgData name="Andreea Scarlat (2128314)" userId="S::2128314@student.uwtsd.ac.uk::03af8867-4e80-4973-812a-b404f1286320" providerId="AD" clId="Web-{994E85A3-A691-1D25-CF57-620DED87FF29}" dt="2022-11-13T00:03:55.682" v="896"/>
          <ac:spMkLst>
            <pc:docMk/>
            <pc:sldMk cId="91144346" sldId="265"/>
            <ac:spMk id="35" creationId="{7A62E32F-BB65-43A8-8EB5-92346890E549}"/>
          </ac:spMkLst>
        </pc:spChg>
        <pc:spChg chg="add del">
          <ac:chgData name="Andreea Scarlat (2128314)" userId="S::2128314@student.uwtsd.ac.uk::03af8867-4e80-4973-812a-b404f1286320" providerId="AD" clId="Web-{994E85A3-A691-1D25-CF57-620DED87FF29}" dt="2022-11-13T00:03:55.682" v="896"/>
          <ac:spMkLst>
            <pc:docMk/>
            <pc:sldMk cId="91144346" sldId="265"/>
            <ac:spMk id="36" creationId="{14E91B64-9FCC-451E-AFB4-A827D6329367}"/>
          </ac:spMkLst>
        </pc:spChg>
        <pc:spChg chg="add del">
          <ac:chgData name="Andreea Scarlat (2128314)" userId="S::2128314@student.uwtsd.ac.uk::03af8867-4e80-4973-812a-b404f1286320" providerId="AD" clId="Web-{994E85A3-A691-1D25-CF57-620DED87FF29}" dt="2022-11-13T00:04:03.651" v="898"/>
          <ac:spMkLst>
            <pc:docMk/>
            <pc:sldMk cId="91144346" sldId="265"/>
            <ac:spMk id="38" creationId="{39F23E05-E5C5-497C-A842-7BD21B207609}"/>
          </ac:spMkLst>
        </pc:spChg>
        <pc:spChg chg="add del">
          <ac:chgData name="Andreea Scarlat (2128314)" userId="S::2128314@student.uwtsd.ac.uk::03af8867-4e80-4973-812a-b404f1286320" providerId="AD" clId="Web-{994E85A3-A691-1D25-CF57-620DED87FF29}" dt="2022-11-13T00:04:17.058" v="900"/>
          <ac:spMkLst>
            <pc:docMk/>
            <pc:sldMk cId="91144346" sldId="265"/>
            <ac:spMk id="42" creationId="{2B566528-1B12-4246-9431-5C2D7D081168}"/>
          </ac:spMkLst>
        </pc:spChg>
        <pc:spChg chg="add del">
          <ac:chgData name="Andreea Scarlat (2128314)" userId="S::2128314@student.uwtsd.ac.uk::03af8867-4e80-4973-812a-b404f1286320" providerId="AD" clId="Web-{994E85A3-A691-1D25-CF57-620DED87FF29}" dt="2022-11-13T00:04:17.058" v="900"/>
          <ac:spMkLst>
            <pc:docMk/>
            <pc:sldMk cId="91144346" sldId="265"/>
            <ac:spMk id="43" creationId="{2E80C965-DB6D-4F81-9E9E-B027384D0BD6}"/>
          </ac:spMkLst>
        </pc:spChg>
        <pc:spChg chg="add del">
          <ac:chgData name="Andreea Scarlat (2128314)" userId="S::2128314@student.uwtsd.ac.uk::03af8867-4e80-4973-812a-b404f1286320" providerId="AD" clId="Web-{994E85A3-A691-1D25-CF57-620DED87FF29}" dt="2022-11-13T00:04:17.058" v="900"/>
          <ac:spMkLst>
            <pc:docMk/>
            <pc:sldMk cId="91144346" sldId="265"/>
            <ac:spMk id="44" creationId="{A580F890-B085-4E95-96AA-55AEBEC5CE6E}"/>
          </ac:spMkLst>
        </pc:spChg>
        <pc:spChg chg="add del">
          <ac:chgData name="Andreea Scarlat (2128314)" userId="S::2128314@student.uwtsd.ac.uk::03af8867-4e80-4973-812a-b404f1286320" providerId="AD" clId="Web-{994E85A3-A691-1D25-CF57-620DED87FF29}" dt="2022-11-13T00:04:17.058" v="900"/>
          <ac:spMkLst>
            <pc:docMk/>
            <pc:sldMk cId="91144346" sldId="265"/>
            <ac:spMk id="45" creationId="{D3F51FEB-38FB-4F6C-9F7B-2F2AFAB65463}"/>
          </ac:spMkLst>
        </pc:spChg>
        <pc:spChg chg="add del">
          <ac:chgData name="Andreea Scarlat (2128314)" userId="S::2128314@student.uwtsd.ac.uk::03af8867-4e80-4973-812a-b404f1286320" providerId="AD" clId="Web-{994E85A3-A691-1D25-CF57-620DED87FF29}" dt="2022-11-13T00:04:17.058" v="900"/>
          <ac:spMkLst>
            <pc:docMk/>
            <pc:sldMk cId="91144346" sldId="265"/>
            <ac:spMk id="46" creationId="{1E547BA6-BAE0-43BB-A7CA-60F69CE252F0}"/>
          </ac:spMkLst>
        </pc:spChg>
        <pc:spChg chg="add">
          <ac:chgData name="Andreea Scarlat (2128314)" userId="S::2128314@student.uwtsd.ac.uk::03af8867-4e80-4973-812a-b404f1286320" providerId="AD" clId="Web-{994E85A3-A691-1D25-CF57-620DED87FF29}" dt="2022-11-13T00:04:17.058" v="901"/>
          <ac:spMkLst>
            <pc:docMk/>
            <pc:sldMk cId="91144346" sldId="265"/>
            <ac:spMk id="49" creationId="{827B839B-9ADE-406B-8590-F1CAEDED45A1}"/>
          </ac:spMkLst>
        </pc:spChg>
        <pc:spChg chg="add">
          <ac:chgData name="Andreea Scarlat (2128314)" userId="S::2128314@student.uwtsd.ac.uk::03af8867-4e80-4973-812a-b404f1286320" providerId="AD" clId="Web-{994E85A3-A691-1D25-CF57-620DED87FF29}" dt="2022-11-13T00:04:17.058" v="901"/>
          <ac:spMkLst>
            <pc:docMk/>
            <pc:sldMk cId="91144346" sldId="265"/>
            <ac:spMk id="50" creationId="{CFE45BF0-46DB-408C-B5F7-7B11716805D4}"/>
          </ac:spMkLst>
        </pc:spChg>
        <pc:spChg chg="add">
          <ac:chgData name="Andreea Scarlat (2128314)" userId="S::2128314@student.uwtsd.ac.uk::03af8867-4e80-4973-812a-b404f1286320" providerId="AD" clId="Web-{994E85A3-A691-1D25-CF57-620DED87FF29}" dt="2022-11-13T00:04:17.058" v="901"/>
          <ac:spMkLst>
            <pc:docMk/>
            <pc:sldMk cId="91144346" sldId="265"/>
            <ac:spMk id="51" creationId="{2AEBC8F2-97B1-41B4-93F1-2D289E197FBA}"/>
          </ac:spMkLst>
        </pc:spChg>
        <pc:spChg chg="add">
          <ac:chgData name="Andreea Scarlat (2128314)" userId="S::2128314@student.uwtsd.ac.uk::03af8867-4e80-4973-812a-b404f1286320" providerId="AD" clId="Web-{994E85A3-A691-1D25-CF57-620DED87FF29}" dt="2022-11-13T00:04:17.058" v="901"/>
          <ac:spMkLst>
            <pc:docMk/>
            <pc:sldMk cId="91144346" sldId="265"/>
            <ac:spMk id="52" creationId="{472E3A19-F5D5-48FC-BB9C-48C2F68F598B}"/>
          </ac:spMkLst>
        </pc:spChg>
        <pc:spChg chg="add">
          <ac:chgData name="Andreea Scarlat (2128314)" userId="S::2128314@student.uwtsd.ac.uk::03af8867-4e80-4973-812a-b404f1286320" providerId="AD" clId="Web-{994E85A3-A691-1D25-CF57-620DED87FF29}" dt="2022-11-13T00:04:17.058" v="901"/>
          <ac:spMkLst>
            <pc:docMk/>
            <pc:sldMk cId="91144346" sldId="265"/>
            <ac:spMk id="53" creationId="{7A62E32F-BB65-43A8-8EB5-92346890E549}"/>
          </ac:spMkLst>
        </pc:spChg>
        <pc:spChg chg="add">
          <ac:chgData name="Andreea Scarlat (2128314)" userId="S::2128314@student.uwtsd.ac.uk::03af8867-4e80-4973-812a-b404f1286320" providerId="AD" clId="Web-{994E85A3-A691-1D25-CF57-620DED87FF29}" dt="2022-11-13T00:04:17.058" v="901"/>
          <ac:spMkLst>
            <pc:docMk/>
            <pc:sldMk cId="91144346" sldId="265"/>
            <ac:spMk id="54" creationId="{14E91B64-9FCC-451E-AFB4-A827D6329367}"/>
          </ac:spMkLst>
        </pc:spChg>
        <pc:spChg chg="add">
          <ac:chgData name="Andreea Scarlat (2128314)" userId="S::2128314@student.uwtsd.ac.uk::03af8867-4e80-4973-812a-b404f1286320" providerId="AD" clId="Web-{994E85A3-A691-1D25-CF57-620DED87FF29}" dt="2022-11-13T00:04:17.058" v="901"/>
          <ac:spMkLst>
            <pc:docMk/>
            <pc:sldMk cId="91144346" sldId="265"/>
            <ac:spMk id="55" creationId="{97E1234F-0CDB-66C8-BEB2-3E0F6A78E19D}"/>
          </ac:spMkLst>
        </pc:spChg>
        <pc:graphicFrameChg chg="add del">
          <ac:chgData name="Andreea Scarlat (2128314)" userId="S::2128314@student.uwtsd.ac.uk::03af8867-4e80-4973-812a-b404f1286320" providerId="AD" clId="Web-{994E85A3-A691-1D25-CF57-620DED87FF29}" dt="2022-11-13T00:04:03.651" v="898"/>
          <ac:graphicFrameMkLst>
            <pc:docMk/>
            <pc:sldMk cId="91144346" sldId="265"/>
            <ac:graphicFrameMk id="40" creationId="{533E4B6F-DFC4-7E27-F693-77C08B6B47F0}"/>
          </ac:graphicFrameMkLst>
        </pc:graphicFrameChg>
        <pc:graphicFrameChg chg="add del">
          <ac:chgData name="Andreea Scarlat (2128314)" userId="S::2128314@student.uwtsd.ac.uk::03af8867-4e80-4973-812a-b404f1286320" providerId="AD" clId="Web-{994E85A3-A691-1D25-CF57-620DED87FF29}" dt="2022-11-13T00:04:17.058" v="900"/>
          <ac:graphicFrameMkLst>
            <pc:docMk/>
            <pc:sldMk cId="91144346" sldId="265"/>
            <ac:graphicFrameMk id="47" creationId="{EF35782C-7CA3-CD0B-36C4-D91E6F573F18}"/>
          </ac:graphicFrameMkLst>
        </pc:graphicFrameChg>
        <pc:picChg chg="add del">
          <ac:chgData name="Andreea Scarlat (2128314)" userId="S::2128314@student.uwtsd.ac.uk::03af8867-4e80-4973-812a-b404f1286320" providerId="AD" clId="Web-{994E85A3-A691-1D25-CF57-620DED87FF29}" dt="2022-11-12T23:49:23.779" v="462"/>
          <ac:picMkLst>
            <pc:docMk/>
            <pc:sldMk cId="91144346" sldId="265"/>
            <ac:picMk id="5" creationId="{9DAF2DE2-2645-1901-D131-DF30739E9C90}"/>
          </ac:picMkLst>
        </pc:picChg>
        <pc:picChg chg="add del">
          <ac:chgData name="Andreea Scarlat (2128314)" userId="S::2128314@student.uwtsd.ac.uk::03af8867-4e80-4973-812a-b404f1286320" providerId="AD" clId="Web-{994E85A3-A691-1D25-CF57-620DED87FF29}" dt="2022-11-13T00:04:03.651" v="898"/>
          <ac:picMkLst>
            <pc:docMk/>
            <pc:sldMk cId="91144346" sldId="265"/>
            <ac:picMk id="39" creationId="{5585E365-9610-546E-BEB7-D84226413674}"/>
          </ac:picMkLst>
        </pc:picChg>
      </pc:sldChg>
      <pc:sldChg chg="addSp modSp new mod setBg modClrScheme chgLayout">
        <pc:chgData name="Andreea Scarlat (2128314)" userId="S::2128314@student.uwtsd.ac.uk::03af8867-4e80-4973-812a-b404f1286320" providerId="AD" clId="Web-{994E85A3-A691-1D25-CF57-620DED87FF29}" dt="2022-11-13T00:12:57.259" v="1230"/>
        <pc:sldMkLst>
          <pc:docMk/>
          <pc:sldMk cId="2745071609" sldId="266"/>
        </pc:sldMkLst>
        <pc:spChg chg="mod ord">
          <ac:chgData name="Andreea Scarlat (2128314)" userId="S::2128314@student.uwtsd.ac.uk::03af8867-4e80-4973-812a-b404f1286320" providerId="AD" clId="Web-{994E85A3-A691-1D25-CF57-620DED87FF29}" dt="2022-11-13T00:12:57.259" v="1230"/>
          <ac:spMkLst>
            <pc:docMk/>
            <pc:sldMk cId="2745071609" sldId="266"/>
            <ac:spMk id="2" creationId="{7AB84685-C31A-6E75-E221-3C11B931515F}"/>
          </ac:spMkLst>
        </pc:spChg>
        <pc:spChg chg="mod ord">
          <ac:chgData name="Andreea Scarlat (2128314)" userId="S::2128314@student.uwtsd.ac.uk::03af8867-4e80-4973-812a-b404f1286320" providerId="AD" clId="Web-{994E85A3-A691-1D25-CF57-620DED87FF29}" dt="2022-11-13T00:12:57.259" v="1230"/>
          <ac:spMkLst>
            <pc:docMk/>
            <pc:sldMk cId="2745071609" sldId="266"/>
            <ac:spMk id="3" creationId="{DE699092-4EA1-8339-097C-471802FBCE35}"/>
          </ac:spMkLst>
        </pc:spChg>
        <pc:spChg chg="add">
          <ac:chgData name="Andreea Scarlat (2128314)" userId="S::2128314@student.uwtsd.ac.uk::03af8867-4e80-4973-812a-b404f1286320" providerId="AD" clId="Web-{994E85A3-A691-1D25-CF57-620DED87FF29}" dt="2022-11-13T00:12:57.259" v="1230"/>
          <ac:spMkLst>
            <pc:docMk/>
            <pc:sldMk cId="2745071609" sldId="266"/>
            <ac:spMk id="8" creationId="{827B839B-9ADE-406B-8590-F1CAEDED45A1}"/>
          </ac:spMkLst>
        </pc:spChg>
        <pc:spChg chg="add">
          <ac:chgData name="Andreea Scarlat (2128314)" userId="S::2128314@student.uwtsd.ac.uk::03af8867-4e80-4973-812a-b404f1286320" providerId="AD" clId="Web-{994E85A3-A691-1D25-CF57-620DED87FF29}" dt="2022-11-13T00:12:57.259" v="1230"/>
          <ac:spMkLst>
            <pc:docMk/>
            <pc:sldMk cId="2745071609" sldId="266"/>
            <ac:spMk id="10" creationId="{CFE45BF0-46DB-408C-B5F7-7B11716805D4}"/>
          </ac:spMkLst>
        </pc:spChg>
        <pc:spChg chg="add">
          <ac:chgData name="Andreea Scarlat (2128314)" userId="S::2128314@student.uwtsd.ac.uk::03af8867-4e80-4973-812a-b404f1286320" providerId="AD" clId="Web-{994E85A3-A691-1D25-CF57-620DED87FF29}" dt="2022-11-13T00:12:57.259" v="1230"/>
          <ac:spMkLst>
            <pc:docMk/>
            <pc:sldMk cId="2745071609" sldId="266"/>
            <ac:spMk id="12" creationId="{2AEBC8F2-97B1-41B4-93F1-2D289E197FBA}"/>
          </ac:spMkLst>
        </pc:spChg>
        <pc:spChg chg="add">
          <ac:chgData name="Andreea Scarlat (2128314)" userId="S::2128314@student.uwtsd.ac.uk::03af8867-4e80-4973-812a-b404f1286320" providerId="AD" clId="Web-{994E85A3-A691-1D25-CF57-620DED87FF29}" dt="2022-11-13T00:12:57.259" v="1230"/>
          <ac:spMkLst>
            <pc:docMk/>
            <pc:sldMk cId="2745071609" sldId="266"/>
            <ac:spMk id="14" creationId="{472E3A19-F5D5-48FC-BB9C-48C2F68F598B}"/>
          </ac:spMkLst>
        </pc:spChg>
        <pc:spChg chg="add">
          <ac:chgData name="Andreea Scarlat (2128314)" userId="S::2128314@student.uwtsd.ac.uk::03af8867-4e80-4973-812a-b404f1286320" providerId="AD" clId="Web-{994E85A3-A691-1D25-CF57-620DED87FF29}" dt="2022-11-13T00:12:57.259" v="1230"/>
          <ac:spMkLst>
            <pc:docMk/>
            <pc:sldMk cId="2745071609" sldId="266"/>
            <ac:spMk id="16" creationId="{7A62E32F-BB65-43A8-8EB5-92346890E549}"/>
          </ac:spMkLst>
        </pc:spChg>
        <pc:spChg chg="add">
          <ac:chgData name="Andreea Scarlat (2128314)" userId="S::2128314@student.uwtsd.ac.uk::03af8867-4e80-4973-812a-b404f1286320" providerId="AD" clId="Web-{994E85A3-A691-1D25-CF57-620DED87FF29}" dt="2022-11-13T00:12:57.259" v="1230"/>
          <ac:spMkLst>
            <pc:docMk/>
            <pc:sldMk cId="2745071609" sldId="266"/>
            <ac:spMk id="18" creationId="{14E91B64-9FCC-451E-AFB4-A827D6329367}"/>
          </ac:spMkLst>
        </pc:spChg>
      </pc:sldChg>
      <pc:sldChg chg="modSp new mod modClrScheme chgLayout">
        <pc:chgData name="Andreea Scarlat (2128314)" userId="S::2128314@student.uwtsd.ac.uk::03af8867-4e80-4973-812a-b404f1286320" providerId="AD" clId="Web-{994E85A3-A691-1D25-CF57-620DED87FF29}" dt="2022-11-13T00:13:04.915" v="1231" actId="20577"/>
        <pc:sldMkLst>
          <pc:docMk/>
          <pc:sldMk cId="357160274" sldId="267"/>
        </pc:sldMkLst>
        <pc:spChg chg="mod ord">
          <ac:chgData name="Andreea Scarlat (2128314)" userId="S::2128314@student.uwtsd.ac.uk::03af8867-4e80-4973-812a-b404f1286320" providerId="AD" clId="Web-{994E85A3-A691-1D25-CF57-620DED87FF29}" dt="2022-11-12T23:51:45.017" v="479"/>
          <ac:spMkLst>
            <pc:docMk/>
            <pc:sldMk cId="357160274" sldId="267"/>
            <ac:spMk id="2" creationId="{2BC0E920-132D-10C2-B25E-0A636AAE85A1}"/>
          </ac:spMkLst>
        </pc:spChg>
        <pc:spChg chg="mod ord">
          <ac:chgData name="Andreea Scarlat (2128314)" userId="S::2128314@student.uwtsd.ac.uk::03af8867-4e80-4973-812a-b404f1286320" providerId="AD" clId="Web-{994E85A3-A691-1D25-CF57-620DED87FF29}" dt="2022-11-13T00:13:04.915" v="1231" actId="20577"/>
          <ac:spMkLst>
            <pc:docMk/>
            <pc:sldMk cId="357160274" sldId="267"/>
            <ac:spMk id="3" creationId="{4449AC2E-B1A0-169F-EB00-0624C5F68FB0}"/>
          </ac:spMkLst>
        </pc:spChg>
      </pc:sldChg>
      <pc:sldChg chg="modSp new mod modClrScheme chgLayout">
        <pc:chgData name="Andreea Scarlat (2128314)" userId="S::2128314@student.uwtsd.ac.uk::03af8867-4e80-4973-812a-b404f1286320" providerId="AD" clId="Web-{994E85A3-A691-1D25-CF57-620DED87FF29}" dt="2022-11-12T23:51:45.017" v="479"/>
        <pc:sldMkLst>
          <pc:docMk/>
          <pc:sldMk cId="2084804551" sldId="268"/>
        </pc:sldMkLst>
        <pc:spChg chg="mod ord">
          <ac:chgData name="Andreea Scarlat (2128314)" userId="S::2128314@student.uwtsd.ac.uk::03af8867-4e80-4973-812a-b404f1286320" providerId="AD" clId="Web-{994E85A3-A691-1D25-CF57-620DED87FF29}" dt="2022-11-12T23:51:45.017" v="479"/>
          <ac:spMkLst>
            <pc:docMk/>
            <pc:sldMk cId="2084804551" sldId="268"/>
            <ac:spMk id="2" creationId="{E3556AA9-DA3A-7124-5AE8-EC110F5CA4D0}"/>
          </ac:spMkLst>
        </pc:spChg>
        <pc:spChg chg="mod ord">
          <ac:chgData name="Andreea Scarlat (2128314)" userId="S::2128314@student.uwtsd.ac.uk::03af8867-4e80-4973-812a-b404f1286320" providerId="AD" clId="Web-{994E85A3-A691-1D25-CF57-620DED87FF29}" dt="2022-11-12T23:51:45.017" v="479"/>
          <ac:spMkLst>
            <pc:docMk/>
            <pc:sldMk cId="2084804551" sldId="268"/>
            <ac:spMk id="3" creationId="{BE6B7C94-3F44-789B-5E92-7E1094922605}"/>
          </ac:spMkLst>
        </pc:spChg>
      </pc:sldChg>
      <pc:sldMasterChg chg="del delSldLayout">
        <pc:chgData name="Andreea Scarlat (2128314)" userId="S::2128314@student.uwtsd.ac.uk::03af8867-4e80-4973-812a-b404f1286320" providerId="AD" clId="Web-{994E85A3-A691-1D25-CF57-620DED87FF29}" dt="2022-11-12T23:51:45.017" v="479"/>
        <pc:sldMasterMkLst>
          <pc:docMk/>
          <pc:sldMasterMk cId="2460954070" sldId="2147483660"/>
        </pc:sldMasterMkLst>
        <pc:sldLayoutChg chg="del">
          <pc:chgData name="Andreea Scarlat (2128314)" userId="S::2128314@student.uwtsd.ac.uk::03af8867-4e80-4973-812a-b404f1286320" providerId="AD" clId="Web-{994E85A3-A691-1D25-CF57-620DED87FF29}" dt="2022-11-12T23:51:45.017" v="479"/>
          <pc:sldLayoutMkLst>
            <pc:docMk/>
            <pc:sldMasterMk cId="2460954070" sldId="2147483660"/>
            <pc:sldLayoutMk cId="2385387890" sldId="2147483661"/>
          </pc:sldLayoutMkLst>
        </pc:sldLayoutChg>
        <pc:sldLayoutChg chg="del">
          <pc:chgData name="Andreea Scarlat (2128314)" userId="S::2128314@student.uwtsd.ac.uk::03af8867-4e80-4973-812a-b404f1286320" providerId="AD" clId="Web-{994E85A3-A691-1D25-CF57-620DED87FF29}" dt="2022-11-12T23:51:45.017" v="479"/>
          <pc:sldLayoutMkLst>
            <pc:docMk/>
            <pc:sldMasterMk cId="2460954070" sldId="2147483660"/>
            <pc:sldLayoutMk cId="949138452" sldId="2147483662"/>
          </pc:sldLayoutMkLst>
        </pc:sldLayoutChg>
        <pc:sldLayoutChg chg="del">
          <pc:chgData name="Andreea Scarlat (2128314)" userId="S::2128314@student.uwtsd.ac.uk::03af8867-4e80-4973-812a-b404f1286320" providerId="AD" clId="Web-{994E85A3-A691-1D25-CF57-620DED87FF29}" dt="2022-11-12T23:51:45.017" v="479"/>
          <pc:sldLayoutMkLst>
            <pc:docMk/>
            <pc:sldMasterMk cId="2460954070" sldId="2147483660"/>
            <pc:sldLayoutMk cId="2591524520" sldId="2147483663"/>
          </pc:sldLayoutMkLst>
        </pc:sldLayoutChg>
        <pc:sldLayoutChg chg="del">
          <pc:chgData name="Andreea Scarlat (2128314)" userId="S::2128314@student.uwtsd.ac.uk::03af8867-4e80-4973-812a-b404f1286320" providerId="AD" clId="Web-{994E85A3-A691-1D25-CF57-620DED87FF29}" dt="2022-11-12T23:51:45.017" v="479"/>
          <pc:sldLayoutMkLst>
            <pc:docMk/>
            <pc:sldMasterMk cId="2460954070" sldId="2147483660"/>
            <pc:sldLayoutMk cId="1203092039" sldId="2147483664"/>
          </pc:sldLayoutMkLst>
        </pc:sldLayoutChg>
        <pc:sldLayoutChg chg="del">
          <pc:chgData name="Andreea Scarlat (2128314)" userId="S::2128314@student.uwtsd.ac.uk::03af8867-4e80-4973-812a-b404f1286320" providerId="AD" clId="Web-{994E85A3-A691-1D25-CF57-620DED87FF29}" dt="2022-11-12T23:51:45.017" v="479"/>
          <pc:sldLayoutMkLst>
            <pc:docMk/>
            <pc:sldMasterMk cId="2460954070" sldId="2147483660"/>
            <pc:sldLayoutMk cId="3733172339" sldId="2147483665"/>
          </pc:sldLayoutMkLst>
        </pc:sldLayoutChg>
        <pc:sldLayoutChg chg="del">
          <pc:chgData name="Andreea Scarlat (2128314)" userId="S::2128314@student.uwtsd.ac.uk::03af8867-4e80-4973-812a-b404f1286320" providerId="AD" clId="Web-{994E85A3-A691-1D25-CF57-620DED87FF29}" dt="2022-11-12T23:51:45.017" v="479"/>
          <pc:sldLayoutMkLst>
            <pc:docMk/>
            <pc:sldMasterMk cId="2460954070" sldId="2147483660"/>
            <pc:sldLayoutMk cId="3210312558" sldId="2147483666"/>
          </pc:sldLayoutMkLst>
        </pc:sldLayoutChg>
        <pc:sldLayoutChg chg="del">
          <pc:chgData name="Andreea Scarlat (2128314)" userId="S::2128314@student.uwtsd.ac.uk::03af8867-4e80-4973-812a-b404f1286320" providerId="AD" clId="Web-{994E85A3-A691-1D25-CF57-620DED87FF29}" dt="2022-11-12T23:51:45.017" v="479"/>
          <pc:sldLayoutMkLst>
            <pc:docMk/>
            <pc:sldMasterMk cId="2460954070" sldId="2147483660"/>
            <pc:sldLayoutMk cId="3146388984" sldId="2147483667"/>
          </pc:sldLayoutMkLst>
        </pc:sldLayoutChg>
        <pc:sldLayoutChg chg="del">
          <pc:chgData name="Andreea Scarlat (2128314)" userId="S::2128314@student.uwtsd.ac.uk::03af8867-4e80-4973-812a-b404f1286320" providerId="AD" clId="Web-{994E85A3-A691-1D25-CF57-620DED87FF29}" dt="2022-11-12T23:51:45.017" v="479"/>
          <pc:sldLayoutMkLst>
            <pc:docMk/>
            <pc:sldMasterMk cId="2460954070" sldId="2147483660"/>
            <pc:sldLayoutMk cId="3171841454" sldId="2147483668"/>
          </pc:sldLayoutMkLst>
        </pc:sldLayoutChg>
        <pc:sldLayoutChg chg="del">
          <pc:chgData name="Andreea Scarlat (2128314)" userId="S::2128314@student.uwtsd.ac.uk::03af8867-4e80-4973-812a-b404f1286320" providerId="AD" clId="Web-{994E85A3-A691-1D25-CF57-620DED87FF29}" dt="2022-11-12T23:51:45.017" v="479"/>
          <pc:sldLayoutMkLst>
            <pc:docMk/>
            <pc:sldMasterMk cId="2460954070" sldId="2147483660"/>
            <pc:sldLayoutMk cId="1718958274" sldId="2147483669"/>
          </pc:sldLayoutMkLst>
        </pc:sldLayoutChg>
        <pc:sldLayoutChg chg="del">
          <pc:chgData name="Andreea Scarlat (2128314)" userId="S::2128314@student.uwtsd.ac.uk::03af8867-4e80-4973-812a-b404f1286320" providerId="AD" clId="Web-{994E85A3-A691-1D25-CF57-620DED87FF29}" dt="2022-11-12T23:51:45.017" v="479"/>
          <pc:sldLayoutMkLst>
            <pc:docMk/>
            <pc:sldMasterMk cId="2460954070" sldId="2147483660"/>
            <pc:sldLayoutMk cId="2202905451" sldId="2147483670"/>
          </pc:sldLayoutMkLst>
        </pc:sldLayoutChg>
        <pc:sldLayoutChg chg="del">
          <pc:chgData name="Andreea Scarlat (2128314)" userId="S::2128314@student.uwtsd.ac.uk::03af8867-4e80-4973-812a-b404f1286320" providerId="AD" clId="Web-{994E85A3-A691-1D25-CF57-620DED87FF29}" dt="2022-11-12T23:51:45.017" v="479"/>
          <pc:sldLayoutMkLst>
            <pc:docMk/>
            <pc:sldMasterMk cId="2460954070" sldId="2147483660"/>
            <pc:sldLayoutMk cId="3479445657" sldId="2147483671"/>
          </pc:sldLayoutMkLst>
        </pc:sldLayoutChg>
      </pc:sldMasterChg>
      <pc:sldMasterChg chg="add addSldLayout modSldLayout">
        <pc:chgData name="Andreea Scarlat (2128314)" userId="S::2128314@student.uwtsd.ac.uk::03af8867-4e80-4973-812a-b404f1286320" providerId="AD" clId="Web-{994E85A3-A691-1D25-CF57-620DED87FF29}" dt="2022-11-12T23:51:45.017" v="479"/>
        <pc:sldMasterMkLst>
          <pc:docMk/>
          <pc:sldMasterMk cId="3202925187" sldId="2147483672"/>
        </pc:sldMasterMkLst>
        <pc:sldLayoutChg chg="add mod replId">
          <pc:chgData name="Andreea Scarlat (2128314)" userId="S::2128314@student.uwtsd.ac.uk::03af8867-4e80-4973-812a-b404f1286320" providerId="AD" clId="Web-{994E85A3-A691-1D25-CF57-620DED87FF29}" dt="2022-11-12T23:51:45.017" v="479"/>
          <pc:sldLayoutMkLst>
            <pc:docMk/>
            <pc:sldMasterMk cId="3202925187" sldId="2147483672"/>
            <pc:sldLayoutMk cId="1277614993" sldId="2147483673"/>
          </pc:sldLayoutMkLst>
        </pc:sldLayoutChg>
        <pc:sldLayoutChg chg="add mod replId">
          <pc:chgData name="Andreea Scarlat (2128314)" userId="S::2128314@student.uwtsd.ac.uk::03af8867-4e80-4973-812a-b404f1286320" providerId="AD" clId="Web-{994E85A3-A691-1D25-CF57-620DED87FF29}" dt="2022-11-12T23:51:45.017" v="479"/>
          <pc:sldLayoutMkLst>
            <pc:docMk/>
            <pc:sldMasterMk cId="3202925187" sldId="2147483672"/>
            <pc:sldLayoutMk cId="1074849300" sldId="2147483674"/>
          </pc:sldLayoutMkLst>
        </pc:sldLayoutChg>
        <pc:sldLayoutChg chg="add mod replId">
          <pc:chgData name="Andreea Scarlat (2128314)" userId="S::2128314@student.uwtsd.ac.uk::03af8867-4e80-4973-812a-b404f1286320" providerId="AD" clId="Web-{994E85A3-A691-1D25-CF57-620DED87FF29}" dt="2022-11-12T23:51:45.017" v="479"/>
          <pc:sldLayoutMkLst>
            <pc:docMk/>
            <pc:sldMasterMk cId="3202925187" sldId="2147483672"/>
            <pc:sldLayoutMk cId="1672879113" sldId="2147483675"/>
          </pc:sldLayoutMkLst>
        </pc:sldLayoutChg>
        <pc:sldLayoutChg chg="add mod replId">
          <pc:chgData name="Andreea Scarlat (2128314)" userId="S::2128314@student.uwtsd.ac.uk::03af8867-4e80-4973-812a-b404f1286320" providerId="AD" clId="Web-{994E85A3-A691-1D25-CF57-620DED87FF29}" dt="2022-11-12T23:51:45.017" v="479"/>
          <pc:sldLayoutMkLst>
            <pc:docMk/>
            <pc:sldMasterMk cId="3202925187" sldId="2147483672"/>
            <pc:sldLayoutMk cId="712150668" sldId="2147483676"/>
          </pc:sldLayoutMkLst>
        </pc:sldLayoutChg>
        <pc:sldLayoutChg chg="add mod replId">
          <pc:chgData name="Andreea Scarlat (2128314)" userId="S::2128314@student.uwtsd.ac.uk::03af8867-4e80-4973-812a-b404f1286320" providerId="AD" clId="Web-{994E85A3-A691-1D25-CF57-620DED87FF29}" dt="2022-11-12T23:51:45.017" v="479"/>
          <pc:sldLayoutMkLst>
            <pc:docMk/>
            <pc:sldMasterMk cId="3202925187" sldId="2147483672"/>
            <pc:sldLayoutMk cId="824130442" sldId="2147483677"/>
          </pc:sldLayoutMkLst>
        </pc:sldLayoutChg>
        <pc:sldLayoutChg chg="add mod replId">
          <pc:chgData name="Andreea Scarlat (2128314)" userId="S::2128314@student.uwtsd.ac.uk::03af8867-4e80-4973-812a-b404f1286320" providerId="AD" clId="Web-{994E85A3-A691-1D25-CF57-620DED87FF29}" dt="2022-11-12T23:51:45.017" v="479"/>
          <pc:sldLayoutMkLst>
            <pc:docMk/>
            <pc:sldMasterMk cId="3202925187" sldId="2147483672"/>
            <pc:sldLayoutMk cId="289754252" sldId="2147483678"/>
          </pc:sldLayoutMkLst>
        </pc:sldLayoutChg>
        <pc:sldLayoutChg chg="add mod replId">
          <pc:chgData name="Andreea Scarlat (2128314)" userId="S::2128314@student.uwtsd.ac.uk::03af8867-4e80-4973-812a-b404f1286320" providerId="AD" clId="Web-{994E85A3-A691-1D25-CF57-620DED87FF29}" dt="2022-11-12T23:51:45.017" v="479"/>
          <pc:sldLayoutMkLst>
            <pc:docMk/>
            <pc:sldMasterMk cId="3202925187" sldId="2147483672"/>
            <pc:sldLayoutMk cId="1243038265" sldId="2147483679"/>
          </pc:sldLayoutMkLst>
        </pc:sldLayoutChg>
        <pc:sldLayoutChg chg="add mod replId">
          <pc:chgData name="Andreea Scarlat (2128314)" userId="S::2128314@student.uwtsd.ac.uk::03af8867-4e80-4973-812a-b404f1286320" providerId="AD" clId="Web-{994E85A3-A691-1D25-CF57-620DED87FF29}" dt="2022-11-12T23:51:45.017" v="479"/>
          <pc:sldLayoutMkLst>
            <pc:docMk/>
            <pc:sldMasterMk cId="3202925187" sldId="2147483672"/>
            <pc:sldLayoutMk cId="1513304301" sldId="2147483680"/>
          </pc:sldLayoutMkLst>
        </pc:sldLayoutChg>
        <pc:sldLayoutChg chg="add mod replId">
          <pc:chgData name="Andreea Scarlat (2128314)" userId="S::2128314@student.uwtsd.ac.uk::03af8867-4e80-4973-812a-b404f1286320" providerId="AD" clId="Web-{994E85A3-A691-1D25-CF57-620DED87FF29}" dt="2022-11-12T23:51:45.017" v="479"/>
          <pc:sldLayoutMkLst>
            <pc:docMk/>
            <pc:sldMasterMk cId="3202925187" sldId="2147483672"/>
            <pc:sldLayoutMk cId="230279689" sldId="2147483681"/>
          </pc:sldLayoutMkLst>
        </pc:sldLayoutChg>
        <pc:sldLayoutChg chg="add mod replId">
          <pc:chgData name="Andreea Scarlat (2128314)" userId="S::2128314@student.uwtsd.ac.uk::03af8867-4e80-4973-812a-b404f1286320" providerId="AD" clId="Web-{994E85A3-A691-1D25-CF57-620DED87FF29}" dt="2022-11-12T23:51:45.017" v="479"/>
          <pc:sldLayoutMkLst>
            <pc:docMk/>
            <pc:sldMasterMk cId="3202925187" sldId="2147483672"/>
            <pc:sldLayoutMk cId="4237641259" sldId="2147483682"/>
          </pc:sldLayoutMkLst>
        </pc:sldLayoutChg>
        <pc:sldLayoutChg chg="add mod replId">
          <pc:chgData name="Andreea Scarlat (2128314)" userId="S::2128314@student.uwtsd.ac.uk::03af8867-4e80-4973-812a-b404f1286320" providerId="AD" clId="Web-{994E85A3-A691-1D25-CF57-620DED87FF29}" dt="2022-11-12T23:51:45.017" v="479"/>
          <pc:sldLayoutMkLst>
            <pc:docMk/>
            <pc:sldMasterMk cId="3202925187" sldId="2147483672"/>
            <pc:sldLayoutMk cId="2275736172" sldId="2147483683"/>
          </pc:sldLayoutMkLst>
        </pc:sldLayoutChg>
      </pc:sldMasterChg>
    </pc:docChg>
  </pc:docChgLst>
  <pc:docChgLst>
    <pc:chgData name="Andreea Scarlat (2128314)" userId="S::2128314@student.uwtsd.ac.uk::03af8867-4e80-4973-812a-b404f1286320" providerId="AD" clId="Web-{44BA8755-FAAB-03B9-8E64-E7E7ED338821}"/>
    <pc:docChg chg="addSld delSld modSld">
      <pc:chgData name="Andreea Scarlat (2128314)" userId="S::2128314@student.uwtsd.ac.uk::03af8867-4e80-4973-812a-b404f1286320" providerId="AD" clId="Web-{44BA8755-FAAB-03B9-8E64-E7E7ED338821}" dt="2022-11-13T18:26:59.919" v="1992"/>
      <pc:docMkLst>
        <pc:docMk/>
      </pc:docMkLst>
      <pc:sldChg chg="addSp modSp mod setBg">
        <pc:chgData name="Andreea Scarlat (2128314)" userId="S::2128314@student.uwtsd.ac.uk::03af8867-4e80-4973-812a-b404f1286320" providerId="AD" clId="Web-{44BA8755-FAAB-03B9-8E64-E7E7ED338821}" dt="2022-11-13T18:00:05.729" v="1184" actId="20577"/>
        <pc:sldMkLst>
          <pc:docMk/>
          <pc:sldMk cId="357160274" sldId="267"/>
        </pc:sldMkLst>
        <pc:spChg chg="mod">
          <ac:chgData name="Andreea Scarlat (2128314)" userId="S::2128314@student.uwtsd.ac.uk::03af8867-4e80-4973-812a-b404f1286320" providerId="AD" clId="Web-{44BA8755-FAAB-03B9-8E64-E7E7ED338821}" dt="2022-11-13T18:00:05.729" v="1184" actId="20577"/>
          <ac:spMkLst>
            <pc:docMk/>
            <pc:sldMk cId="357160274" sldId="267"/>
            <ac:spMk id="2" creationId="{2BC0E920-132D-10C2-B25E-0A636AAE85A1}"/>
          </ac:spMkLst>
        </pc:spChg>
        <pc:spChg chg="mod">
          <ac:chgData name="Andreea Scarlat (2128314)" userId="S::2128314@student.uwtsd.ac.uk::03af8867-4e80-4973-812a-b404f1286320" providerId="AD" clId="Web-{44BA8755-FAAB-03B9-8E64-E7E7ED338821}" dt="2022-11-13T17:59:35.557" v="1178"/>
          <ac:spMkLst>
            <pc:docMk/>
            <pc:sldMk cId="357160274" sldId="267"/>
            <ac:spMk id="3" creationId="{4449AC2E-B1A0-169F-EB00-0624C5F68FB0}"/>
          </ac:spMkLst>
        </pc:spChg>
        <pc:spChg chg="add">
          <ac:chgData name="Andreea Scarlat (2128314)" userId="S::2128314@student.uwtsd.ac.uk::03af8867-4e80-4973-812a-b404f1286320" providerId="AD" clId="Web-{44BA8755-FAAB-03B9-8E64-E7E7ED338821}" dt="2022-11-13T17:59:35.557" v="1178"/>
          <ac:spMkLst>
            <pc:docMk/>
            <pc:sldMk cId="357160274" sldId="267"/>
            <ac:spMk id="8" creationId="{85016AEC-0320-4ED0-8ECB-FE11DDDFE17A}"/>
          </ac:spMkLst>
        </pc:spChg>
        <pc:spChg chg="add">
          <ac:chgData name="Andreea Scarlat (2128314)" userId="S::2128314@student.uwtsd.ac.uk::03af8867-4e80-4973-812a-b404f1286320" providerId="AD" clId="Web-{44BA8755-FAAB-03B9-8E64-E7E7ED338821}" dt="2022-11-13T17:59:35.557" v="1178"/>
          <ac:spMkLst>
            <pc:docMk/>
            <pc:sldMk cId="357160274" sldId="267"/>
            <ac:spMk id="10" creationId="{D3CDB30C-1F82-41E6-A067-831D6E89184F}"/>
          </ac:spMkLst>
        </pc:spChg>
        <pc:spChg chg="add">
          <ac:chgData name="Andreea Scarlat (2128314)" userId="S::2128314@student.uwtsd.ac.uk::03af8867-4e80-4973-812a-b404f1286320" providerId="AD" clId="Web-{44BA8755-FAAB-03B9-8E64-E7E7ED338821}" dt="2022-11-13T17:59:35.557" v="1178"/>
          <ac:spMkLst>
            <pc:docMk/>
            <pc:sldMk cId="357160274" sldId="267"/>
            <ac:spMk id="12" creationId="{2DDA86DD-F997-4F66-A87C-5B58AB6D19EC}"/>
          </ac:spMkLst>
        </pc:spChg>
        <pc:spChg chg="add">
          <ac:chgData name="Andreea Scarlat (2128314)" userId="S::2128314@student.uwtsd.ac.uk::03af8867-4e80-4973-812a-b404f1286320" providerId="AD" clId="Web-{44BA8755-FAAB-03B9-8E64-E7E7ED338821}" dt="2022-11-13T17:59:35.557" v="1178"/>
          <ac:spMkLst>
            <pc:docMk/>
            <pc:sldMk cId="357160274" sldId="267"/>
            <ac:spMk id="14" creationId="{D241B827-437E-40A3-A732-669230D6A5BC}"/>
          </ac:spMkLst>
        </pc:spChg>
      </pc:sldChg>
      <pc:sldChg chg="addSp modSp mod setBg">
        <pc:chgData name="Andreea Scarlat (2128314)" userId="S::2128314@student.uwtsd.ac.uk::03af8867-4e80-4973-812a-b404f1286320" providerId="AD" clId="Web-{44BA8755-FAAB-03B9-8E64-E7E7ED338821}" dt="2022-11-13T18:19:52.037" v="1844" actId="20577"/>
        <pc:sldMkLst>
          <pc:docMk/>
          <pc:sldMk cId="2084804551" sldId="268"/>
        </pc:sldMkLst>
        <pc:spChg chg="mod">
          <ac:chgData name="Andreea Scarlat (2128314)" userId="S::2128314@student.uwtsd.ac.uk::03af8867-4e80-4973-812a-b404f1286320" providerId="AD" clId="Web-{44BA8755-FAAB-03B9-8E64-E7E7ED338821}" dt="2022-11-13T18:19:23.630" v="1841"/>
          <ac:spMkLst>
            <pc:docMk/>
            <pc:sldMk cId="2084804551" sldId="268"/>
            <ac:spMk id="2" creationId="{E3556AA9-DA3A-7124-5AE8-EC110F5CA4D0}"/>
          </ac:spMkLst>
        </pc:spChg>
        <pc:spChg chg="mod">
          <ac:chgData name="Andreea Scarlat (2128314)" userId="S::2128314@student.uwtsd.ac.uk::03af8867-4e80-4973-812a-b404f1286320" providerId="AD" clId="Web-{44BA8755-FAAB-03B9-8E64-E7E7ED338821}" dt="2022-11-13T18:19:52.037" v="1844" actId="20577"/>
          <ac:spMkLst>
            <pc:docMk/>
            <pc:sldMk cId="2084804551" sldId="268"/>
            <ac:spMk id="3" creationId="{BE6B7C94-3F44-789B-5E92-7E1094922605}"/>
          </ac:spMkLst>
        </pc:spChg>
        <pc:spChg chg="add">
          <ac:chgData name="Andreea Scarlat (2128314)" userId="S::2128314@student.uwtsd.ac.uk::03af8867-4e80-4973-812a-b404f1286320" providerId="AD" clId="Web-{44BA8755-FAAB-03B9-8E64-E7E7ED338821}" dt="2022-11-13T18:19:23.630" v="1841"/>
          <ac:spMkLst>
            <pc:docMk/>
            <pc:sldMk cId="2084804551" sldId="268"/>
            <ac:spMk id="8" creationId="{85016AEC-0320-4ED0-8ECB-FE11DDDFE17A}"/>
          </ac:spMkLst>
        </pc:spChg>
        <pc:spChg chg="add">
          <ac:chgData name="Andreea Scarlat (2128314)" userId="S::2128314@student.uwtsd.ac.uk::03af8867-4e80-4973-812a-b404f1286320" providerId="AD" clId="Web-{44BA8755-FAAB-03B9-8E64-E7E7ED338821}" dt="2022-11-13T18:19:23.630" v="1841"/>
          <ac:spMkLst>
            <pc:docMk/>
            <pc:sldMk cId="2084804551" sldId="268"/>
            <ac:spMk id="10" creationId="{D3CDB30C-1F82-41E6-A067-831D6E89184F}"/>
          </ac:spMkLst>
        </pc:spChg>
        <pc:spChg chg="add">
          <ac:chgData name="Andreea Scarlat (2128314)" userId="S::2128314@student.uwtsd.ac.uk::03af8867-4e80-4973-812a-b404f1286320" providerId="AD" clId="Web-{44BA8755-FAAB-03B9-8E64-E7E7ED338821}" dt="2022-11-13T18:19:23.630" v="1841"/>
          <ac:spMkLst>
            <pc:docMk/>
            <pc:sldMk cId="2084804551" sldId="268"/>
            <ac:spMk id="12" creationId="{2DDA86DD-F997-4F66-A87C-5B58AB6D19EC}"/>
          </ac:spMkLst>
        </pc:spChg>
        <pc:spChg chg="add">
          <ac:chgData name="Andreea Scarlat (2128314)" userId="S::2128314@student.uwtsd.ac.uk::03af8867-4e80-4973-812a-b404f1286320" providerId="AD" clId="Web-{44BA8755-FAAB-03B9-8E64-E7E7ED338821}" dt="2022-11-13T18:19:23.630" v="1841"/>
          <ac:spMkLst>
            <pc:docMk/>
            <pc:sldMk cId="2084804551" sldId="268"/>
            <ac:spMk id="14" creationId="{D241B827-437E-40A3-A732-669230D6A5BC}"/>
          </ac:spMkLst>
        </pc:spChg>
      </pc:sldChg>
      <pc:sldChg chg="addSp modSp new mod setBg">
        <pc:chgData name="Andreea Scarlat (2128314)" userId="S::2128314@student.uwtsd.ac.uk::03af8867-4e80-4973-812a-b404f1286320" providerId="AD" clId="Web-{44BA8755-FAAB-03B9-8E64-E7E7ED338821}" dt="2022-11-13T18:25:27.105" v="1986" actId="20577"/>
        <pc:sldMkLst>
          <pc:docMk/>
          <pc:sldMk cId="660172076" sldId="269"/>
        </pc:sldMkLst>
        <pc:spChg chg="mod">
          <ac:chgData name="Andreea Scarlat (2128314)" userId="S::2128314@student.uwtsd.ac.uk::03af8867-4e80-4973-812a-b404f1286320" providerId="AD" clId="Web-{44BA8755-FAAB-03B9-8E64-E7E7ED338821}" dt="2022-11-13T18:20:38.631" v="1860"/>
          <ac:spMkLst>
            <pc:docMk/>
            <pc:sldMk cId="660172076" sldId="269"/>
            <ac:spMk id="2" creationId="{B6FC9C8E-1649-5B1D-12F3-EFE2867830BA}"/>
          </ac:spMkLst>
        </pc:spChg>
        <pc:spChg chg="mod">
          <ac:chgData name="Andreea Scarlat (2128314)" userId="S::2128314@student.uwtsd.ac.uk::03af8867-4e80-4973-812a-b404f1286320" providerId="AD" clId="Web-{44BA8755-FAAB-03B9-8E64-E7E7ED338821}" dt="2022-11-13T18:25:27.105" v="1986" actId="20577"/>
          <ac:spMkLst>
            <pc:docMk/>
            <pc:sldMk cId="660172076" sldId="269"/>
            <ac:spMk id="3" creationId="{C3D11BBD-A595-D0B0-AFDC-F3CF92E3A333}"/>
          </ac:spMkLst>
        </pc:spChg>
        <pc:spChg chg="add">
          <ac:chgData name="Andreea Scarlat (2128314)" userId="S::2128314@student.uwtsd.ac.uk::03af8867-4e80-4973-812a-b404f1286320" providerId="AD" clId="Web-{44BA8755-FAAB-03B9-8E64-E7E7ED338821}" dt="2022-11-13T18:20:38.631" v="1860"/>
          <ac:spMkLst>
            <pc:docMk/>
            <pc:sldMk cId="660172076" sldId="269"/>
            <ac:spMk id="8" creationId="{85016AEC-0320-4ED0-8ECB-FE11DDDFE17A}"/>
          </ac:spMkLst>
        </pc:spChg>
        <pc:spChg chg="add">
          <ac:chgData name="Andreea Scarlat (2128314)" userId="S::2128314@student.uwtsd.ac.uk::03af8867-4e80-4973-812a-b404f1286320" providerId="AD" clId="Web-{44BA8755-FAAB-03B9-8E64-E7E7ED338821}" dt="2022-11-13T18:20:38.631" v="1860"/>
          <ac:spMkLst>
            <pc:docMk/>
            <pc:sldMk cId="660172076" sldId="269"/>
            <ac:spMk id="10" creationId="{D3CDB30C-1F82-41E6-A067-831D6E89184F}"/>
          </ac:spMkLst>
        </pc:spChg>
        <pc:spChg chg="add">
          <ac:chgData name="Andreea Scarlat (2128314)" userId="S::2128314@student.uwtsd.ac.uk::03af8867-4e80-4973-812a-b404f1286320" providerId="AD" clId="Web-{44BA8755-FAAB-03B9-8E64-E7E7ED338821}" dt="2022-11-13T18:20:38.631" v="1860"/>
          <ac:spMkLst>
            <pc:docMk/>
            <pc:sldMk cId="660172076" sldId="269"/>
            <ac:spMk id="12" creationId="{2DDA86DD-F997-4F66-A87C-5B58AB6D19EC}"/>
          </ac:spMkLst>
        </pc:spChg>
        <pc:spChg chg="add">
          <ac:chgData name="Andreea Scarlat (2128314)" userId="S::2128314@student.uwtsd.ac.uk::03af8867-4e80-4973-812a-b404f1286320" providerId="AD" clId="Web-{44BA8755-FAAB-03B9-8E64-E7E7ED338821}" dt="2022-11-13T18:20:38.631" v="1860"/>
          <ac:spMkLst>
            <pc:docMk/>
            <pc:sldMk cId="660172076" sldId="269"/>
            <ac:spMk id="14" creationId="{D241B827-437E-40A3-A732-669230D6A5BC}"/>
          </ac:spMkLst>
        </pc:spChg>
      </pc:sldChg>
      <pc:sldChg chg="new del">
        <pc:chgData name="Andreea Scarlat (2128314)" userId="S::2128314@student.uwtsd.ac.uk::03af8867-4e80-4973-812a-b404f1286320" providerId="AD" clId="Web-{44BA8755-FAAB-03B9-8E64-E7E7ED338821}" dt="2022-11-13T18:26:32.481" v="1989"/>
        <pc:sldMkLst>
          <pc:docMk/>
          <pc:sldMk cId="3561892455" sldId="270"/>
        </pc:sldMkLst>
      </pc:sldChg>
      <pc:sldChg chg="addSp modSp new del mod setBg">
        <pc:chgData name="Andreea Scarlat (2128314)" userId="S::2128314@student.uwtsd.ac.uk::03af8867-4e80-4973-812a-b404f1286320" providerId="AD" clId="Web-{44BA8755-FAAB-03B9-8E64-E7E7ED338821}" dt="2022-11-13T18:26:59.919" v="1992"/>
        <pc:sldMkLst>
          <pc:docMk/>
          <pc:sldMk cId="3927603633" sldId="271"/>
        </pc:sldMkLst>
        <pc:spChg chg="mod">
          <ac:chgData name="Andreea Scarlat (2128314)" userId="S::2128314@student.uwtsd.ac.uk::03af8867-4e80-4973-812a-b404f1286320" providerId="AD" clId="Web-{44BA8755-FAAB-03B9-8E64-E7E7ED338821}" dt="2022-11-13T18:26:48.012" v="1991"/>
          <ac:spMkLst>
            <pc:docMk/>
            <pc:sldMk cId="3927603633" sldId="271"/>
            <ac:spMk id="2" creationId="{51A54AC2-EE35-9F15-F6FA-339CFBE260AB}"/>
          </ac:spMkLst>
        </pc:spChg>
        <pc:spChg chg="add">
          <ac:chgData name="Andreea Scarlat (2128314)" userId="S::2128314@student.uwtsd.ac.uk::03af8867-4e80-4973-812a-b404f1286320" providerId="AD" clId="Web-{44BA8755-FAAB-03B9-8E64-E7E7ED338821}" dt="2022-11-13T18:26:48.012" v="1991"/>
          <ac:spMkLst>
            <pc:docMk/>
            <pc:sldMk cId="3927603633" sldId="271"/>
            <ac:spMk id="8" creationId="{D4D28E87-62D2-4602-B72F-5F74AA236CC3}"/>
          </ac:spMkLst>
        </pc:spChg>
        <pc:picChg chg="add mod">
          <ac:chgData name="Andreea Scarlat (2128314)" userId="S::2128314@student.uwtsd.ac.uk::03af8867-4e80-4973-812a-b404f1286320" providerId="AD" clId="Web-{44BA8755-FAAB-03B9-8E64-E7E7ED338821}" dt="2022-11-13T18:26:48.012" v="1991"/>
          <ac:picMkLst>
            <pc:docMk/>
            <pc:sldMk cId="3927603633" sldId="271"/>
            <ac:picMk id="3" creationId="{32D15AB3-0759-D8D4-855C-5E45E07B53A7}"/>
          </ac:picMkLst>
        </pc:picChg>
      </pc:sldChg>
    </pc:docChg>
  </pc:docChgLst>
  <pc:docChgLst>
    <pc:chgData name="Andreea Scarlat (2128314)" userId="S::2128314@student.uwtsd.ac.uk::03af8867-4e80-4973-812a-b404f1286320" providerId="AD" clId="Web-{F387F52D-52AA-41F4-AE3F-E237C19D51CD}"/>
    <pc:docChg chg="addSld delSld modSld">
      <pc:chgData name="Andreea Scarlat (2128314)" userId="S::2128314@student.uwtsd.ac.uk::03af8867-4e80-4973-812a-b404f1286320" providerId="AD" clId="Web-{F387F52D-52AA-41F4-AE3F-E237C19D51CD}" dt="2022-11-12T23:05:29.952" v="1889" actId="20577"/>
      <pc:docMkLst>
        <pc:docMk/>
      </pc:docMkLst>
      <pc:sldChg chg="del">
        <pc:chgData name="Andreea Scarlat (2128314)" userId="S::2128314@student.uwtsd.ac.uk::03af8867-4e80-4973-812a-b404f1286320" providerId="AD" clId="Web-{F387F52D-52AA-41F4-AE3F-E237C19D51CD}" dt="2022-11-12T21:25:46.041" v="23"/>
        <pc:sldMkLst>
          <pc:docMk/>
          <pc:sldMk cId="109857222" sldId="256"/>
        </pc:sldMkLst>
      </pc:sldChg>
      <pc:sldChg chg="addSp modSp new mod setBg">
        <pc:chgData name="Andreea Scarlat (2128314)" userId="S::2128314@student.uwtsd.ac.uk::03af8867-4e80-4973-812a-b404f1286320" providerId="AD" clId="Web-{F387F52D-52AA-41F4-AE3F-E237C19D51CD}" dt="2022-11-12T21:35:53.418" v="139"/>
        <pc:sldMkLst>
          <pc:docMk/>
          <pc:sldMk cId="3724532801" sldId="257"/>
        </pc:sldMkLst>
        <pc:spChg chg="mod">
          <ac:chgData name="Andreea Scarlat (2128314)" userId="S::2128314@student.uwtsd.ac.uk::03af8867-4e80-4973-812a-b404f1286320" providerId="AD" clId="Web-{F387F52D-52AA-41F4-AE3F-E237C19D51CD}" dt="2022-11-12T21:35:53.418" v="139"/>
          <ac:spMkLst>
            <pc:docMk/>
            <pc:sldMk cId="3724532801" sldId="257"/>
            <ac:spMk id="2" creationId="{389695E6-3D40-2BCB-FF7E-DB92A7D49963}"/>
          </ac:spMkLst>
        </pc:spChg>
        <pc:spChg chg="mod">
          <ac:chgData name="Andreea Scarlat (2128314)" userId="S::2128314@student.uwtsd.ac.uk::03af8867-4e80-4973-812a-b404f1286320" providerId="AD" clId="Web-{F387F52D-52AA-41F4-AE3F-E237C19D51CD}" dt="2022-11-12T21:35:53.418" v="139"/>
          <ac:spMkLst>
            <pc:docMk/>
            <pc:sldMk cId="3724532801" sldId="257"/>
            <ac:spMk id="3" creationId="{8626202D-59F2-85BB-7BD8-6353ED828231}"/>
          </ac:spMkLst>
        </pc:spChg>
        <pc:spChg chg="add">
          <ac:chgData name="Andreea Scarlat (2128314)" userId="S::2128314@student.uwtsd.ac.uk::03af8867-4e80-4973-812a-b404f1286320" providerId="AD" clId="Web-{F387F52D-52AA-41F4-AE3F-E237C19D51CD}" dt="2022-11-12T21:35:53.418" v="139"/>
          <ac:spMkLst>
            <pc:docMk/>
            <pc:sldMk cId="3724532801" sldId="257"/>
            <ac:spMk id="8" creationId="{1B15ED52-F352-441B-82BF-E0EA34836D08}"/>
          </ac:spMkLst>
        </pc:spChg>
        <pc:spChg chg="add">
          <ac:chgData name="Andreea Scarlat (2128314)" userId="S::2128314@student.uwtsd.ac.uk::03af8867-4e80-4973-812a-b404f1286320" providerId="AD" clId="Web-{F387F52D-52AA-41F4-AE3F-E237C19D51CD}" dt="2022-11-12T21:35:53.418" v="139"/>
          <ac:spMkLst>
            <pc:docMk/>
            <pc:sldMk cId="3724532801" sldId="257"/>
            <ac:spMk id="10" creationId="{3B2E3793-BFE6-45A2-9B7B-E18844431C99}"/>
          </ac:spMkLst>
        </pc:spChg>
        <pc:spChg chg="add">
          <ac:chgData name="Andreea Scarlat (2128314)" userId="S::2128314@student.uwtsd.ac.uk::03af8867-4e80-4973-812a-b404f1286320" providerId="AD" clId="Web-{F387F52D-52AA-41F4-AE3F-E237C19D51CD}" dt="2022-11-12T21:35:53.418" v="139"/>
          <ac:spMkLst>
            <pc:docMk/>
            <pc:sldMk cId="3724532801" sldId="257"/>
            <ac:spMk id="12" creationId="{BC4C4868-CB8F-4AF9-9CDB-8108F2C19B67}"/>
          </ac:spMkLst>
        </pc:spChg>
        <pc:spChg chg="add">
          <ac:chgData name="Andreea Scarlat (2128314)" userId="S::2128314@student.uwtsd.ac.uk::03af8867-4e80-4973-812a-b404f1286320" providerId="AD" clId="Web-{F387F52D-52AA-41F4-AE3F-E237C19D51CD}" dt="2022-11-12T21:35:53.418" v="139"/>
          <ac:spMkLst>
            <pc:docMk/>
            <pc:sldMk cId="3724532801" sldId="257"/>
            <ac:spMk id="14" creationId="{375E0459-6403-40CD-989D-56A4407CA12E}"/>
          </ac:spMkLst>
        </pc:spChg>
        <pc:spChg chg="add">
          <ac:chgData name="Andreea Scarlat (2128314)" userId="S::2128314@student.uwtsd.ac.uk::03af8867-4e80-4973-812a-b404f1286320" providerId="AD" clId="Web-{F387F52D-52AA-41F4-AE3F-E237C19D51CD}" dt="2022-11-12T21:35:53.418" v="139"/>
          <ac:spMkLst>
            <pc:docMk/>
            <pc:sldMk cId="3724532801" sldId="257"/>
            <ac:spMk id="16" creationId="{53E5B1A8-3AC9-4BD1-9BBC-78CA94F2D1BA}"/>
          </ac:spMkLst>
        </pc:spChg>
      </pc:sldChg>
      <pc:sldChg chg="addSp delSp modSp new mod setBg">
        <pc:chgData name="Andreea Scarlat (2128314)" userId="S::2128314@student.uwtsd.ac.uk::03af8867-4e80-4973-812a-b404f1286320" providerId="AD" clId="Web-{F387F52D-52AA-41F4-AE3F-E237C19D51CD}" dt="2022-11-12T21:46:54.238" v="258"/>
        <pc:sldMkLst>
          <pc:docMk/>
          <pc:sldMk cId="2266444285" sldId="258"/>
        </pc:sldMkLst>
        <pc:spChg chg="mod">
          <ac:chgData name="Andreea Scarlat (2128314)" userId="S::2128314@student.uwtsd.ac.uk::03af8867-4e80-4973-812a-b404f1286320" providerId="AD" clId="Web-{F387F52D-52AA-41F4-AE3F-E237C19D51CD}" dt="2022-11-12T21:46:54.238" v="258"/>
          <ac:spMkLst>
            <pc:docMk/>
            <pc:sldMk cId="2266444285" sldId="258"/>
            <ac:spMk id="2" creationId="{D71C062E-B5C9-B492-0D48-8D05A878452A}"/>
          </ac:spMkLst>
        </pc:spChg>
        <pc:spChg chg="mod">
          <ac:chgData name="Andreea Scarlat (2128314)" userId="S::2128314@student.uwtsd.ac.uk::03af8867-4e80-4973-812a-b404f1286320" providerId="AD" clId="Web-{F387F52D-52AA-41F4-AE3F-E237C19D51CD}" dt="2022-11-12T21:46:54.238" v="258"/>
          <ac:spMkLst>
            <pc:docMk/>
            <pc:sldMk cId="2266444285" sldId="258"/>
            <ac:spMk id="3" creationId="{8D65792B-51D4-B6E7-3F79-C7ADBC20C024}"/>
          </ac:spMkLst>
        </pc:spChg>
        <pc:spChg chg="add del">
          <ac:chgData name="Andreea Scarlat (2128314)" userId="S::2128314@student.uwtsd.ac.uk::03af8867-4e80-4973-812a-b404f1286320" providerId="AD" clId="Web-{F387F52D-52AA-41F4-AE3F-E237C19D51CD}" dt="2022-11-12T21:42:58.832" v="230"/>
          <ac:spMkLst>
            <pc:docMk/>
            <pc:sldMk cId="2266444285" sldId="258"/>
            <ac:spMk id="8" creationId="{76EFD3D9-44F0-4267-BCC1-1613E79D8274}"/>
          </ac:spMkLst>
        </pc:spChg>
        <pc:spChg chg="add del">
          <ac:chgData name="Andreea Scarlat (2128314)" userId="S::2128314@student.uwtsd.ac.uk::03af8867-4e80-4973-812a-b404f1286320" providerId="AD" clId="Web-{F387F52D-52AA-41F4-AE3F-E237C19D51CD}" dt="2022-11-12T21:42:58.832" v="230"/>
          <ac:spMkLst>
            <pc:docMk/>
            <pc:sldMk cId="2266444285" sldId="258"/>
            <ac:spMk id="10" creationId="{A779A851-95D6-41AF-937A-B0E4B7F6FA8D}"/>
          </ac:spMkLst>
        </pc:spChg>
        <pc:spChg chg="add del">
          <ac:chgData name="Andreea Scarlat (2128314)" userId="S::2128314@student.uwtsd.ac.uk::03af8867-4e80-4973-812a-b404f1286320" providerId="AD" clId="Web-{F387F52D-52AA-41F4-AE3F-E237C19D51CD}" dt="2022-11-12T21:42:58.832" v="230"/>
          <ac:spMkLst>
            <pc:docMk/>
            <pc:sldMk cId="2266444285" sldId="258"/>
            <ac:spMk id="12" creationId="{953FB2E7-B6CB-429C-81EB-D9516D6D5C8D}"/>
          </ac:spMkLst>
        </pc:spChg>
        <pc:spChg chg="add del">
          <ac:chgData name="Andreea Scarlat (2128314)" userId="S::2128314@student.uwtsd.ac.uk::03af8867-4e80-4973-812a-b404f1286320" providerId="AD" clId="Web-{F387F52D-52AA-41F4-AE3F-E237C19D51CD}" dt="2022-11-12T21:42:58.832" v="230"/>
          <ac:spMkLst>
            <pc:docMk/>
            <pc:sldMk cId="2266444285" sldId="258"/>
            <ac:spMk id="14" creationId="{2EC40DB1-B719-4A13-9A4D-0966B4B27866}"/>
          </ac:spMkLst>
        </pc:spChg>
        <pc:spChg chg="add del">
          <ac:chgData name="Andreea Scarlat (2128314)" userId="S::2128314@student.uwtsd.ac.uk::03af8867-4e80-4973-812a-b404f1286320" providerId="AD" clId="Web-{F387F52D-52AA-41F4-AE3F-E237C19D51CD}" dt="2022-11-12T21:42:58.832" v="230"/>
          <ac:spMkLst>
            <pc:docMk/>
            <pc:sldMk cId="2266444285" sldId="258"/>
            <ac:spMk id="16" creationId="{82211336-CFF3-412D-868A-6679C1004C45}"/>
          </ac:spMkLst>
        </pc:spChg>
        <pc:spChg chg="add del">
          <ac:chgData name="Andreea Scarlat (2128314)" userId="S::2128314@student.uwtsd.ac.uk::03af8867-4e80-4973-812a-b404f1286320" providerId="AD" clId="Web-{F387F52D-52AA-41F4-AE3F-E237C19D51CD}" dt="2022-11-12T21:43:26.568" v="232"/>
          <ac:spMkLst>
            <pc:docMk/>
            <pc:sldMk cId="2266444285" sldId="258"/>
            <ac:spMk id="18" creationId="{1B15ED52-F352-441B-82BF-E0EA34836D08}"/>
          </ac:spMkLst>
        </pc:spChg>
        <pc:spChg chg="add del">
          <ac:chgData name="Andreea Scarlat (2128314)" userId="S::2128314@student.uwtsd.ac.uk::03af8867-4e80-4973-812a-b404f1286320" providerId="AD" clId="Web-{F387F52D-52AA-41F4-AE3F-E237C19D51CD}" dt="2022-11-12T21:43:26.568" v="232"/>
          <ac:spMkLst>
            <pc:docMk/>
            <pc:sldMk cId="2266444285" sldId="258"/>
            <ac:spMk id="19" creationId="{3B2E3793-BFE6-45A2-9B7B-E18844431C99}"/>
          </ac:spMkLst>
        </pc:spChg>
        <pc:spChg chg="add del">
          <ac:chgData name="Andreea Scarlat (2128314)" userId="S::2128314@student.uwtsd.ac.uk::03af8867-4e80-4973-812a-b404f1286320" providerId="AD" clId="Web-{F387F52D-52AA-41F4-AE3F-E237C19D51CD}" dt="2022-11-12T21:43:26.568" v="232"/>
          <ac:spMkLst>
            <pc:docMk/>
            <pc:sldMk cId="2266444285" sldId="258"/>
            <ac:spMk id="20" creationId="{BC4C4868-CB8F-4AF9-9CDB-8108F2C19B67}"/>
          </ac:spMkLst>
        </pc:spChg>
        <pc:spChg chg="add del">
          <ac:chgData name="Andreea Scarlat (2128314)" userId="S::2128314@student.uwtsd.ac.uk::03af8867-4e80-4973-812a-b404f1286320" providerId="AD" clId="Web-{F387F52D-52AA-41F4-AE3F-E237C19D51CD}" dt="2022-11-12T21:43:26.568" v="232"/>
          <ac:spMkLst>
            <pc:docMk/>
            <pc:sldMk cId="2266444285" sldId="258"/>
            <ac:spMk id="21" creationId="{375E0459-6403-40CD-989D-56A4407CA12E}"/>
          </ac:spMkLst>
        </pc:spChg>
        <pc:spChg chg="add del">
          <ac:chgData name="Andreea Scarlat (2128314)" userId="S::2128314@student.uwtsd.ac.uk::03af8867-4e80-4973-812a-b404f1286320" providerId="AD" clId="Web-{F387F52D-52AA-41F4-AE3F-E237C19D51CD}" dt="2022-11-12T21:43:26.568" v="232"/>
          <ac:spMkLst>
            <pc:docMk/>
            <pc:sldMk cId="2266444285" sldId="258"/>
            <ac:spMk id="22" creationId="{53E5B1A8-3AC9-4BD1-9BBC-78CA94F2D1BA}"/>
          </ac:spMkLst>
        </pc:spChg>
        <pc:spChg chg="add del">
          <ac:chgData name="Andreea Scarlat (2128314)" userId="S::2128314@student.uwtsd.ac.uk::03af8867-4e80-4973-812a-b404f1286320" providerId="AD" clId="Web-{F387F52D-52AA-41F4-AE3F-E237C19D51CD}" dt="2022-11-12T21:43:47.975" v="234"/>
          <ac:spMkLst>
            <pc:docMk/>
            <pc:sldMk cId="2266444285" sldId="258"/>
            <ac:spMk id="24" creationId="{2B566528-1B12-4246-9431-5C2D7D081168}"/>
          </ac:spMkLst>
        </pc:spChg>
        <pc:spChg chg="add del">
          <ac:chgData name="Andreea Scarlat (2128314)" userId="S::2128314@student.uwtsd.ac.uk::03af8867-4e80-4973-812a-b404f1286320" providerId="AD" clId="Web-{F387F52D-52AA-41F4-AE3F-E237C19D51CD}" dt="2022-11-12T21:43:47.975" v="234"/>
          <ac:spMkLst>
            <pc:docMk/>
            <pc:sldMk cId="2266444285" sldId="258"/>
            <ac:spMk id="25" creationId="{2E80C965-DB6D-4F81-9E9E-B027384D0BD6}"/>
          </ac:spMkLst>
        </pc:spChg>
        <pc:spChg chg="add del">
          <ac:chgData name="Andreea Scarlat (2128314)" userId="S::2128314@student.uwtsd.ac.uk::03af8867-4e80-4973-812a-b404f1286320" providerId="AD" clId="Web-{F387F52D-52AA-41F4-AE3F-E237C19D51CD}" dt="2022-11-12T21:43:47.975" v="234"/>
          <ac:spMkLst>
            <pc:docMk/>
            <pc:sldMk cId="2266444285" sldId="258"/>
            <ac:spMk id="26" creationId="{A580F890-B085-4E95-96AA-55AEBEC5CE6E}"/>
          </ac:spMkLst>
        </pc:spChg>
        <pc:spChg chg="add del">
          <ac:chgData name="Andreea Scarlat (2128314)" userId="S::2128314@student.uwtsd.ac.uk::03af8867-4e80-4973-812a-b404f1286320" providerId="AD" clId="Web-{F387F52D-52AA-41F4-AE3F-E237C19D51CD}" dt="2022-11-12T21:43:47.975" v="234"/>
          <ac:spMkLst>
            <pc:docMk/>
            <pc:sldMk cId="2266444285" sldId="258"/>
            <ac:spMk id="27" creationId="{D3F51FEB-38FB-4F6C-9F7B-2F2AFAB65463}"/>
          </ac:spMkLst>
        </pc:spChg>
        <pc:spChg chg="add del">
          <ac:chgData name="Andreea Scarlat (2128314)" userId="S::2128314@student.uwtsd.ac.uk::03af8867-4e80-4973-812a-b404f1286320" providerId="AD" clId="Web-{F387F52D-52AA-41F4-AE3F-E237C19D51CD}" dt="2022-11-12T21:43:47.975" v="234"/>
          <ac:spMkLst>
            <pc:docMk/>
            <pc:sldMk cId="2266444285" sldId="258"/>
            <ac:spMk id="28" creationId="{1E547BA6-BAE0-43BB-A7CA-60F69CE252F0}"/>
          </ac:spMkLst>
        </pc:spChg>
        <pc:spChg chg="add del">
          <ac:chgData name="Andreea Scarlat (2128314)" userId="S::2128314@student.uwtsd.ac.uk::03af8867-4e80-4973-812a-b404f1286320" providerId="AD" clId="Web-{F387F52D-52AA-41F4-AE3F-E237C19D51CD}" dt="2022-11-12T21:46:54.238" v="258"/>
          <ac:spMkLst>
            <pc:docMk/>
            <pc:sldMk cId="2266444285" sldId="258"/>
            <ac:spMk id="30" creationId="{7CB4857B-ED7C-444D-9F04-2F885114A1C2}"/>
          </ac:spMkLst>
        </pc:spChg>
        <pc:spChg chg="add del">
          <ac:chgData name="Andreea Scarlat (2128314)" userId="S::2128314@student.uwtsd.ac.uk::03af8867-4e80-4973-812a-b404f1286320" providerId="AD" clId="Web-{F387F52D-52AA-41F4-AE3F-E237C19D51CD}" dt="2022-11-12T21:46:54.238" v="258"/>
          <ac:spMkLst>
            <pc:docMk/>
            <pc:sldMk cId="2266444285" sldId="258"/>
            <ac:spMk id="31" creationId="{D18046FB-44EA-4FD8-A585-EA09A319B2D0}"/>
          </ac:spMkLst>
        </pc:spChg>
        <pc:spChg chg="add del">
          <ac:chgData name="Andreea Scarlat (2128314)" userId="S::2128314@student.uwtsd.ac.uk::03af8867-4e80-4973-812a-b404f1286320" providerId="AD" clId="Web-{F387F52D-52AA-41F4-AE3F-E237C19D51CD}" dt="2022-11-12T21:46:54.238" v="258"/>
          <ac:spMkLst>
            <pc:docMk/>
            <pc:sldMk cId="2266444285" sldId="258"/>
            <ac:spMk id="32" creationId="{479F5F2B-8B58-4140-AE6A-51F6C67B18D9}"/>
          </ac:spMkLst>
        </pc:spChg>
        <pc:spChg chg="add del">
          <ac:chgData name="Andreea Scarlat (2128314)" userId="S::2128314@student.uwtsd.ac.uk::03af8867-4e80-4973-812a-b404f1286320" providerId="AD" clId="Web-{F387F52D-52AA-41F4-AE3F-E237C19D51CD}" dt="2022-11-12T21:45:54.938" v="253"/>
          <ac:spMkLst>
            <pc:docMk/>
            <pc:sldMk cId="2266444285" sldId="258"/>
            <ac:spMk id="37" creationId="{DE7FFD28-545C-4C88-A2E7-152FB234C92C}"/>
          </ac:spMkLst>
        </pc:spChg>
        <pc:spChg chg="add del">
          <ac:chgData name="Andreea Scarlat (2128314)" userId="S::2128314@student.uwtsd.ac.uk::03af8867-4e80-4973-812a-b404f1286320" providerId="AD" clId="Web-{F387F52D-52AA-41F4-AE3F-E237C19D51CD}" dt="2022-11-12T21:46:42.097" v="255"/>
          <ac:spMkLst>
            <pc:docMk/>
            <pc:sldMk cId="2266444285" sldId="258"/>
            <ac:spMk id="39" creationId="{A779A851-95D6-41AF-937A-B0E4B7F6FA8D}"/>
          </ac:spMkLst>
        </pc:spChg>
        <pc:spChg chg="add del">
          <ac:chgData name="Andreea Scarlat (2128314)" userId="S::2128314@student.uwtsd.ac.uk::03af8867-4e80-4973-812a-b404f1286320" providerId="AD" clId="Web-{F387F52D-52AA-41F4-AE3F-E237C19D51CD}" dt="2022-11-12T21:46:42.097" v="255"/>
          <ac:spMkLst>
            <pc:docMk/>
            <pc:sldMk cId="2266444285" sldId="258"/>
            <ac:spMk id="40" creationId="{76EFD3D9-44F0-4267-BCC1-1613E79D8274}"/>
          </ac:spMkLst>
        </pc:spChg>
        <pc:spChg chg="add del">
          <ac:chgData name="Andreea Scarlat (2128314)" userId="S::2128314@student.uwtsd.ac.uk::03af8867-4e80-4973-812a-b404f1286320" providerId="AD" clId="Web-{F387F52D-52AA-41F4-AE3F-E237C19D51CD}" dt="2022-11-12T21:46:42.097" v="255"/>
          <ac:spMkLst>
            <pc:docMk/>
            <pc:sldMk cId="2266444285" sldId="258"/>
            <ac:spMk id="41" creationId="{953FB2E7-B6CB-429C-81EB-D9516D6D5C8D}"/>
          </ac:spMkLst>
        </pc:spChg>
        <pc:spChg chg="add del">
          <ac:chgData name="Andreea Scarlat (2128314)" userId="S::2128314@student.uwtsd.ac.uk::03af8867-4e80-4973-812a-b404f1286320" providerId="AD" clId="Web-{F387F52D-52AA-41F4-AE3F-E237C19D51CD}" dt="2022-11-12T21:46:42.097" v="255"/>
          <ac:spMkLst>
            <pc:docMk/>
            <pc:sldMk cId="2266444285" sldId="258"/>
            <ac:spMk id="43" creationId="{2EC40DB1-B719-4A13-9A4D-0966B4B27866}"/>
          </ac:spMkLst>
        </pc:spChg>
        <pc:spChg chg="add del">
          <ac:chgData name="Andreea Scarlat (2128314)" userId="S::2128314@student.uwtsd.ac.uk::03af8867-4e80-4973-812a-b404f1286320" providerId="AD" clId="Web-{F387F52D-52AA-41F4-AE3F-E237C19D51CD}" dt="2022-11-12T21:46:42.097" v="255"/>
          <ac:spMkLst>
            <pc:docMk/>
            <pc:sldMk cId="2266444285" sldId="258"/>
            <ac:spMk id="45" creationId="{82211336-CFF3-412D-868A-6679C1004C45}"/>
          </ac:spMkLst>
        </pc:spChg>
        <pc:spChg chg="add del">
          <ac:chgData name="Andreea Scarlat (2128314)" userId="S::2128314@student.uwtsd.ac.uk::03af8867-4e80-4973-812a-b404f1286320" providerId="AD" clId="Web-{F387F52D-52AA-41F4-AE3F-E237C19D51CD}" dt="2022-11-12T21:46:54.238" v="257"/>
          <ac:spMkLst>
            <pc:docMk/>
            <pc:sldMk cId="2266444285" sldId="258"/>
            <ac:spMk id="47" creationId="{488333BA-AE6E-427A-9B16-A39C8073F4EB}"/>
          </ac:spMkLst>
        </pc:spChg>
        <pc:spChg chg="add del">
          <ac:chgData name="Andreea Scarlat (2128314)" userId="S::2128314@student.uwtsd.ac.uk::03af8867-4e80-4973-812a-b404f1286320" providerId="AD" clId="Web-{F387F52D-52AA-41F4-AE3F-E237C19D51CD}" dt="2022-11-12T21:46:54.238" v="257"/>
          <ac:spMkLst>
            <pc:docMk/>
            <pc:sldMk cId="2266444285" sldId="258"/>
            <ac:spMk id="48" creationId="{F98ED85F-DCEE-4B50-802E-71A6E3E12B04}"/>
          </ac:spMkLst>
        </pc:spChg>
        <pc:spChg chg="add">
          <ac:chgData name="Andreea Scarlat (2128314)" userId="S::2128314@student.uwtsd.ac.uk::03af8867-4e80-4973-812a-b404f1286320" providerId="AD" clId="Web-{F387F52D-52AA-41F4-AE3F-E237C19D51CD}" dt="2022-11-12T21:46:54.238" v="258"/>
          <ac:spMkLst>
            <pc:docMk/>
            <pc:sldMk cId="2266444285" sldId="258"/>
            <ac:spMk id="50" creationId="{85016AEC-0320-4ED0-8ECB-FE11DDDFE17A}"/>
          </ac:spMkLst>
        </pc:spChg>
        <pc:spChg chg="add">
          <ac:chgData name="Andreea Scarlat (2128314)" userId="S::2128314@student.uwtsd.ac.uk::03af8867-4e80-4973-812a-b404f1286320" providerId="AD" clId="Web-{F387F52D-52AA-41F4-AE3F-E237C19D51CD}" dt="2022-11-12T21:46:54.238" v="258"/>
          <ac:spMkLst>
            <pc:docMk/>
            <pc:sldMk cId="2266444285" sldId="258"/>
            <ac:spMk id="51" creationId="{D3CDB30C-1F82-41E6-A067-831D6E89184F}"/>
          </ac:spMkLst>
        </pc:spChg>
        <pc:spChg chg="add">
          <ac:chgData name="Andreea Scarlat (2128314)" userId="S::2128314@student.uwtsd.ac.uk::03af8867-4e80-4973-812a-b404f1286320" providerId="AD" clId="Web-{F387F52D-52AA-41F4-AE3F-E237C19D51CD}" dt="2022-11-12T21:46:54.238" v="258"/>
          <ac:spMkLst>
            <pc:docMk/>
            <pc:sldMk cId="2266444285" sldId="258"/>
            <ac:spMk id="52" creationId="{2DDA86DD-F997-4F66-A87C-5B58AB6D19EC}"/>
          </ac:spMkLst>
        </pc:spChg>
        <pc:spChg chg="add">
          <ac:chgData name="Andreea Scarlat (2128314)" userId="S::2128314@student.uwtsd.ac.uk::03af8867-4e80-4973-812a-b404f1286320" providerId="AD" clId="Web-{F387F52D-52AA-41F4-AE3F-E237C19D51CD}" dt="2022-11-12T21:46:54.238" v="258"/>
          <ac:spMkLst>
            <pc:docMk/>
            <pc:sldMk cId="2266444285" sldId="258"/>
            <ac:spMk id="53" creationId="{D241B827-437E-40A3-A732-669230D6A5BC}"/>
          </ac:spMkLst>
        </pc:spChg>
      </pc:sldChg>
      <pc:sldChg chg="addSp delSp modSp new mod setBg">
        <pc:chgData name="Andreea Scarlat (2128314)" userId="S::2128314@student.uwtsd.ac.uk::03af8867-4e80-4973-812a-b404f1286320" providerId="AD" clId="Web-{F387F52D-52AA-41F4-AE3F-E237C19D51CD}" dt="2022-11-12T22:15:01.698" v="791"/>
        <pc:sldMkLst>
          <pc:docMk/>
          <pc:sldMk cId="3521569977" sldId="259"/>
        </pc:sldMkLst>
        <pc:spChg chg="mod">
          <ac:chgData name="Andreea Scarlat (2128314)" userId="S::2128314@student.uwtsd.ac.uk::03af8867-4e80-4973-812a-b404f1286320" providerId="AD" clId="Web-{F387F52D-52AA-41F4-AE3F-E237C19D51CD}" dt="2022-11-12T22:15:01.698" v="791"/>
          <ac:spMkLst>
            <pc:docMk/>
            <pc:sldMk cId="3521569977" sldId="259"/>
            <ac:spMk id="2" creationId="{FA11B82E-353C-8DBA-60AD-49114BE02FB5}"/>
          </ac:spMkLst>
        </pc:spChg>
        <pc:spChg chg="mod">
          <ac:chgData name="Andreea Scarlat (2128314)" userId="S::2128314@student.uwtsd.ac.uk::03af8867-4e80-4973-812a-b404f1286320" providerId="AD" clId="Web-{F387F52D-52AA-41F4-AE3F-E237C19D51CD}" dt="2022-11-12T22:15:01.698" v="791"/>
          <ac:spMkLst>
            <pc:docMk/>
            <pc:sldMk cId="3521569977" sldId="259"/>
            <ac:spMk id="3" creationId="{F582B3BE-5FF3-77BB-8F37-A3DBD93BC06D}"/>
          </ac:spMkLst>
        </pc:spChg>
        <pc:spChg chg="add del">
          <ac:chgData name="Andreea Scarlat (2128314)" userId="S::2128314@student.uwtsd.ac.uk::03af8867-4e80-4973-812a-b404f1286320" providerId="AD" clId="Web-{F387F52D-52AA-41F4-AE3F-E237C19D51CD}" dt="2022-11-12T22:15:01.683" v="790"/>
          <ac:spMkLst>
            <pc:docMk/>
            <pc:sldMk cId="3521569977" sldId="259"/>
            <ac:spMk id="8" creationId="{827B839B-9ADE-406B-8590-F1CAEDED45A1}"/>
          </ac:spMkLst>
        </pc:spChg>
        <pc:spChg chg="add del">
          <ac:chgData name="Andreea Scarlat (2128314)" userId="S::2128314@student.uwtsd.ac.uk::03af8867-4e80-4973-812a-b404f1286320" providerId="AD" clId="Web-{F387F52D-52AA-41F4-AE3F-E237C19D51CD}" dt="2022-11-12T22:15:01.683" v="790"/>
          <ac:spMkLst>
            <pc:docMk/>
            <pc:sldMk cId="3521569977" sldId="259"/>
            <ac:spMk id="10" creationId="{CFE45BF0-46DB-408C-B5F7-7B11716805D4}"/>
          </ac:spMkLst>
        </pc:spChg>
        <pc:spChg chg="add del">
          <ac:chgData name="Andreea Scarlat (2128314)" userId="S::2128314@student.uwtsd.ac.uk::03af8867-4e80-4973-812a-b404f1286320" providerId="AD" clId="Web-{F387F52D-52AA-41F4-AE3F-E237C19D51CD}" dt="2022-11-12T22:15:01.683" v="790"/>
          <ac:spMkLst>
            <pc:docMk/>
            <pc:sldMk cId="3521569977" sldId="259"/>
            <ac:spMk id="12" creationId="{2AEBC8F2-97B1-41B4-93F1-2D289E197FBA}"/>
          </ac:spMkLst>
        </pc:spChg>
        <pc:spChg chg="add del">
          <ac:chgData name="Andreea Scarlat (2128314)" userId="S::2128314@student.uwtsd.ac.uk::03af8867-4e80-4973-812a-b404f1286320" providerId="AD" clId="Web-{F387F52D-52AA-41F4-AE3F-E237C19D51CD}" dt="2022-11-12T22:15:01.683" v="790"/>
          <ac:spMkLst>
            <pc:docMk/>
            <pc:sldMk cId="3521569977" sldId="259"/>
            <ac:spMk id="14" creationId="{472E3A19-F5D5-48FC-BB9C-48C2F68F598B}"/>
          </ac:spMkLst>
        </pc:spChg>
        <pc:spChg chg="add del">
          <ac:chgData name="Andreea Scarlat (2128314)" userId="S::2128314@student.uwtsd.ac.uk::03af8867-4e80-4973-812a-b404f1286320" providerId="AD" clId="Web-{F387F52D-52AA-41F4-AE3F-E237C19D51CD}" dt="2022-11-12T22:15:01.683" v="790"/>
          <ac:spMkLst>
            <pc:docMk/>
            <pc:sldMk cId="3521569977" sldId="259"/>
            <ac:spMk id="16" creationId="{7A62E32F-BB65-43A8-8EB5-92346890E549}"/>
          </ac:spMkLst>
        </pc:spChg>
        <pc:spChg chg="add del">
          <ac:chgData name="Andreea Scarlat (2128314)" userId="S::2128314@student.uwtsd.ac.uk::03af8867-4e80-4973-812a-b404f1286320" providerId="AD" clId="Web-{F387F52D-52AA-41F4-AE3F-E237C19D51CD}" dt="2022-11-12T22:15:01.683" v="790"/>
          <ac:spMkLst>
            <pc:docMk/>
            <pc:sldMk cId="3521569977" sldId="259"/>
            <ac:spMk id="18" creationId="{14E91B64-9FCC-451E-AFB4-A827D6329367}"/>
          </ac:spMkLst>
        </pc:spChg>
        <pc:spChg chg="add">
          <ac:chgData name="Andreea Scarlat (2128314)" userId="S::2128314@student.uwtsd.ac.uk::03af8867-4e80-4973-812a-b404f1286320" providerId="AD" clId="Web-{F387F52D-52AA-41F4-AE3F-E237C19D51CD}" dt="2022-11-12T22:15:01.698" v="791"/>
          <ac:spMkLst>
            <pc:docMk/>
            <pc:sldMk cId="3521569977" sldId="259"/>
            <ac:spMk id="20" creationId="{1B15ED52-F352-441B-82BF-E0EA34836D08}"/>
          </ac:spMkLst>
        </pc:spChg>
        <pc:spChg chg="add">
          <ac:chgData name="Andreea Scarlat (2128314)" userId="S::2128314@student.uwtsd.ac.uk::03af8867-4e80-4973-812a-b404f1286320" providerId="AD" clId="Web-{F387F52D-52AA-41F4-AE3F-E237C19D51CD}" dt="2022-11-12T22:15:01.698" v="791"/>
          <ac:spMkLst>
            <pc:docMk/>
            <pc:sldMk cId="3521569977" sldId="259"/>
            <ac:spMk id="21" creationId="{3B2E3793-BFE6-45A2-9B7B-E18844431C99}"/>
          </ac:spMkLst>
        </pc:spChg>
        <pc:spChg chg="add">
          <ac:chgData name="Andreea Scarlat (2128314)" userId="S::2128314@student.uwtsd.ac.uk::03af8867-4e80-4973-812a-b404f1286320" providerId="AD" clId="Web-{F387F52D-52AA-41F4-AE3F-E237C19D51CD}" dt="2022-11-12T22:15:01.698" v="791"/>
          <ac:spMkLst>
            <pc:docMk/>
            <pc:sldMk cId="3521569977" sldId="259"/>
            <ac:spMk id="22" creationId="{BC4C4868-CB8F-4AF9-9CDB-8108F2C19B67}"/>
          </ac:spMkLst>
        </pc:spChg>
        <pc:spChg chg="add">
          <ac:chgData name="Andreea Scarlat (2128314)" userId="S::2128314@student.uwtsd.ac.uk::03af8867-4e80-4973-812a-b404f1286320" providerId="AD" clId="Web-{F387F52D-52AA-41F4-AE3F-E237C19D51CD}" dt="2022-11-12T22:15:01.698" v="791"/>
          <ac:spMkLst>
            <pc:docMk/>
            <pc:sldMk cId="3521569977" sldId="259"/>
            <ac:spMk id="23" creationId="{375E0459-6403-40CD-989D-56A4407CA12E}"/>
          </ac:spMkLst>
        </pc:spChg>
        <pc:spChg chg="add">
          <ac:chgData name="Andreea Scarlat (2128314)" userId="S::2128314@student.uwtsd.ac.uk::03af8867-4e80-4973-812a-b404f1286320" providerId="AD" clId="Web-{F387F52D-52AA-41F4-AE3F-E237C19D51CD}" dt="2022-11-12T22:15:01.698" v="791"/>
          <ac:spMkLst>
            <pc:docMk/>
            <pc:sldMk cId="3521569977" sldId="259"/>
            <ac:spMk id="24" creationId="{53E5B1A8-3AC9-4BD1-9BBC-78CA94F2D1BA}"/>
          </ac:spMkLst>
        </pc:spChg>
      </pc:sldChg>
      <pc:sldChg chg="addSp delSp modSp new del mod setBg">
        <pc:chgData name="Andreea Scarlat (2128314)" userId="S::2128314@student.uwtsd.ac.uk::03af8867-4e80-4973-812a-b404f1286320" providerId="AD" clId="Web-{F387F52D-52AA-41F4-AE3F-E237C19D51CD}" dt="2022-11-12T22:22:58.537" v="825"/>
        <pc:sldMkLst>
          <pc:docMk/>
          <pc:sldMk cId="3518137618" sldId="260"/>
        </pc:sldMkLst>
        <pc:spChg chg="mod">
          <ac:chgData name="Andreea Scarlat (2128314)" userId="S::2128314@student.uwtsd.ac.uk::03af8867-4e80-4973-812a-b404f1286320" providerId="AD" clId="Web-{F387F52D-52AA-41F4-AE3F-E237C19D51CD}" dt="2022-11-12T22:22:47.833" v="824" actId="20577"/>
          <ac:spMkLst>
            <pc:docMk/>
            <pc:sldMk cId="3518137618" sldId="260"/>
            <ac:spMk id="2" creationId="{AEA61503-0719-0BB4-AA2F-6C305BF7EF58}"/>
          </ac:spMkLst>
        </pc:spChg>
        <pc:spChg chg="del mod">
          <ac:chgData name="Andreea Scarlat (2128314)" userId="S::2128314@student.uwtsd.ac.uk::03af8867-4e80-4973-812a-b404f1286320" providerId="AD" clId="Web-{F387F52D-52AA-41F4-AE3F-E237C19D51CD}" dt="2022-11-12T22:21:14.501" v="821"/>
          <ac:spMkLst>
            <pc:docMk/>
            <pc:sldMk cId="3518137618" sldId="260"/>
            <ac:spMk id="3" creationId="{7F9CC3AE-819C-79C5-55DB-C69B7015CA4C}"/>
          </ac:spMkLst>
        </pc:spChg>
        <pc:spChg chg="add">
          <ac:chgData name="Andreea Scarlat (2128314)" userId="S::2128314@student.uwtsd.ac.uk::03af8867-4e80-4973-812a-b404f1286320" providerId="AD" clId="Web-{F387F52D-52AA-41F4-AE3F-E237C19D51CD}" dt="2022-11-12T22:17:45.130" v="793"/>
          <ac:spMkLst>
            <pc:docMk/>
            <pc:sldMk cId="3518137618" sldId="260"/>
            <ac:spMk id="8" creationId="{1B15ED52-F352-441B-82BF-E0EA34836D08}"/>
          </ac:spMkLst>
        </pc:spChg>
        <pc:spChg chg="add">
          <ac:chgData name="Andreea Scarlat (2128314)" userId="S::2128314@student.uwtsd.ac.uk::03af8867-4e80-4973-812a-b404f1286320" providerId="AD" clId="Web-{F387F52D-52AA-41F4-AE3F-E237C19D51CD}" dt="2022-11-12T22:17:45.130" v="793"/>
          <ac:spMkLst>
            <pc:docMk/>
            <pc:sldMk cId="3518137618" sldId="260"/>
            <ac:spMk id="10" creationId="{3B2E3793-BFE6-45A2-9B7B-E18844431C99}"/>
          </ac:spMkLst>
        </pc:spChg>
        <pc:spChg chg="add">
          <ac:chgData name="Andreea Scarlat (2128314)" userId="S::2128314@student.uwtsd.ac.uk::03af8867-4e80-4973-812a-b404f1286320" providerId="AD" clId="Web-{F387F52D-52AA-41F4-AE3F-E237C19D51CD}" dt="2022-11-12T22:17:45.130" v="793"/>
          <ac:spMkLst>
            <pc:docMk/>
            <pc:sldMk cId="3518137618" sldId="260"/>
            <ac:spMk id="12" creationId="{BC4C4868-CB8F-4AF9-9CDB-8108F2C19B67}"/>
          </ac:spMkLst>
        </pc:spChg>
        <pc:spChg chg="add">
          <ac:chgData name="Andreea Scarlat (2128314)" userId="S::2128314@student.uwtsd.ac.uk::03af8867-4e80-4973-812a-b404f1286320" providerId="AD" clId="Web-{F387F52D-52AA-41F4-AE3F-E237C19D51CD}" dt="2022-11-12T22:17:45.130" v="793"/>
          <ac:spMkLst>
            <pc:docMk/>
            <pc:sldMk cId="3518137618" sldId="260"/>
            <ac:spMk id="14" creationId="{375E0459-6403-40CD-989D-56A4407CA12E}"/>
          </ac:spMkLst>
        </pc:spChg>
        <pc:spChg chg="add">
          <ac:chgData name="Andreea Scarlat (2128314)" userId="S::2128314@student.uwtsd.ac.uk::03af8867-4e80-4973-812a-b404f1286320" providerId="AD" clId="Web-{F387F52D-52AA-41F4-AE3F-E237C19D51CD}" dt="2022-11-12T22:17:45.130" v="793"/>
          <ac:spMkLst>
            <pc:docMk/>
            <pc:sldMk cId="3518137618" sldId="260"/>
            <ac:spMk id="16" creationId="{53E5B1A8-3AC9-4BD1-9BBC-78CA94F2D1BA}"/>
          </ac:spMkLst>
        </pc:spChg>
        <pc:graphicFrameChg chg="add mod ord modGraphic">
          <ac:chgData name="Andreea Scarlat (2128314)" userId="S::2128314@student.uwtsd.ac.uk::03af8867-4e80-4973-812a-b404f1286320" providerId="AD" clId="Web-{F387F52D-52AA-41F4-AE3F-E237C19D51CD}" dt="2022-11-12T22:22:24.848" v="822" actId="1076"/>
          <ac:graphicFrameMkLst>
            <pc:docMk/>
            <pc:sldMk cId="3518137618" sldId="260"/>
            <ac:graphicFrameMk id="4" creationId="{D370CA7E-6796-47AB-96DF-D5C8BCA322D7}"/>
          </ac:graphicFrameMkLst>
        </pc:graphicFrameChg>
      </pc:sldChg>
      <pc:sldChg chg="addSp modSp new mod setBg">
        <pc:chgData name="Andreea Scarlat (2128314)" userId="S::2128314@student.uwtsd.ac.uk::03af8867-4e80-4973-812a-b404f1286320" providerId="AD" clId="Web-{F387F52D-52AA-41F4-AE3F-E237C19D51CD}" dt="2022-11-12T22:36:55.812" v="1252"/>
        <pc:sldMkLst>
          <pc:docMk/>
          <pc:sldMk cId="3674142816" sldId="260"/>
        </pc:sldMkLst>
        <pc:spChg chg="mod">
          <ac:chgData name="Andreea Scarlat (2128314)" userId="S::2128314@student.uwtsd.ac.uk::03af8867-4e80-4973-812a-b404f1286320" providerId="AD" clId="Web-{F387F52D-52AA-41F4-AE3F-E237C19D51CD}" dt="2022-11-12T22:36:55.812" v="1252"/>
          <ac:spMkLst>
            <pc:docMk/>
            <pc:sldMk cId="3674142816" sldId="260"/>
            <ac:spMk id="2" creationId="{99507651-381C-C1D5-AF6F-6F461ACDCACE}"/>
          </ac:spMkLst>
        </pc:spChg>
        <pc:spChg chg="mod">
          <ac:chgData name="Andreea Scarlat (2128314)" userId="S::2128314@student.uwtsd.ac.uk::03af8867-4e80-4973-812a-b404f1286320" providerId="AD" clId="Web-{F387F52D-52AA-41F4-AE3F-E237C19D51CD}" dt="2022-11-12T22:36:55.812" v="1252"/>
          <ac:spMkLst>
            <pc:docMk/>
            <pc:sldMk cId="3674142816" sldId="260"/>
            <ac:spMk id="3" creationId="{6C5202B1-101A-C336-9FA7-86877C9C381E}"/>
          </ac:spMkLst>
        </pc:spChg>
        <pc:spChg chg="add">
          <ac:chgData name="Andreea Scarlat (2128314)" userId="S::2128314@student.uwtsd.ac.uk::03af8867-4e80-4973-812a-b404f1286320" providerId="AD" clId="Web-{F387F52D-52AA-41F4-AE3F-E237C19D51CD}" dt="2022-11-12T22:36:55.812" v="1252"/>
          <ac:spMkLst>
            <pc:docMk/>
            <pc:sldMk cId="3674142816" sldId="260"/>
            <ac:spMk id="8" creationId="{1B15ED52-F352-441B-82BF-E0EA34836D08}"/>
          </ac:spMkLst>
        </pc:spChg>
        <pc:spChg chg="add">
          <ac:chgData name="Andreea Scarlat (2128314)" userId="S::2128314@student.uwtsd.ac.uk::03af8867-4e80-4973-812a-b404f1286320" providerId="AD" clId="Web-{F387F52D-52AA-41F4-AE3F-E237C19D51CD}" dt="2022-11-12T22:36:55.812" v="1252"/>
          <ac:spMkLst>
            <pc:docMk/>
            <pc:sldMk cId="3674142816" sldId="260"/>
            <ac:spMk id="10" creationId="{3B2E3793-BFE6-45A2-9B7B-E18844431C99}"/>
          </ac:spMkLst>
        </pc:spChg>
        <pc:spChg chg="add">
          <ac:chgData name="Andreea Scarlat (2128314)" userId="S::2128314@student.uwtsd.ac.uk::03af8867-4e80-4973-812a-b404f1286320" providerId="AD" clId="Web-{F387F52D-52AA-41F4-AE3F-E237C19D51CD}" dt="2022-11-12T22:36:55.812" v="1252"/>
          <ac:spMkLst>
            <pc:docMk/>
            <pc:sldMk cId="3674142816" sldId="260"/>
            <ac:spMk id="12" creationId="{BC4C4868-CB8F-4AF9-9CDB-8108F2C19B67}"/>
          </ac:spMkLst>
        </pc:spChg>
        <pc:spChg chg="add">
          <ac:chgData name="Andreea Scarlat (2128314)" userId="S::2128314@student.uwtsd.ac.uk::03af8867-4e80-4973-812a-b404f1286320" providerId="AD" clId="Web-{F387F52D-52AA-41F4-AE3F-E237C19D51CD}" dt="2022-11-12T22:36:55.812" v="1252"/>
          <ac:spMkLst>
            <pc:docMk/>
            <pc:sldMk cId="3674142816" sldId="260"/>
            <ac:spMk id="14" creationId="{375E0459-6403-40CD-989D-56A4407CA12E}"/>
          </ac:spMkLst>
        </pc:spChg>
        <pc:spChg chg="add">
          <ac:chgData name="Andreea Scarlat (2128314)" userId="S::2128314@student.uwtsd.ac.uk::03af8867-4e80-4973-812a-b404f1286320" providerId="AD" clId="Web-{F387F52D-52AA-41F4-AE3F-E237C19D51CD}" dt="2022-11-12T22:36:55.812" v="1252"/>
          <ac:spMkLst>
            <pc:docMk/>
            <pc:sldMk cId="3674142816" sldId="260"/>
            <ac:spMk id="16" creationId="{53E5B1A8-3AC9-4BD1-9BBC-78CA94F2D1BA}"/>
          </ac:spMkLst>
        </pc:spChg>
      </pc:sldChg>
      <pc:sldChg chg="addSp delSp modSp new mod setBg">
        <pc:chgData name="Andreea Scarlat (2128314)" userId="S::2128314@student.uwtsd.ac.uk::03af8867-4e80-4973-812a-b404f1286320" providerId="AD" clId="Web-{F387F52D-52AA-41F4-AE3F-E237C19D51CD}" dt="2022-11-12T23:05:29.952" v="1889" actId="20577"/>
        <pc:sldMkLst>
          <pc:docMk/>
          <pc:sldMk cId="755844342" sldId="261"/>
        </pc:sldMkLst>
        <pc:spChg chg="mod">
          <ac:chgData name="Andreea Scarlat (2128314)" userId="S::2128314@student.uwtsd.ac.uk::03af8867-4e80-4973-812a-b404f1286320" providerId="AD" clId="Web-{F387F52D-52AA-41F4-AE3F-E237C19D51CD}" dt="2022-11-12T23:05:16.449" v="1886"/>
          <ac:spMkLst>
            <pc:docMk/>
            <pc:sldMk cId="755844342" sldId="261"/>
            <ac:spMk id="2" creationId="{9D648244-5D26-D85D-7B90-385CC32B6BA4}"/>
          </ac:spMkLst>
        </pc:spChg>
        <pc:spChg chg="add del mod">
          <ac:chgData name="Andreea Scarlat (2128314)" userId="S::2128314@student.uwtsd.ac.uk::03af8867-4e80-4973-812a-b404f1286320" providerId="AD" clId="Web-{F387F52D-52AA-41F4-AE3F-E237C19D51CD}" dt="2022-11-12T23:05:16.449" v="1886"/>
          <ac:spMkLst>
            <pc:docMk/>
            <pc:sldMk cId="755844342" sldId="261"/>
            <ac:spMk id="3" creationId="{D551AD2C-C525-B24A-7E59-218AB66E48B9}"/>
          </ac:spMkLst>
        </pc:spChg>
        <pc:spChg chg="add del">
          <ac:chgData name="Andreea Scarlat (2128314)" userId="S::2128314@student.uwtsd.ac.uk::03af8867-4e80-4973-812a-b404f1286320" providerId="AD" clId="Web-{F387F52D-52AA-41F4-AE3F-E237C19D51CD}" dt="2022-11-12T23:04:43.370" v="1877"/>
          <ac:spMkLst>
            <pc:docMk/>
            <pc:sldMk cId="755844342" sldId="261"/>
            <ac:spMk id="9" creationId="{3A5B4632-C963-4296-86F0-79AA9EA5AE98}"/>
          </ac:spMkLst>
        </pc:spChg>
        <pc:spChg chg="add del">
          <ac:chgData name="Andreea Scarlat (2128314)" userId="S::2128314@student.uwtsd.ac.uk::03af8867-4e80-4973-812a-b404f1286320" providerId="AD" clId="Web-{F387F52D-52AA-41F4-AE3F-E237C19D51CD}" dt="2022-11-12T23:04:48.979" v="1879"/>
          <ac:spMkLst>
            <pc:docMk/>
            <pc:sldMk cId="755844342" sldId="261"/>
            <ac:spMk id="11" creationId="{2E80C965-DB6D-4F81-9E9E-B027384D0BD6}"/>
          </ac:spMkLst>
        </pc:spChg>
        <pc:spChg chg="add del">
          <ac:chgData name="Andreea Scarlat (2128314)" userId="S::2128314@student.uwtsd.ac.uk::03af8867-4e80-4973-812a-b404f1286320" providerId="AD" clId="Web-{F387F52D-52AA-41F4-AE3F-E237C19D51CD}" dt="2022-11-12T23:04:48.979" v="1879"/>
          <ac:spMkLst>
            <pc:docMk/>
            <pc:sldMk cId="755844342" sldId="261"/>
            <ac:spMk id="12" creationId="{2B566528-1B12-4246-9431-5C2D7D081168}"/>
          </ac:spMkLst>
        </pc:spChg>
        <pc:spChg chg="add del">
          <ac:chgData name="Andreea Scarlat (2128314)" userId="S::2128314@student.uwtsd.ac.uk::03af8867-4e80-4973-812a-b404f1286320" providerId="AD" clId="Web-{F387F52D-52AA-41F4-AE3F-E237C19D51CD}" dt="2022-11-12T23:04:48.979" v="1879"/>
          <ac:spMkLst>
            <pc:docMk/>
            <pc:sldMk cId="755844342" sldId="261"/>
            <ac:spMk id="13" creationId="{A580F890-B085-4E95-96AA-55AEBEC5CE6E}"/>
          </ac:spMkLst>
        </pc:spChg>
        <pc:spChg chg="add del">
          <ac:chgData name="Andreea Scarlat (2128314)" userId="S::2128314@student.uwtsd.ac.uk::03af8867-4e80-4973-812a-b404f1286320" providerId="AD" clId="Web-{F387F52D-52AA-41F4-AE3F-E237C19D51CD}" dt="2022-11-12T23:04:48.979" v="1879"/>
          <ac:spMkLst>
            <pc:docMk/>
            <pc:sldMk cId="755844342" sldId="261"/>
            <ac:spMk id="15" creationId="{D3F51FEB-38FB-4F6C-9F7B-2F2AFAB65463}"/>
          </ac:spMkLst>
        </pc:spChg>
        <pc:spChg chg="add del">
          <ac:chgData name="Andreea Scarlat (2128314)" userId="S::2128314@student.uwtsd.ac.uk::03af8867-4e80-4973-812a-b404f1286320" providerId="AD" clId="Web-{F387F52D-52AA-41F4-AE3F-E237C19D51CD}" dt="2022-11-12T23:04:48.979" v="1879"/>
          <ac:spMkLst>
            <pc:docMk/>
            <pc:sldMk cId="755844342" sldId="261"/>
            <ac:spMk id="17" creationId="{1E547BA6-BAE0-43BB-A7CA-60F69CE252F0}"/>
          </ac:spMkLst>
        </pc:spChg>
        <pc:spChg chg="add del">
          <ac:chgData name="Andreea Scarlat (2128314)" userId="S::2128314@student.uwtsd.ac.uk::03af8867-4e80-4973-812a-b404f1286320" providerId="AD" clId="Web-{F387F52D-52AA-41F4-AE3F-E237C19D51CD}" dt="2022-11-12T23:04:56.495" v="1881"/>
          <ac:spMkLst>
            <pc:docMk/>
            <pc:sldMk cId="755844342" sldId="261"/>
            <ac:spMk id="19" creationId="{D1D34770-47A8-402C-AF23-2B653F2D88C1}"/>
          </ac:spMkLst>
        </pc:spChg>
        <pc:spChg chg="add del">
          <ac:chgData name="Andreea Scarlat (2128314)" userId="S::2128314@student.uwtsd.ac.uk::03af8867-4e80-4973-812a-b404f1286320" providerId="AD" clId="Web-{F387F52D-52AA-41F4-AE3F-E237C19D51CD}" dt="2022-11-12T23:04:56.495" v="1881"/>
          <ac:spMkLst>
            <pc:docMk/>
            <pc:sldMk cId="755844342" sldId="261"/>
            <ac:spMk id="20" creationId="{D551AD2C-C525-B24A-7E59-218AB66E48B9}"/>
          </ac:spMkLst>
        </pc:spChg>
        <pc:spChg chg="add del">
          <ac:chgData name="Andreea Scarlat (2128314)" userId="S::2128314@student.uwtsd.ac.uk::03af8867-4e80-4973-812a-b404f1286320" providerId="AD" clId="Web-{F387F52D-52AA-41F4-AE3F-E237C19D51CD}" dt="2022-11-12T23:05:16.418" v="1885"/>
          <ac:spMkLst>
            <pc:docMk/>
            <pc:sldMk cId="755844342" sldId="261"/>
            <ac:spMk id="25" creationId="{5C8908E2-EE49-44D2-9428-A28D2312A8D5}"/>
          </ac:spMkLst>
        </pc:spChg>
        <pc:spChg chg="add del">
          <ac:chgData name="Andreea Scarlat (2128314)" userId="S::2128314@student.uwtsd.ac.uk::03af8867-4e80-4973-812a-b404f1286320" providerId="AD" clId="Web-{F387F52D-52AA-41F4-AE3F-E237C19D51CD}" dt="2022-11-12T23:05:16.418" v="1885"/>
          <ac:spMkLst>
            <pc:docMk/>
            <pc:sldMk cId="755844342" sldId="261"/>
            <ac:spMk id="29" creationId="{7449A6C7-D15F-4AA5-BFA5-71A404B47016}"/>
          </ac:spMkLst>
        </pc:spChg>
        <pc:spChg chg="add del">
          <ac:chgData name="Andreea Scarlat (2128314)" userId="S::2128314@student.uwtsd.ac.uk::03af8867-4e80-4973-812a-b404f1286320" providerId="AD" clId="Web-{F387F52D-52AA-41F4-AE3F-E237C19D51CD}" dt="2022-11-12T23:05:16.418" v="1885"/>
          <ac:spMkLst>
            <pc:docMk/>
            <pc:sldMk cId="755844342" sldId="261"/>
            <ac:spMk id="30" creationId="{ED888B23-07FA-482A-96DF-47E31AF1A603}"/>
          </ac:spMkLst>
        </pc:spChg>
        <pc:spChg chg="add">
          <ac:chgData name="Andreea Scarlat (2128314)" userId="S::2128314@student.uwtsd.ac.uk::03af8867-4e80-4973-812a-b404f1286320" providerId="AD" clId="Web-{F387F52D-52AA-41F4-AE3F-E237C19D51CD}" dt="2022-11-12T23:05:16.449" v="1886"/>
          <ac:spMkLst>
            <pc:docMk/>
            <pc:sldMk cId="755844342" sldId="261"/>
            <ac:spMk id="33" creationId="{2B566528-1B12-4246-9431-5C2D7D081168}"/>
          </ac:spMkLst>
        </pc:spChg>
        <pc:spChg chg="add mod">
          <ac:chgData name="Andreea Scarlat (2128314)" userId="S::2128314@student.uwtsd.ac.uk::03af8867-4e80-4973-812a-b404f1286320" providerId="AD" clId="Web-{F387F52D-52AA-41F4-AE3F-E237C19D51CD}" dt="2022-11-12T23:05:29.952" v="1889" actId="20577"/>
          <ac:spMkLst>
            <pc:docMk/>
            <pc:sldMk cId="755844342" sldId="261"/>
            <ac:spMk id="34" creationId="{D551AD2C-C525-B24A-7E59-218AB66E48B9}"/>
          </ac:spMkLst>
        </pc:spChg>
        <pc:spChg chg="add">
          <ac:chgData name="Andreea Scarlat (2128314)" userId="S::2128314@student.uwtsd.ac.uk::03af8867-4e80-4973-812a-b404f1286320" providerId="AD" clId="Web-{F387F52D-52AA-41F4-AE3F-E237C19D51CD}" dt="2022-11-12T23:05:16.449" v="1886"/>
          <ac:spMkLst>
            <pc:docMk/>
            <pc:sldMk cId="755844342" sldId="261"/>
            <ac:spMk id="35" creationId="{D3F51FEB-38FB-4F6C-9F7B-2F2AFAB65463}"/>
          </ac:spMkLst>
        </pc:spChg>
        <pc:spChg chg="add">
          <ac:chgData name="Andreea Scarlat (2128314)" userId="S::2128314@student.uwtsd.ac.uk::03af8867-4e80-4973-812a-b404f1286320" providerId="AD" clId="Web-{F387F52D-52AA-41F4-AE3F-E237C19D51CD}" dt="2022-11-12T23:05:16.449" v="1886"/>
          <ac:spMkLst>
            <pc:docMk/>
            <pc:sldMk cId="755844342" sldId="261"/>
            <ac:spMk id="36" creationId="{1E547BA6-BAE0-43BB-A7CA-60F69CE252F0}"/>
          </ac:spMkLst>
        </pc:spChg>
        <pc:grpChg chg="add del">
          <ac:chgData name="Andreea Scarlat (2128314)" userId="S::2128314@student.uwtsd.ac.uk::03af8867-4e80-4973-812a-b404f1286320" providerId="AD" clId="Web-{F387F52D-52AA-41F4-AE3F-E237C19D51CD}" dt="2022-11-12T23:05:16.418" v="1885"/>
          <ac:grpSpMkLst>
            <pc:docMk/>
            <pc:sldMk cId="755844342" sldId="261"/>
            <ac:grpSpMk id="26" creationId="{05314994-6337-4875-8CF5-652CAFE8342C}"/>
          </ac:grpSpMkLst>
        </pc:grpChg>
        <pc:grpChg chg="add">
          <ac:chgData name="Andreea Scarlat (2128314)" userId="S::2128314@student.uwtsd.ac.uk::03af8867-4e80-4973-812a-b404f1286320" providerId="AD" clId="Web-{F387F52D-52AA-41F4-AE3F-E237C19D51CD}" dt="2022-11-12T23:05:16.449" v="1886"/>
          <ac:grpSpMkLst>
            <pc:docMk/>
            <pc:sldMk cId="755844342" sldId="261"/>
            <ac:grpSpMk id="38" creationId="{07EAA094-9CF6-4695-958A-33D9BCAA9474}"/>
          </ac:grpSpMkLst>
        </pc:grpChg>
        <pc:graphicFrameChg chg="add del">
          <ac:chgData name="Andreea Scarlat (2128314)" userId="S::2128314@student.uwtsd.ac.uk::03af8867-4e80-4973-812a-b404f1286320" providerId="AD" clId="Web-{F387F52D-52AA-41F4-AE3F-E237C19D51CD}" dt="2022-11-12T23:04:43.370" v="1877"/>
          <ac:graphicFrameMkLst>
            <pc:docMk/>
            <pc:sldMk cId="755844342" sldId="261"/>
            <ac:graphicFrameMk id="5" creationId="{BCF76A2B-08BB-4A7C-E2EF-04979C458A8A}"/>
          </ac:graphicFrameMkLst>
        </pc:graphicFrameChg>
        <pc:graphicFrameChg chg="add del">
          <ac:chgData name="Andreea Scarlat (2128314)" userId="S::2128314@student.uwtsd.ac.uk::03af8867-4e80-4973-812a-b404f1286320" providerId="AD" clId="Web-{F387F52D-52AA-41F4-AE3F-E237C19D51CD}" dt="2022-11-12T23:04:48.979" v="1879"/>
          <ac:graphicFrameMkLst>
            <pc:docMk/>
            <pc:sldMk cId="755844342" sldId="261"/>
            <ac:graphicFrameMk id="14" creationId="{11A4B344-DAC5-E0F5-F731-424697974A60}"/>
          </ac:graphicFrameMkLst>
        </pc:graphicFrameChg>
        <pc:graphicFrameChg chg="add del">
          <ac:chgData name="Andreea Scarlat (2128314)" userId="S::2128314@student.uwtsd.ac.uk::03af8867-4e80-4973-812a-b404f1286320" providerId="AD" clId="Web-{F387F52D-52AA-41F4-AE3F-E237C19D51CD}" dt="2022-11-12T23:05:08.668" v="1883"/>
          <ac:graphicFrameMkLst>
            <pc:docMk/>
            <pc:sldMk cId="755844342" sldId="261"/>
            <ac:graphicFrameMk id="23" creationId="{8228C1F4-8768-EAA5-A1CB-ADD8B4446B3F}"/>
          </ac:graphicFrameMkLst>
        </pc:graphicFrameChg>
        <pc:graphicFrameChg chg="add del">
          <ac:chgData name="Andreea Scarlat (2128314)" userId="S::2128314@student.uwtsd.ac.uk::03af8867-4e80-4973-812a-b404f1286320" providerId="AD" clId="Web-{F387F52D-52AA-41F4-AE3F-E237C19D51CD}" dt="2022-11-12T23:05:16.418" v="1885"/>
          <ac:graphicFrameMkLst>
            <pc:docMk/>
            <pc:sldMk cId="755844342" sldId="261"/>
            <ac:graphicFrameMk id="31" creationId="{B16CE4D2-77DA-262E-C224-547553F12CBD}"/>
          </ac:graphicFrameMkLst>
        </pc:graphicFrameChg>
        <pc:picChg chg="add del">
          <ac:chgData name="Andreea Scarlat (2128314)" userId="S::2128314@student.uwtsd.ac.uk::03af8867-4e80-4973-812a-b404f1286320" providerId="AD" clId="Web-{F387F52D-52AA-41F4-AE3F-E237C19D51CD}" dt="2022-11-12T23:04:56.495" v="1881"/>
          <ac:picMkLst>
            <pc:docMk/>
            <pc:sldMk cId="755844342" sldId="261"/>
            <ac:picMk id="21" creationId="{1F51DAF9-2AD0-5555-3BA7-DF5AFD3F09D4}"/>
          </ac:picMkLst>
        </pc:picChg>
        <pc:picChg chg="add">
          <ac:chgData name="Andreea Scarlat (2128314)" userId="S::2128314@student.uwtsd.ac.uk::03af8867-4e80-4973-812a-b404f1286320" providerId="AD" clId="Web-{F387F52D-52AA-41F4-AE3F-E237C19D51CD}" dt="2022-11-12T23:05:16.449" v="1886"/>
          <ac:picMkLst>
            <pc:docMk/>
            <pc:sldMk cId="755844342" sldId="261"/>
            <ac:picMk id="37" creationId="{60B56067-0770-66ED-D283-0EA3C642F352}"/>
          </ac:picMkLst>
        </pc:picChg>
      </pc:sldChg>
      <pc:sldChg chg="addSp modSp new del">
        <pc:chgData name="Andreea Scarlat (2128314)" userId="S::2128314@student.uwtsd.ac.uk::03af8867-4e80-4973-812a-b404f1286320" providerId="AD" clId="Web-{F387F52D-52AA-41F4-AE3F-E237C19D51CD}" dt="2022-11-12T22:55:53.394" v="1597"/>
        <pc:sldMkLst>
          <pc:docMk/>
          <pc:sldMk cId="2287328067" sldId="261"/>
        </pc:sldMkLst>
        <pc:spChg chg="mod">
          <ac:chgData name="Andreea Scarlat (2128314)" userId="S::2128314@student.uwtsd.ac.uk::03af8867-4e80-4973-812a-b404f1286320" providerId="AD" clId="Web-{F387F52D-52AA-41F4-AE3F-E237C19D51CD}" dt="2022-11-12T22:55:50.159" v="1596" actId="20577"/>
          <ac:spMkLst>
            <pc:docMk/>
            <pc:sldMk cId="2287328067" sldId="261"/>
            <ac:spMk id="2" creationId="{B12E0106-7803-BE71-3E91-241D8F9BFFBD}"/>
          </ac:spMkLst>
        </pc:spChg>
        <pc:spChg chg="mod">
          <ac:chgData name="Andreea Scarlat (2128314)" userId="S::2128314@student.uwtsd.ac.uk::03af8867-4e80-4973-812a-b404f1286320" providerId="AD" clId="Web-{F387F52D-52AA-41F4-AE3F-E237C19D51CD}" dt="2022-11-12T22:53:56.858" v="1591" actId="20577"/>
          <ac:spMkLst>
            <pc:docMk/>
            <pc:sldMk cId="2287328067" sldId="261"/>
            <ac:spMk id="3" creationId="{900F92E3-6BD5-048E-AA06-974188506B82}"/>
          </ac:spMkLst>
        </pc:spChg>
        <pc:spChg chg="add">
          <ac:chgData name="Andreea Scarlat (2128314)" userId="S::2128314@student.uwtsd.ac.uk::03af8867-4e80-4973-812a-b404f1286320" providerId="AD" clId="Web-{F387F52D-52AA-41F4-AE3F-E237C19D51CD}" dt="2022-11-12T22:55:07.783" v="1593"/>
          <ac:spMkLst>
            <pc:docMk/>
            <pc:sldMk cId="2287328067" sldId="261"/>
            <ac:spMk id="4" creationId="{05CA211A-8561-E103-A292-327FE498F26D}"/>
          </ac:spMkLst>
        </pc:spChg>
        <pc:spChg chg="add">
          <ac:chgData name="Andreea Scarlat (2128314)" userId="S::2128314@student.uwtsd.ac.uk::03af8867-4e80-4973-812a-b404f1286320" providerId="AD" clId="Web-{F387F52D-52AA-41F4-AE3F-E237C19D51CD}" dt="2022-11-12T22:55:29.268" v="1594"/>
          <ac:spMkLst>
            <pc:docMk/>
            <pc:sldMk cId="2287328067" sldId="261"/>
            <ac:spMk id="5" creationId="{FC0B17FC-E3BD-5CF7-8C80-097B802FC004}"/>
          </ac:spMkLst>
        </pc:spChg>
      </pc:sldChg>
      <pc:sldChg chg="addSp delSp modSp new del mod setBg">
        <pc:chgData name="Andreea Scarlat (2128314)" userId="S::2128314@student.uwtsd.ac.uk::03af8867-4e80-4973-812a-b404f1286320" providerId="AD" clId="Web-{F387F52D-52AA-41F4-AE3F-E237C19D51CD}" dt="2022-11-12T22:54:23.109" v="1592"/>
        <pc:sldMkLst>
          <pc:docMk/>
          <pc:sldMk cId="2986230748" sldId="262"/>
        </pc:sldMkLst>
        <pc:spChg chg="add del">
          <ac:chgData name="Andreea Scarlat (2128314)" userId="S::2128314@student.uwtsd.ac.uk::03af8867-4e80-4973-812a-b404f1286320" providerId="AD" clId="Web-{F387F52D-52AA-41F4-AE3F-E237C19D51CD}" dt="2022-11-12T22:51:50.829" v="1561"/>
          <ac:spMkLst>
            <pc:docMk/>
            <pc:sldMk cId="2986230748" sldId="262"/>
            <ac:spMk id="7" creationId="{46C2E80F-49A6-4372-B103-219D417A55ED}"/>
          </ac:spMkLst>
        </pc:spChg>
        <pc:spChg chg="add del">
          <ac:chgData name="Andreea Scarlat (2128314)" userId="S::2128314@student.uwtsd.ac.uk::03af8867-4e80-4973-812a-b404f1286320" providerId="AD" clId="Web-{F387F52D-52AA-41F4-AE3F-E237C19D51CD}" dt="2022-11-12T22:52:33.820" v="1565"/>
          <ac:spMkLst>
            <pc:docMk/>
            <pc:sldMk cId="2986230748" sldId="262"/>
            <ac:spMk id="8" creationId="{D1D34770-47A8-402C-AF23-2B653F2D88C1}"/>
          </ac:spMkLst>
        </pc:spChg>
        <pc:spChg chg="add del">
          <ac:chgData name="Andreea Scarlat (2128314)" userId="S::2128314@student.uwtsd.ac.uk::03af8867-4e80-4973-812a-b404f1286320" providerId="AD" clId="Web-{F387F52D-52AA-41F4-AE3F-E237C19D51CD}" dt="2022-11-12T22:52:14.053" v="1563"/>
          <ac:spMkLst>
            <pc:docMk/>
            <pc:sldMk cId="2986230748" sldId="262"/>
            <ac:spMk id="9" creationId="{955A2079-FA98-4876-80F0-72364A7D2EA4}"/>
          </ac:spMkLst>
        </pc:spChg>
        <pc:spChg chg="add">
          <ac:chgData name="Andreea Scarlat (2128314)" userId="S::2128314@student.uwtsd.ac.uk::03af8867-4e80-4973-812a-b404f1286320" providerId="AD" clId="Web-{F387F52D-52AA-41F4-AE3F-E237C19D51CD}" dt="2022-11-12T22:52:33.945" v="1566"/>
          <ac:spMkLst>
            <pc:docMk/>
            <pc:sldMk cId="2986230748" sldId="262"/>
            <ac:spMk id="10" creationId="{F3BBD420-1CB7-4DC7-8CB2-86EA2BF5CCF3}"/>
          </ac:spMkLst>
        </pc:spChg>
        <pc:graphicFrameChg chg="add mod modGraphic">
          <ac:chgData name="Andreea Scarlat (2128314)" userId="S::2128314@student.uwtsd.ac.uk::03af8867-4e80-4973-812a-b404f1286320" providerId="AD" clId="Web-{F387F52D-52AA-41F4-AE3F-E237C19D51CD}" dt="2022-11-12T22:53:18.635" v="1568" actId="20577"/>
          <ac:graphicFrameMkLst>
            <pc:docMk/>
            <pc:sldMk cId="2986230748" sldId="262"/>
            <ac:graphicFrameMk id="2" creationId="{A5226AE6-AA2A-223C-B140-B3E8A7D12A30}"/>
          </ac:graphicFrameMkLst>
        </pc:graphicFrameChg>
        <pc:picChg chg="add del">
          <ac:chgData name="Andreea Scarlat (2128314)" userId="S::2128314@student.uwtsd.ac.uk::03af8867-4e80-4973-812a-b404f1286320" providerId="AD" clId="Web-{F387F52D-52AA-41F4-AE3F-E237C19D51CD}" dt="2022-11-12T22:52:33.820" v="1565"/>
          <ac:picMkLst>
            <pc:docMk/>
            <pc:sldMk cId="2986230748" sldId="262"/>
            <ac:picMk id="4" creationId="{06F5021C-806F-B4D3-F8EC-3D168C7A87F8}"/>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64E6C3-DE3D-47D4-9FE7-1B3DE9A9DA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11017C0-C43B-4BA6-B7D4-2B2DBF92A16B}">
      <dgm:prSet/>
      <dgm:spPr/>
      <dgm:t>
        <a:bodyPr/>
        <a:lstStyle/>
        <a:p>
          <a:pPr>
            <a:lnSpc>
              <a:spcPct val="100000"/>
            </a:lnSpc>
          </a:pPr>
          <a:r>
            <a:rPr lang="en-GB"/>
            <a:t>Categorization : The process of perception, storage and recall of data</a:t>
          </a:r>
          <a:endParaRPr lang="en-US"/>
        </a:p>
      </dgm:t>
    </dgm:pt>
    <dgm:pt modelId="{DAC6E575-E870-49CE-A885-B24538CEDFFE}" type="parTrans" cxnId="{3DF42806-C000-4204-8771-EB1D5450E952}">
      <dgm:prSet/>
      <dgm:spPr/>
      <dgm:t>
        <a:bodyPr/>
        <a:lstStyle/>
        <a:p>
          <a:endParaRPr lang="en-US"/>
        </a:p>
      </dgm:t>
    </dgm:pt>
    <dgm:pt modelId="{403A7E40-6105-488C-B55C-FBFBAAAC2912}" type="sibTrans" cxnId="{3DF42806-C000-4204-8771-EB1D5450E952}">
      <dgm:prSet/>
      <dgm:spPr/>
      <dgm:t>
        <a:bodyPr/>
        <a:lstStyle/>
        <a:p>
          <a:endParaRPr lang="en-US"/>
        </a:p>
      </dgm:t>
    </dgm:pt>
    <dgm:pt modelId="{40FBF306-4606-4792-A573-A2C850A98E55}">
      <dgm:prSet/>
      <dgm:spPr/>
      <dgm:t>
        <a:bodyPr/>
        <a:lstStyle/>
        <a:p>
          <a:pPr>
            <a:lnSpc>
              <a:spcPct val="100000"/>
            </a:lnSpc>
          </a:pPr>
          <a:r>
            <a:rPr lang="en-GB"/>
            <a:t>Conceptualization: The nature of knowledge and the process of information acquisition and interpretation</a:t>
          </a:r>
          <a:endParaRPr lang="en-US"/>
        </a:p>
      </dgm:t>
    </dgm:pt>
    <dgm:pt modelId="{B4C74C09-19C1-42E3-9C5A-34DE665A9B77}" type="parTrans" cxnId="{D954C316-D522-4E34-9058-951DE942BDFA}">
      <dgm:prSet/>
      <dgm:spPr/>
      <dgm:t>
        <a:bodyPr/>
        <a:lstStyle/>
        <a:p>
          <a:endParaRPr lang="en-US"/>
        </a:p>
      </dgm:t>
    </dgm:pt>
    <dgm:pt modelId="{26F65170-A6CA-41BE-BF0F-AAAFA150FA17}" type="sibTrans" cxnId="{D954C316-D522-4E34-9058-951DE942BDFA}">
      <dgm:prSet/>
      <dgm:spPr/>
      <dgm:t>
        <a:bodyPr/>
        <a:lstStyle/>
        <a:p>
          <a:endParaRPr lang="en-US"/>
        </a:p>
      </dgm:t>
    </dgm:pt>
    <dgm:pt modelId="{C6A8D0BA-ACEE-4CF6-AB3B-BDBB3B372DFB}">
      <dgm:prSet/>
      <dgm:spPr/>
      <dgm:t>
        <a:bodyPr/>
        <a:lstStyle/>
        <a:p>
          <a:pPr>
            <a:lnSpc>
              <a:spcPct val="100000"/>
            </a:lnSpc>
          </a:pPr>
          <a:r>
            <a:rPr lang="en-GB"/>
            <a:t>Symbolization : The nature of symbols and the process of meaning making</a:t>
          </a:r>
          <a:endParaRPr lang="en-US"/>
        </a:p>
      </dgm:t>
    </dgm:pt>
    <dgm:pt modelId="{A1F88D62-4697-4310-847A-6693BA4C78C9}" type="parTrans" cxnId="{9D6AEA8D-9CFD-4E85-8B46-3FC47CD4EC59}">
      <dgm:prSet/>
      <dgm:spPr/>
      <dgm:t>
        <a:bodyPr/>
        <a:lstStyle/>
        <a:p>
          <a:endParaRPr lang="en-US"/>
        </a:p>
      </dgm:t>
    </dgm:pt>
    <dgm:pt modelId="{331D67AA-1745-46B9-A665-E2213D531E5D}" type="sibTrans" cxnId="{9D6AEA8D-9CFD-4E85-8B46-3FC47CD4EC59}">
      <dgm:prSet/>
      <dgm:spPr/>
      <dgm:t>
        <a:bodyPr/>
        <a:lstStyle/>
        <a:p>
          <a:endParaRPr lang="en-US"/>
        </a:p>
      </dgm:t>
    </dgm:pt>
    <dgm:pt modelId="{DB4DBEC6-24D3-4B04-8F77-A5DCAF7643D4}">
      <dgm:prSet/>
      <dgm:spPr/>
      <dgm:t>
        <a:bodyPr/>
        <a:lstStyle/>
        <a:p>
          <a:pPr>
            <a:lnSpc>
              <a:spcPct val="100000"/>
            </a:lnSpc>
          </a:pPr>
          <a:r>
            <a:rPr lang="en-GB"/>
            <a:t>Organisation : The nature of ordering and the process of relationship</a:t>
          </a:r>
          <a:endParaRPr lang="en-US"/>
        </a:p>
      </dgm:t>
    </dgm:pt>
    <dgm:pt modelId="{B8CFE31D-527F-47E7-82E1-87B056D43922}" type="parTrans" cxnId="{A47FE6E7-08AD-4DCA-88E0-3427813069D5}">
      <dgm:prSet/>
      <dgm:spPr/>
      <dgm:t>
        <a:bodyPr/>
        <a:lstStyle/>
        <a:p>
          <a:endParaRPr lang="en-US"/>
        </a:p>
      </dgm:t>
    </dgm:pt>
    <dgm:pt modelId="{7C615E35-44B8-4E99-A16B-B0FD0FA4F70B}" type="sibTrans" cxnId="{A47FE6E7-08AD-4DCA-88E0-3427813069D5}">
      <dgm:prSet/>
      <dgm:spPr/>
      <dgm:t>
        <a:bodyPr/>
        <a:lstStyle/>
        <a:p>
          <a:endParaRPr lang="en-US"/>
        </a:p>
      </dgm:t>
    </dgm:pt>
    <dgm:pt modelId="{7814508E-7B80-490C-8BE8-E0DFA5A37ADA}">
      <dgm:prSet/>
      <dgm:spPr/>
      <dgm:t>
        <a:bodyPr/>
        <a:lstStyle/>
        <a:p>
          <a:pPr>
            <a:lnSpc>
              <a:spcPct val="100000"/>
            </a:lnSpc>
          </a:pPr>
          <a:r>
            <a:rPr lang="en-GB"/>
            <a:t>Operationalization : The nature of media, the nature of information transmission, and the processes of symbolic interaction</a:t>
          </a:r>
          <a:endParaRPr lang="en-US"/>
        </a:p>
      </dgm:t>
    </dgm:pt>
    <dgm:pt modelId="{6CC1CD85-0D3C-41C8-AC14-9E5E15EB0810}" type="parTrans" cxnId="{6137A491-7FC2-4266-8AF4-C03C33C7FB24}">
      <dgm:prSet/>
      <dgm:spPr/>
      <dgm:t>
        <a:bodyPr/>
        <a:lstStyle/>
        <a:p>
          <a:endParaRPr lang="en-US"/>
        </a:p>
      </dgm:t>
    </dgm:pt>
    <dgm:pt modelId="{003400B3-F545-449A-AB6C-35C42A73341E}" type="sibTrans" cxnId="{6137A491-7FC2-4266-8AF4-C03C33C7FB24}">
      <dgm:prSet/>
      <dgm:spPr/>
      <dgm:t>
        <a:bodyPr/>
        <a:lstStyle/>
        <a:p>
          <a:endParaRPr lang="en-US"/>
        </a:p>
      </dgm:t>
    </dgm:pt>
    <dgm:pt modelId="{D2EF9448-FACC-457D-9741-FE86FA51FA32}" type="pres">
      <dgm:prSet presAssocID="{8E64E6C3-DE3D-47D4-9FE7-1B3DE9A9DAAF}" presName="root" presStyleCnt="0">
        <dgm:presLayoutVars>
          <dgm:dir/>
          <dgm:resizeHandles val="exact"/>
        </dgm:presLayoutVars>
      </dgm:prSet>
      <dgm:spPr/>
    </dgm:pt>
    <dgm:pt modelId="{8F6F949F-8604-48D7-8526-F70DA1B35E4B}" type="pres">
      <dgm:prSet presAssocID="{B11017C0-C43B-4BA6-B7D4-2B2DBF92A16B}" presName="compNode" presStyleCnt="0"/>
      <dgm:spPr/>
    </dgm:pt>
    <dgm:pt modelId="{741B14DC-6D66-46D7-B9D3-597B8A197469}" type="pres">
      <dgm:prSet presAssocID="{B11017C0-C43B-4BA6-B7D4-2B2DBF92A16B}" presName="bgRect" presStyleLbl="bgShp" presStyleIdx="0" presStyleCnt="5"/>
      <dgm:spPr/>
    </dgm:pt>
    <dgm:pt modelId="{57D75BAB-9C40-467B-9FBF-923C39404082}" type="pres">
      <dgm:prSet presAssocID="{B11017C0-C43B-4BA6-B7D4-2B2DBF92A16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lter"/>
        </a:ext>
      </dgm:extLst>
    </dgm:pt>
    <dgm:pt modelId="{3675A258-DE05-4F7E-B469-9502D5116AB9}" type="pres">
      <dgm:prSet presAssocID="{B11017C0-C43B-4BA6-B7D4-2B2DBF92A16B}" presName="spaceRect" presStyleCnt="0"/>
      <dgm:spPr/>
    </dgm:pt>
    <dgm:pt modelId="{F874D61F-E1BF-4184-B8FC-6878299E0FCE}" type="pres">
      <dgm:prSet presAssocID="{B11017C0-C43B-4BA6-B7D4-2B2DBF92A16B}" presName="parTx" presStyleLbl="revTx" presStyleIdx="0" presStyleCnt="5">
        <dgm:presLayoutVars>
          <dgm:chMax val="0"/>
          <dgm:chPref val="0"/>
        </dgm:presLayoutVars>
      </dgm:prSet>
      <dgm:spPr/>
    </dgm:pt>
    <dgm:pt modelId="{53C669D0-1E59-4A86-A405-C45972DD5242}" type="pres">
      <dgm:prSet presAssocID="{403A7E40-6105-488C-B55C-FBFBAAAC2912}" presName="sibTrans" presStyleCnt="0"/>
      <dgm:spPr/>
    </dgm:pt>
    <dgm:pt modelId="{5EB2A299-5369-458E-A236-E5CF1EC65B94}" type="pres">
      <dgm:prSet presAssocID="{40FBF306-4606-4792-A573-A2C850A98E55}" presName="compNode" presStyleCnt="0"/>
      <dgm:spPr/>
    </dgm:pt>
    <dgm:pt modelId="{DA44FB7A-9AF9-4236-A3FF-D4CE651C51E8}" type="pres">
      <dgm:prSet presAssocID="{40FBF306-4606-4792-A573-A2C850A98E55}" presName="bgRect" presStyleLbl="bgShp" presStyleIdx="1" presStyleCnt="5"/>
      <dgm:spPr/>
    </dgm:pt>
    <dgm:pt modelId="{F369CEAD-BC6C-4599-98B3-D146C80F9B17}" type="pres">
      <dgm:prSet presAssocID="{40FBF306-4606-4792-A573-A2C850A98E5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B50E663-61DE-4291-8CF2-37DCDDF7B8F0}" type="pres">
      <dgm:prSet presAssocID="{40FBF306-4606-4792-A573-A2C850A98E55}" presName="spaceRect" presStyleCnt="0"/>
      <dgm:spPr/>
    </dgm:pt>
    <dgm:pt modelId="{34AE6C8B-8693-4DC2-B698-0FE338668372}" type="pres">
      <dgm:prSet presAssocID="{40FBF306-4606-4792-A573-A2C850A98E55}" presName="parTx" presStyleLbl="revTx" presStyleIdx="1" presStyleCnt="5">
        <dgm:presLayoutVars>
          <dgm:chMax val="0"/>
          <dgm:chPref val="0"/>
        </dgm:presLayoutVars>
      </dgm:prSet>
      <dgm:spPr/>
    </dgm:pt>
    <dgm:pt modelId="{3F2E0A2A-7DD5-4DAB-9DC4-40C83AE359F9}" type="pres">
      <dgm:prSet presAssocID="{26F65170-A6CA-41BE-BF0F-AAAFA150FA17}" presName="sibTrans" presStyleCnt="0"/>
      <dgm:spPr/>
    </dgm:pt>
    <dgm:pt modelId="{1D9EF419-DE2F-4C8E-9A0E-1E463D8D8E75}" type="pres">
      <dgm:prSet presAssocID="{C6A8D0BA-ACEE-4CF6-AB3B-BDBB3B372DFB}" presName="compNode" presStyleCnt="0"/>
      <dgm:spPr/>
    </dgm:pt>
    <dgm:pt modelId="{3355C306-F657-4CE3-B24D-85BB427346FB}" type="pres">
      <dgm:prSet presAssocID="{C6A8D0BA-ACEE-4CF6-AB3B-BDBB3B372DFB}" presName="bgRect" presStyleLbl="bgShp" presStyleIdx="2" presStyleCnt="5"/>
      <dgm:spPr/>
    </dgm:pt>
    <dgm:pt modelId="{B1DF39C9-6A7E-453E-8BCB-D1C483BD8F59}" type="pres">
      <dgm:prSet presAssocID="{C6A8D0BA-ACEE-4CF6-AB3B-BDBB3B372DF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DD05CB0F-F771-4F9D-B30F-1C345D0CBC66}" type="pres">
      <dgm:prSet presAssocID="{C6A8D0BA-ACEE-4CF6-AB3B-BDBB3B372DFB}" presName="spaceRect" presStyleCnt="0"/>
      <dgm:spPr/>
    </dgm:pt>
    <dgm:pt modelId="{9BFEF617-7DD3-457C-819C-075897E8EFC0}" type="pres">
      <dgm:prSet presAssocID="{C6A8D0BA-ACEE-4CF6-AB3B-BDBB3B372DFB}" presName="parTx" presStyleLbl="revTx" presStyleIdx="2" presStyleCnt="5">
        <dgm:presLayoutVars>
          <dgm:chMax val="0"/>
          <dgm:chPref val="0"/>
        </dgm:presLayoutVars>
      </dgm:prSet>
      <dgm:spPr/>
    </dgm:pt>
    <dgm:pt modelId="{A7924FEA-B117-4FAD-857B-345D6606F513}" type="pres">
      <dgm:prSet presAssocID="{331D67AA-1745-46B9-A665-E2213D531E5D}" presName="sibTrans" presStyleCnt="0"/>
      <dgm:spPr/>
    </dgm:pt>
    <dgm:pt modelId="{617A1B50-2E3C-46F5-BD6B-24CF4E4C5CE1}" type="pres">
      <dgm:prSet presAssocID="{DB4DBEC6-24D3-4B04-8F77-A5DCAF7643D4}" presName="compNode" presStyleCnt="0"/>
      <dgm:spPr/>
    </dgm:pt>
    <dgm:pt modelId="{21FB13F2-A356-4080-929A-224FE673098D}" type="pres">
      <dgm:prSet presAssocID="{DB4DBEC6-24D3-4B04-8F77-A5DCAF7643D4}" presName="bgRect" presStyleLbl="bgShp" presStyleIdx="3" presStyleCnt="5"/>
      <dgm:spPr/>
    </dgm:pt>
    <dgm:pt modelId="{22B477AC-412B-4376-BCC2-CA826FAD654D}" type="pres">
      <dgm:prSet presAssocID="{DB4DBEC6-24D3-4B04-8F77-A5DCAF7643D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53FAA474-8AEC-4E80-A294-C0D1BC873017}" type="pres">
      <dgm:prSet presAssocID="{DB4DBEC6-24D3-4B04-8F77-A5DCAF7643D4}" presName="spaceRect" presStyleCnt="0"/>
      <dgm:spPr/>
    </dgm:pt>
    <dgm:pt modelId="{CC5365DC-4481-4299-88D3-52AA484B0B2D}" type="pres">
      <dgm:prSet presAssocID="{DB4DBEC6-24D3-4B04-8F77-A5DCAF7643D4}" presName="parTx" presStyleLbl="revTx" presStyleIdx="3" presStyleCnt="5">
        <dgm:presLayoutVars>
          <dgm:chMax val="0"/>
          <dgm:chPref val="0"/>
        </dgm:presLayoutVars>
      </dgm:prSet>
      <dgm:spPr/>
    </dgm:pt>
    <dgm:pt modelId="{F7ABEDE5-9D92-4355-89E2-9A38BEA29B39}" type="pres">
      <dgm:prSet presAssocID="{7C615E35-44B8-4E99-A16B-B0FD0FA4F70B}" presName="sibTrans" presStyleCnt="0"/>
      <dgm:spPr/>
    </dgm:pt>
    <dgm:pt modelId="{4CC50DB2-418E-4B9D-B7B7-CB7419D79942}" type="pres">
      <dgm:prSet presAssocID="{7814508E-7B80-490C-8BE8-E0DFA5A37ADA}" presName="compNode" presStyleCnt="0"/>
      <dgm:spPr/>
    </dgm:pt>
    <dgm:pt modelId="{7113E65F-E8BC-48A5-9045-143897C99A91}" type="pres">
      <dgm:prSet presAssocID="{7814508E-7B80-490C-8BE8-E0DFA5A37ADA}" presName="bgRect" presStyleLbl="bgShp" presStyleIdx="4" presStyleCnt="5"/>
      <dgm:spPr/>
    </dgm:pt>
    <dgm:pt modelId="{EF130F11-56C1-431F-B659-153C30C361BF}" type="pres">
      <dgm:prSet presAssocID="{7814508E-7B80-490C-8BE8-E0DFA5A37AD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erver"/>
        </a:ext>
      </dgm:extLst>
    </dgm:pt>
    <dgm:pt modelId="{0D7FF14D-9B35-4C10-A22A-7251C9DD1BE6}" type="pres">
      <dgm:prSet presAssocID="{7814508E-7B80-490C-8BE8-E0DFA5A37ADA}" presName="spaceRect" presStyleCnt="0"/>
      <dgm:spPr/>
    </dgm:pt>
    <dgm:pt modelId="{49CF3E66-2B6F-43EF-90C4-EE59D1B5A347}" type="pres">
      <dgm:prSet presAssocID="{7814508E-7B80-490C-8BE8-E0DFA5A37ADA}" presName="parTx" presStyleLbl="revTx" presStyleIdx="4" presStyleCnt="5">
        <dgm:presLayoutVars>
          <dgm:chMax val="0"/>
          <dgm:chPref val="0"/>
        </dgm:presLayoutVars>
      </dgm:prSet>
      <dgm:spPr/>
    </dgm:pt>
  </dgm:ptLst>
  <dgm:cxnLst>
    <dgm:cxn modelId="{3DF42806-C000-4204-8771-EB1D5450E952}" srcId="{8E64E6C3-DE3D-47D4-9FE7-1B3DE9A9DAAF}" destId="{B11017C0-C43B-4BA6-B7D4-2B2DBF92A16B}" srcOrd="0" destOrd="0" parTransId="{DAC6E575-E870-49CE-A885-B24538CEDFFE}" sibTransId="{403A7E40-6105-488C-B55C-FBFBAAAC2912}"/>
    <dgm:cxn modelId="{D954C316-D522-4E34-9058-951DE942BDFA}" srcId="{8E64E6C3-DE3D-47D4-9FE7-1B3DE9A9DAAF}" destId="{40FBF306-4606-4792-A573-A2C850A98E55}" srcOrd="1" destOrd="0" parTransId="{B4C74C09-19C1-42E3-9C5A-34DE665A9B77}" sibTransId="{26F65170-A6CA-41BE-BF0F-AAAFA150FA17}"/>
    <dgm:cxn modelId="{9AF0661A-AB89-4EE0-8D81-62749C1E6706}" type="presOf" srcId="{7814508E-7B80-490C-8BE8-E0DFA5A37ADA}" destId="{49CF3E66-2B6F-43EF-90C4-EE59D1B5A347}" srcOrd="0" destOrd="0" presId="urn:microsoft.com/office/officeart/2018/2/layout/IconVerticalSolidList"/>
    <dgm:cxn modelId="{DC940536-6AD0-4615-B07B-4B445C72B3AA}" type="presOf" srcId="{8E64E6C3-DE3D-47D4-9FE7-1B3DE9A9DAAF}" destId="{D2EF9448-FACC-457D-9741-FE86FA51FA32}" srcOrd="0" destOrd="0" presId="urn:microsoft.com/office/officeart/2018/2/layout/IconVerticalSolidList"/>
    <dgm:cxn modelId="{35A2D075-EC48-4624-97CF-40282D046BF9}" type="presOf" srcId="{40FBF306-4606-4792-A573-A2C850A98E55}" destId="{34AE6C8B-8693-4DC2-B698-0FE338668372}" srcOrd="0" destOrd="0" presId="urn:microsoft.com/office/officeart/2018/2/layout/IconVerticalSolidList"/>
    <dgm:cxn modelId="{F8EC9556-6A1C-4368-9E6F-4B96FE284499}" type="presOf" srcId="{DB4DBEC6-24D3-4B04-8F77-A5DCAF7643D4}" destId="{CC5365DC-4481-4299-88D3-52AA484B0B2D}" srcOrd="0" destOrd="0" presId="urn:microsoft.com/office/officeart/2018/2/layout/IconVerticalSolidList"/>
    <dgm:cxn modelId="{9D6AEA8D-9CFD-4E85-8B46-3FC47CD4EC59}" srcId="{8E64E6C3-DE3D-47D4-9FE7-1B3DE9A9DAAF}" destId="{C6A8D0BA-ACEE-4CF6-AB3B-BDBB3B372DFB}" srcOrd="2" destOrd="0" parTransId="{A1F88D62-4697-4310-847A-6693BA4C78C9}" sibTransId="{331D67AA-1745-46B9-A665-E2213D531E5D}"/>
    <dgm:cxn modelId="{6137A491-7FC2-4266-8AF4-C03C33C7FB24}" srcId="{8E64E6C3-DE3D-47D4-9FE7-1B3DE9A9DAAF}" destId="{7814508E-7B80-490C-8BE8-E0DFA5A37ADA}" srcOrd="4" destOrd="0" parTransId="{6CC1CD85-0D3C-41C8-AC14-9E5E15EB0810}" sibTransId="{003400B3-F545-449A-AB6C-35C42A73341E}"/>
    <dgm:cxn modelId="{4A622BBB-D725-4DAA-8051-886685E430A1}" type="presOf" srcId="{B11017C0-C43B-4BA6-B7D4-2B2DBF92A16B}" destId="{F874D61F-E1BF-4184-B8FC-6878299E0FCE}" srcOrd="0" destOrd="0" presId="urn:microsoft.com/office/officeart/2018/2/layout/IconVerticalSolidList"/>
    <dgm:cxn modelId="{75D7D8E0-C25D-46E4-9932-610CCBC214BE}" type="presOf" srcId="{C6A8D0BA-ACEE-4CF6-AB3B-BDBB3B372DFB}" destId="{9BFEF617-7DD3-457C-819C-075897E8EFC0}" srcOrd="0" destOrd="0" presId="urn:microsoft.com/office/officeart/2018/2/layout/IconVerticalSolidList"/>
    <dgm:cxn modelId="{A47FE6E7-08AD-4DCA-88E0-3427813069D5}" srcId="{8E64E6C3-DE3D-47D4-9FE7-1B3DE9A9DAAF}" destId="{DB4DBEC6-24D3-4B04-8F77-A5DCAF7643D4}" srcOrd="3" destOrd="0" parTransId="{B8CFE31D-527F-47E7-82E1-87B056D43922}" sibTransId="{7C615E35-44B8-4E99-A16B-B0FD0FA4F70B}"/>
    <dgm:cxn modelId="{675B8916-6335-429A-B65B-8019105C3ECA}" type="presParOf" srcId="{D2EF9448-FACC-457D-9741-FE86FA51FA32}" destId="{8F6F949F-8604-48D7-8526-F70DA1B35E4B}" srcOrd="0" destOrd="0" presId="urn:microsoft.com/office/officeart/2018/2/layout/IconVerticalSolidList"/>
    <dgm:cxn modelId="{8F4E806B-9199-4EB3-80D2-576E8FF15D4D}" type="presParOf" srcId="{8F6F949F-8604-48D7-8526-F70DA1B35E4B}" destId="{741B14DC-6D66-46D7-B9D3-597B8A197469}" srcOrd="0" destOrd="0" presId="urn:microsoft.com/office/officeart/2018/2/layout/IconVerticalSolidList"/>
    <dgm:cxn modelId="{88ECAF2B-2062-4AE0-8EEF-ABBE6F2C48B6}" type="presParOf" srcId="{8F6F949F-8604-48D7-8526-F70DA1B35E4B}" destId="{57D75BAB-9C40-467B-9FBF-923C39404082}" srcOrd="1" destOrd="0" presId="urn:microsoft.com/office/officeart/2018/2/layout/IconVerticalSolidList"/>
    <dgm:cxn modelId="{F8753AF4-0608-40D3-9D28-40EA7105A06C}" type="presParOf" srcId="{8F6F949F-8604-48D7-8526-F70DA1B35E4B}" destId="{3675A258-DE05-4F7E-B469-9502D5116AB9}" srcOrd="2" destOrd="0" presId="urn:microsoft.com/office/officeart/2018/2/layout/IconVerticalSolidList"/>
    <dgm:cxn modelId="{9E6231BA-E4D5-4A7C-9168-45A876E5C432}" type="presParOf" srcId="{8F6F949F-8604-48D7-8526-F70DA1B35E4B}" destId="{F874D61F-E1BF-4184-B8FC-6878299E0FCE}" srcOrd="3" destOrd="0" presId="urn:microsoft.com/office/officeart/2018/2/layout/IconVerticalSolidList"/>
    <dgm:cxn modelId="{A33AA8EA-8C49-47E3-94D7-87796EB50ACC}" type="presParOf" srcId="{D2EF9448-FACC-457D-9741-FE86FA51FA32}" destId="{53C669D0-1E59-4A86-A405-C45972DD5242}" srcOrd="1" destOrd="0" presId="urn:microsoft.com/office/officeart/2018/2/layout/IconVerticalSolidList"/>
    <dgm:cxn modelId="{FF09FDDB-4B9B-4BF7-BA3B-B0C63ADED8EC}" type="presParOf" srcId="{D2EF9448-FACC-457D-9741-FE86FA51FA32}" destId="{5EB2A299-5369-458E-A236-E5CF1EC65B94}" srcOrd="2" destOrd="0" presId="urn:microsoft.com/office/officeart/2018/2/layout/IconVerticalSolidList"/>
    <dgm:cxn modelId="{B597CB19-E16E-4296-8E4F-0A0CDC840009}" type="presParOf" srcId="{5EB2A299-5369-458E-A236-E5CF1EC65B94}" destId="{DA44FB7A-9AF9-4236-A3FF-D4CE651C51E8}" srcOrd="0" destOrd="0" presId="urn:microsoft.com/office/officeart/2018/2/layout/IconVerticalSolidList"/>
    <dgm:cxn modelId="{76BE6ABB-2B26-430E-A37C-512AFD5422B8}" type="presParOf" srcId="{5EB2A299-5369-458E-A236-E5CF1EC65B94}" destId="{F369CEAD-BC6C-4599-98B3-D146C80F9B17}" srcOrd="1" destOrd="0" presId="urn:microsoft.com/office/officeart/2018/2/layout/IconVerticalSolidList"/>
    <dgm:cxn modelId="{DE3D4CC2-2F06-440F-9204-BD119DF5AA08}" type="presParOf" srcId="{5EB2A299-5369-458E-A236-E5CF1EC65B94}" destId="{BB50E663-61DE-4291-8CF2-37DCDDF7B8F0}" srcOrd="2" destOrd="0" presId="urn:microsoft.com/office/officeart/2018/2/layout/IconVerticalSolidList"/>
    <dgm:cxn modelId="{14F1CDA0-E4E2-45F5-B009-AC2844400DE2}" type="presParOf" srcId="{5EB2A299-5369-458E-A236-E5CF1EC65B94}" destId="{34AE6C8B-8693-4DC2-B698-0FE338668372}" srcOrd="3" destOrd="0" presId="urn:microsoft.com/office/officeart/2018/2/layout/IconVerticalSolidList"/>
    <dgm:cxn modelId="{98703C62-2032-464D-9A43-DC020FDE667D}" type="presParOf" srcId="{D2EF9448-FACC-457D-9741-FE86FA51FA32}" destId="{3F2E0A2A-7DD5-4DAB-9DC4-40C83AE359F9}" srcOrd="3" destOrd="0" presId="urn:microsoft.com/office/officeart/2018/2/layout/IconVerticalSolidList"/>
    <dgm:cxn modelId="{1DC02852-FF6D-4AB2-BC93-760198D03C49}" type="presParOf" srcId="{D2EF9448-FACC-457D-9741-FE86FA51FA32}" destId="{1D9EF419-DE2F-4C8E-9A0E-1E463D8D8E75}" srcOrd="4" destOrd="0" presId="urn:microsoft.com/office/officeart/2018/2/layout/IconVerticalSolidList"/>
    <dgm:cxn modelId="{E32F92E8-03DA-4420-8E50-C974B5DBDF48}" type="presParOf" srcId="{1D9EF419-DE2F-4C8E-9A0E-1E463D8D8E75}" destId="{3355C306-F657-4CE3-B24D-85BB427346FB}" srcOrd="0" destOrd="0" presId="urn:microsoft.com/office/officeart/2018/2/layout/IconVerticalSolidList"/>
    <dgm:cxn modelId="{8815F19F-7576-46F3-9810-1791194B9CBB}" type="presParOf" srcId="{1D9EF419-DE2F-4C8E-9A0E-1E463D8D8E75}" destId="{B1DF39C9-6A7E-453E-8BCB-D1C483BD8F59}" srcOrd="1" destOrd="0" presId="urn:microsoft.com/office/officeart/2018/2/layout/IconVerticalSolidList"/>
    <dgm:cxn modelId="{B1DC1899-F795-443E-8ADD-0B03772653D0}" type="presParOf" srcId="{1D9EF419-DE2F-4C8E-9A0E-1E463D8D8E75}" destId="{DD05CB0F-F771-4F9D-B30F-1C345D0CBC66}" srcOrd="2" destOrd="0" presId="urn:microsoft.com/office/officeart/2018/2/layout/IconVerticalSolidList"/>
    <dgm:cxn modelId="{F0746D91-5272-42FA-BFAA-F4ADD50B2E41}" type="presParOf" srcId="{1D9EF419-DE2F-4C8E-9A0E-1E463D8D8E75}" destId="{9BFEF617-7DD3-457C-819C-075897E8EFC0}" srcOrd="3" destOrd="0" presId="urn:microsoft.com/office/officeart/2018/2/layout/IconVerticalSolidList"/>
    <dgm:cxn modelId="{E3F5C842-3D79-40CB-BF3A-4B3C62C93929}" type="presParOf" srcId="{D2EF9448-FACC-457D-9741-FE86FA51FA32}" destId="{A7924FEA-B117-4FAD-857B-345D6606F513}" srcOrd="5" destOrd="0" presId="urn:microsoft.com/office/officeart/2018/2/layout/IconVerticalSolidList"/>
    <dgm:cxn modelId="{E8E60A87-CA92-4584-86B0-D12BC57A81C1}" type="presParOf" srcId="{D2EF9448-FACC-457D-9741-FE86FA51FA32}" destId="{617A1B50-2E3C-46F5-BD6B-24CF4E4C5CE1}" srcOrd="6" destOrd="0" presId="urn:microsoft.com/office/officeart/2018/2/layout/IconVerticalSolidList"/>
    <dgm:cxn modelId="{432D9027-79FD-40D1-8A6E-B8669C0DDC18}" type="presParOf" srcId="{617A1B50-2E3C-46F5-BD6B-24CF4E4C5CE1}" destId="{21FB13F2-A356-4080-929A-224FE673098D}" srcOrd="0" destOrd="0" presId="urn:microsoft.com/office/officeart/2018/2/layout/IconVerticalSolidList"/>
    <dgm:cxn modelId="{E3087A73-CF2D-4F17-949C-D833549E2FB1}" type="presParOf" srcId="{617A1B50-2E3C-46F5-BD6B-24CF4E4C5CE1}" destId="{22B477AC-412B-4376-BCC2-CA826FAD654D}" srcOrd="1" destOrd="0" presId="urn:microsoft.com/office/officeart/2018/2/layout/IconVerticalSolidList"/>
    <dgm:cxn modelId="{D9441D29-9092-47C0-8AC9-6B627A73DFB6}" type="presParOf" srcId="{617A1B50-2E3C-46F5-BD6B-24CF4E4C5CE1}" destId="{53FAA474-8AEC-4E80-A294-C0D1BC873017}" srcOrd="2" destOrd="0" presId="urn:microsoft.com/office/officeart/2018/2/layout/IconVerticalSolidList"/>
    <dgm:cxn modelId="{FF237A3E-1952-4B99-B7C9-0E5B8977D225}" type="presParOf" srcId="{617A1B50-2E3C-46F5-BD6B-24CF4E4C5CE1}" destId="{CC5365DC-4481-4299-88D3-52AA484B0B2D}" srcOrd="3" destOrd="0" presId="urn:microsoft.com/office/officeart/2018/2/layout/IconVerticalSolidList"/>
    <dgm:cxn modelId="{93828367-AA2E-4DDA-924C-3EFE06016C70}" type="presParOf" srcId="{D2EF9448-FACC-457D-9741-FE86FA51FA32}" destId="{F7ABEDE5-9D92-4355-89E2-9A38BEA29B39}" srcOrd="7" destOrd="0" presId="urn:microsoft.com/office/officeart/2018/2/layout/IconVerticalSolidList"/>
    <dgm:cxn modelId="{BA827EDF-5FFB-4A7C-B903-4339C914F7F5}" type="presParOf" srcId="{D2EF9448-FACC-457D-9741-FE86FA51FA32}" destId="{4CC50DB2-418E-4B9D-B7B7-CB7419D79942}" srcOrd="8" destOrd="0" presId="urn:microsoft.com/office/officeart/2018/2/layout/IconVerticalSolidList"/>
    <dgm:cxn modelId="{74B76A20-3CA1-49D7-BE62-EA8E90E3387B}" type="presParOf" srcId="{4CC50DB2-418E-4B9D-B7B7-CB7419D79942}" destId="{7113E65F-E8BC-48A5-9045-143897C99A91}" srcOrd="0" destOrd="0" presId="urn:microsoft.com/office/officeart/2018/2/layout/IconVerticalSolidList"/>
    <dgm:cxn modelId="{B43A7C81-E058-4E46-9F0F-0C866187DC96}" type="presParOf" srcId="{4CC50DB2-418E-4B9D-B7B7-CB7419D79942}" destId="{EF130F11-56C1-431F-B659-153C30C361BF}" srcOrd="1" destOrd="0" presId="urn:microsoft.com/office/officeart/2018/2/layout/IconVerticalSolidList"/>
    <dgm:cxn modelId="{F752DEA4-5C65-4536-A4BA-F1F6A7A90251}" type="presParOf" srcId="{4CC50DB2-418E-4B9D-B7B7-CB7419D79942}" destId="{0D7FF14D-9B35-4C10-A22A-7251C9DD1BE6}" srcOrd="2" destOrd="0" presId="urn:microsoft.com/office/officeart/2018/2/layout/IconVerticalSolidList"/>
    <dgm:cxn modelId="{23DE6389-276C-4AE2-A12A-E798F69BDFD3}" type="presParOf" srcId="{4CC50DB2-418E-4B9D-B7B7-CB7419D79942}" destId="{49CF3E66-2B6F-43EF-90C4-EE59D1B5A34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1B14DC-6D66-46D7-B9D3-597B8A197469}">
      <dsp:nvSpPr>
        <dsp:cNvPr id="0" name=""/>
        <dsp:cNvSpPr/>
      </dsp:nvSpPr>
      <dsp:spPr>
        <a:xfrm>
          <a:off x="0" y="3399"/>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D75BAB-9C40-467B-9FBF-923C39404082}">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74D61F-E1BF-4184-B8FC-6878299E0FCE}">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Categorization : The process of perception, storage and recall of data</a:t>
          </a:r>
          <a:endParaRPr lang="en-US" sz="1800" kern="1200"/>
        </a:p>
      </dsp:txBody>
      <dsp:txXfrm>
        <a:off x="836323" y="3399"/>
        <a:ext cx="9679276" cy="724089"/>
      </dsp:txXfrm>
    </dsp:sp>
    <dsp:sp modelId="{DA44FB7A-9AF9-4236-A3FF-D4CE651C51E8}">
      <dsp:nvSpPr>
        <dsp:cNvPr id="0" name=""/>
        <dsp:cNvSpPr/>
      </dsp:nvSpPr>
      <dsp:spPr>
        <a:xfrm>
          <a:off x="0" y="908511"/>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69CEAD-BC6C-4599-98B3-D146C80F9B17}">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AE6C8B-8693-4DC2-B698-0FE338668372}">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Conceptualization: The nature of knowledge and the process of information acquisition and interpretation</a:t>
          </a:r>
          <a:endParaRPr lang="en-US" sz="1800" kern="1200"/>
        </a:p>
      </dsp:txBody>
      <dsp:txXfrm>
        <a:off x="836323" y="908511"/>
        <a:ext cx="9679276" cy="724089"/>
      </dsp:txXfrm>
    </dsp:sp>
    <dsp:sp modelId="{3355C306-F657-4CE3-B24D-85BB427346FB}">
      <dsp:nvSpPr>
        <dsp:cNvPr id="0" name=""/>
        <dsp:cNvSpPr/>
      </dsp:nvSpPr>
      <dsp:spPr>
        <a:xfrm>
          <a:off x="0" y="1813624"/>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DF39C9-6A7E-453E-8BCB-D1C483BD8F59}">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FEF617-7DD3-457C-819C-075897E8EFC0}">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Symbolization : The nature of symbols and the process of meaning making</a:t>
          </a:r>
          <a:endParaRPr lang="en-US" sz="1800" kern="1200"/>
        </a:p>
      </dsp:txBody>
      <dsp:txXfrm>
        <a:off x="836323" y="1813624"/>
        <a:ext cx="9679276" cy="724089"/>
      </dsp:txXfrm>
    </dsp:sp>
    <dsp:sp modelId="{21FB13F2-A356-4080-929A-224FE673098D}">
      <dsp:nvSpPr>
        <dsp:cNvPr id="0" name=""/>
        <dsp:cNvSpPr/>
      </dsp:nvSpPr>
      <dsp:spPr>
        <a:xfrm>
          <a:off x="0" y="2718736"/>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B477AC-412B-4376-BCC2-CA826FAD654D}">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5365DC-4481-4299-88D3-52AA484B0B2D}">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Organisation : The nature of ordering and the process of relationship</a:t>
          </a:r>
          <a:endParaRPr lang="en-US" sz="1800" kern="1200"/>
        </a:p>
      </dsp:txBody>
      <dsp:txXfrm>
        <a:off x="836323" y="2718736"/>
        <a:ext cx="9679276" cy="724089"/>
      </dsp:txXfrm>
    </dsp:sp>
    <dsp:sp modelId="{7113E65F-E8BC-48A5-9045-143897C99A91}">
      <dsp:nvSpPr>
        <dsp:cNvPr id="0" name=""/>
        <dsp:cNvSpPr/>
      </dsp:nvSpPr>
      <dsp:spPr>
        <a:xfrm>
          <a:off x="0" y="3623848"/>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130F11-56C1-431F-B659-153C30C361BF}">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CF3E66-2B6F-43EF-90C4-EE59D1B5A347}">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GB" sz="1800" kern="1200"/>
            <a:t>Operationalization : The nature of media, the nature of information transmission, and the processes of symbolic interaction</a:t>
          </a:r>
          <a:endParaRPr lang="en-US" sz="1800" kern="1200"/>
        </a:p>
      </dsp:txBody>
      <dsp:txXfrm>
        <a:off x="836323" y="3623848"/>
        <a:ext cx="9679276" cy="7240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77614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74849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72879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12150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24130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9754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43038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13304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0279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37641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5736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20292518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22">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7" descr="A picture containing logo&#10;&#10;Description automatically generated">
            <a:extLst>
              <a:ext uri="{FF2B5EF4-FFF2-40B4-BE49-F238E27FC236}">
                <a16:creationId xmlns:a16="http://schemas.microsoft.com/office/drawing/2014/main" id="{22BAA05B-D333-D27B-8F98-86DDB49A828E}"/>
              </a:ext>
            </a:extLst>
          </p:cNvPr>
          <p:cNvPicPr>
            <a:picLocks noChangeAspect="1"/>
          </p:cNvPicPr>
          <p:nvPr/>
        </p:nvPicPr>
        <p:blipFill rotWithShape="1">
          <a:blip r:embed="rId2"/>
          <a:srcRect l="18873" r="3081"/>
          <a:stretch/>
        </p:blipFill>
        <p:spPr>
          <a:xfrm>
            <a:off x="5511589" y="523804"/>
            <a:ext cx="6680411" cy="5696039"/>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p:spPr>
      </p:pic>
      <p:sp>
        <p:nvSpPr>
          <p:cNvPr id="51" name="Freeform: Shape 24">
            <a:extLst>
              <a:ext uri="{FF2B5EF4-FFF2-40B4-BE49-F238E27FC236}">
                <a16:creationId xmlns:a16="http://schemas.microsoft.com/office/drawing/2014/main" id="{206E9F47-DC46-4A02-B5DB-26B56C39C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3805"/>
            <a:ext cx="7800441" cy="5696020"/>
          </a:xfrm>
          <a:custGeom>
            <a:avLst/>
            <a:gdLst>
              <a:gd name="connsiteX0" fmla="*/ 0 w 7800441"/>
              <a:gd name="connsiteY0" fmla="*/ 0 h 5696020"/>
              <a:gd name="connsiteX1" fmla="*/ 7800441 w 7800441"/>
              <a:gd name="connsiteY1" fmla="*/ 0 h 5696020"/>
              <a:gd name="connsiteX2" fmla="*/ 5037161 w 7800441"/>
              <a:gd name="connsiteY2" fmla="*/ 5696020 h 5696020"/>
              <a:gd name="connsiteX3" fmla="*/ 0 w 7800441"/>
              <a:gd name="connsiteY3" fmla="*/ 5696020 h 5696020"/>
            </a:gdLst>
            <a:ahLst/>
            <a:cxnLst>
              <a:cxn ang="0">
                <a:pos x="connsiteX0" y="connsiteY0"/>
              </a:cxn>
              <a:cxn ang="0">
                <a:pos x="connsiteX1" y="connsiteY1"/>
              </a:cxn>
              <a:cxn ang="0">
                <a:pos x="connsiteX2" y="connsiteY2"/>
              </a:cxn>
              <a:cxn ang="0">
                <a:pos x="connsiteX3" y="connsiteY3"/>
              </a:cxn>
            </a:cxnLst>
            <a:rect l="l" t="t" r="r" b="b"/>
            <a:pathLst>
              <a:path w="7800441" h="5696020">
                <a:moveTo>
                  <a:pt x="0" y="0"/>
                </a:moveTo>
                <a:lnTo>
                  <a:pt x="7800441" y="0"/>
                </a:lnTo>
                <a:lnTo>
                  <a:pt x="5037161" y="5696020"/>
                </a:lnTo>
                <a:lnTo>
                  <a:pt x="0" y="569602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389695E6-3D40-2BCB-FF7E-DB92A7D49963}"/>
              </a:ext>
            </a:extLst>
          </p:cNvPr>
          <p:cNvSpPr>
            <a:spLocks noGrp="1"/>
          </p:cNvSpPr>
          <p:nvPr>
            <p:ph type="title"/>
          </p:nvPr>
        </p:nvSpPr>
        <p:spPr>
          <a:xfrm>
            <a:off x="841247" y="914400"/>
            <a:ext cx="5111877" cy="1095375"/>
          </a:xfrm>
        </p:spPr>
        <p:txBody>
          <a:bodyPr anchor="ctr">
            <a:normAutofit/>
          </a:bodyPr>
          <a:lstStyle/>
          <a:p>
            <a:r>
              <a:rPr lang="en-GB" sz="3400">
                <a:solidFill>
                  <a:srgbClr val="FFFFFF"/>
                </a:solidFill>
                <a:cs typeface="Calibri Light"/>
              </a:rPr>
              <a:t>Effective team working and communication</a:t>
            </a:r>
          </a:p>
        </p:txBody>
      </p:sp>
      <p:sp>
        <p:nvSpPr>
          <p:cNvPr id="3" name="Content Placeholder 2">
            <a:extLst>
              <a:ext uri="{FF2B5EF4-FFF2-40B4-BE49-F238E27FC236}">
                <a16:creationId xmlns:a16="http://schemas.microsoft.com/office/drawing/2014/main" id="{8626202D-59F2-85BB-7BD8-6353ED828231}"/>
              </a:ext>
            </a:extLst>
          </p:cNvPr>
          <p:cNvSpPr>
            <a:spLocks noGrp="1"/>
          </p:cNvSpPr>
          <p:nvPr>
            <p:ph idx="1"/>
          </p:nvPr>
        </p:nvSpPr>
        <p:spPr>
          <a:xfrm>
            <a:off x="841248" y="2333625"/>
            <a:ext cx="4378452" cy="3543300"/>
          </a:xfrm>
        </p:spPr>
        <p:txBody>
          <a:bodyPr vert="horz" lIns="91440" tIns="45720" rIns="91440" bIns="45720" rtlCol="0" anchor="t">
            <a:normAutofit/>
          </a:bodyPr>
          <a:lstStyle/>
          <a:p>
            <a:pPr marL="0" indent="0">
              <a:buNone/>
            </a:pPr>
            <a:r>
              <a:rPr lang="en-GB" sz="1700" b="1" u="sng">
                <a:solidFill>
                  <a:srgbClr val="FFFFFF"/>
                </a:solidFill>
                <a:cs typeface="Calibri" panose="020F0502020204030204"/>
              </a:rPr>
              <a:t>Name</a:t>
            </a:r>
            <a:r>
              <a:rPr lang="en-GB" sz="1700">
                <a:solidFill>
                  <a:srgbClr val="FFFFFF"/>
                </a:solidFill>
                <a:cs typeface="Calibri" panose="020F0502020204030204"/>
              </a:rPr>
              <a:t>:                                                     </a:t>
            </a:r>
            <a:r>
              <a:rPr lang="en-GB" sz="1700" b="1" u="sng">
                <a:solidFill>
                  <a:srgbClr val="FFFFFF"/>
                </a:solidFill>
                <a:cs typeface="Calibri" panose="020F0502020204030204"/>
              </a:rPr>
              <a:t>Student ID</a:t>
            </a:r>
            <a:r>
              <a:rPr lang="en-GB" sz="1700">
                <a:solidFill>
                  <a:srgbClr val="FFFFFF"/>
                </a:solidFill>
                <a:cs typeface="Calibri" panose="020F0502020204030204"/>
              </a:rPr>
              <a:t>:                               </a:t>
            </a:r>
          </a:p>
          <a:p>
            <a:r>
              <a:rPr lang="en-GB" sz="1700">
                <a:solidFill>
                  <a:srgbClr val="FFFFFF"/>
                </a:solidFill>
                <a:cs typeface="Calibri" panose="020F0502020204030204"/>
              </a:rPr>
              <a:t>Rita Martinaitiene                              2128402</a:t>
            </a:r>
          </a:p>
          <a:p>
            <a:r>
              <a:rPr lang="en-GB" sz="1700">
                <a:solidFill>
                  <a:srgbClr val="FFFFFF"/>
                </a:solidFill>
                <a:cs typeface="Calibri" panose="020F0502020204030204"/>
              </a:rPr>
              <a:t>Andreea Scarlat                                  2128314</a:t>
            </a:r>
          </a:p>
          <a:p>
            <a:r>
              <a:rPr lang="en-GB" sz="1700">
                <a:solidFill>
                  <a:srgbClr val="FFFFFF"/>
                </a:solidFill>
                <a:cs typeface="Calibri" panose="020F0502020204030204"/>
              </a:rPr>
              <a:t>Militaru Ionut Stefan                         2128312</a:t>
            </a:r>
          </a:p>
          <a:p>
            <a:endParaRPr lang="en-GB" sz="1700">
              <a:solidFill>
                <a:srgbClr val="FFFFFF"/>
              </a:solidFill>
              <a:cs typeface="Calibri" panose="020F0502020204030204"/>
            </a:endParaRPr>
          </a:p>
          <a:p>
            <a:pPr marL="0" indent="0">
              <a:buNone/>
            </a:pPr>
            <a:r>
              <a:rPr lang="en-GB" sz="1700" b="1" u="sng">
                <a:solidFill>
                  <a:srgbClr val="FFFFFF"/>
                </a:solidFill>
                <a:cs typeface="Calibri" panose="020F0502020204030204"/>
              </a:rPr>
              <a:t>Course name</a:t>
            </a:r>
            <a:r>
              <a:rPr lang="en-GB" sz="1700">
                <a:solidFill>
                  <a:srgbClr val="FFFFFF"/>
                </a:solidFill>
                <a:cs typeface="Calibri" panose="020F0502020204030204"/>
              </a:rPr>
              <a:t>: BMSW4002</a:t>
            </a:r>
          </a:p>
          <a:p>
            <a:pPr marL="0" indent="0">
              <a:buNone/>
            </a:pPr>
            <a:r>
              <a:rPr lang="en-GB" sz="1700" b="1" u="sng">
                <a:solidFill>
                  <a:srgbClr val="FFFFFF"/>
                </a:solidFill>
                <a:cs typeface="Calibri" panose="020F0502020204030204"/>
              </a:rPr>
              <a:t>Lectured name</a:t>
            </a:r>
            <a:r>
              <a:rPr lang="en-GB" sz="1700">
                <a:solidFill>
                  <a:srgbClr val="FFFFFF"/>
                </a:solidFill>
                <a:cs typeface="Calibri" panose="020F0502020204030204"/>
              </a:rPr>
              <a:t>: Samuel Ofori</a:t>
            </a:r>
          </a:p>
        </p:txBody>
      </p:sp>
    </p:spTree>
    <p:extLst>
      <p:ext uri="{BB962C8B-B14F-4D97-AF65-F5344CB8AC3E}">
        <p14:creationId xmlns:p14="http://schemas.microsoft.com/office/powerpoint/2010/main" val="372453280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C062E-B5C9-B492-0D48-8D05A878452A}"/>
              </a:ext>
            </a:extLst>
          </p:cNvPr>
          <p:cNvSpPr>
            <a:spLocks noGrp="1"/>
          </p:cNvSpPr>
          <p:nvPr>
            <p:ph type="title"/>
          </p:nvPr>
        </p:nvSpPr>
        <p:spPr>
          <a:xfrm>
            <a:off x="1523984" y="1054121"/>
            <a:ext cx="9465131" cy="1184111"/>
          </a:xfrm>
        </p:spPr>
        <p:txBody>
          <a:bodyPr>
            <a:normAutofit/>
          </a:bodyPr>
          <a:lstStyle/>
          <a:p>
            <a:r>
              <a:rPr lang="en-GB">
                <a:cs typeface="Calibri Light"/>
              </a:rPr>
              <a:t>                   </a:t>
            </a:r>
            <a:r>
              <a:rPr lang="en-GB" b="1" u="sng">
                <a:cs typeface="Calibri Light"/>
              </a:rPr>
              <a:t>Table of contents</a:t>
            </a:r>
          </a:p>
        </p:txBody>
      </p:sp>
      <p:sp>
        <p:nvSpPr>
          <p:cNvPr id="3" name="Content Placeholder 2">
            <a:extLst>
              <a:ext uri="{FF2B5EF4-FFF2-40B4-BE49-F238E27FC236}">
                <a16:creationId xmlns:a16="http://schemas.microsoft.com/office/drawing/2014/main" id="{8D65792B-51D4-B6E7-3F79-C7ADBC20C024}"/>
              </a:ext>
            </a:extLst>
          </p:cNvPr>
          <p:cNvSpPr>
            <a:spLocks noGrp="1"/>
          </p:cNvSpPr>
          <p:nvPr>
            <p:ph idx="1"/>
          </p:nvPr>
        </p:nvSpPr>
        <p:spPr>
          <a:xfrm>
            <a:off x="1524000" y="2399099"/>
            <a:ext cx="9465564" cy="3400969"/>
          </a:xfrm>
        </p:spPr>
        <p:txBody>
          <a:bodyPr vert="horz" lIns="91440" tIns="45720" rIns="91440" bIns="45720" rtlCol="0">
            <a:normAutofit/>
          </a:bodyPr>
          <a:lstStyle/>
          <a:p>
            <a:pPr marL="0" indent="0">
              <a:buNone/>
            </a:pPr>
            <a:r>
              <a:rPr lang="en-GB" sz="1300">
                <a:cs typeface="Calibri"/>
              </a:rPr>
              <a:t>Task 1 :</a:t>
            </a:r>
          </a:p>
          <a:p>
            <a:pPr>
              <a:buFont typeface="Wingdings" panose="020B0604020202020204" pitchFamily="34" charset="0"/>
              <a:buChar char="§"/>
            </a:pPr>
            <a:r>
              <a:rPr lang="en-GB" sz="1300">
                <a:cs typeface="Calibri"/>
              </a:rPr>
              <a:t>Introduction</a:t>
            </a:r>
          </a:p>
          <a:p>
            <a:pPr>
              <a:buFont typeface="Wingdings" panose="020B0604020202020204" pitchFamily="34" charset="0"/>
              <a:buChar char="§"/>
            </a:pPr>
            <a:r>
              <a:rPr lang="en-GB" sz="1300">
                <a:ea typeface="+mn-lt"/>
                <a:cs typeface="+mn-lt"/>
              </a:rPr>
              <a:t>Advantages of effective communication to Tom, his project team and Amazon</a:t>
            </a:r>
          </a:p>
          <a:p>
            <a:pPr>
              <a:buFont typeface="Wingdings" panose="020B0604020202020204" pitchFamily="34" charset="0"/>
              <a:buChar char="§"/>
            </a:pPr>
            <a:r>
              <a:rPr lang="en-GB" sz="1300">
                <a:ea typeface="+mn-lt"/>
                <a:cs typeface="+mn-lt"/>
              </a:rPr>
              <a:t>What model or models of communication should Tom apply and why?</a:t>
            </a:r>
          </a:p>
          <a:p>
            <a:pPr>
              <a:buFont typeface="Wingdings" panose="020B0604020202020204" pitchFamily="34" charset="0"/>
              <a:buChar char="§"/>
            </a:pPr>
            <a:r>
              <a:rPr lang="en-GB" sz="1300">
                <a:ea typeface="+mn-lt"/>
                <a:cs typeface="+mn-lt"/>
              </a:rPr>
              <a:t>Which communication barriers have or can negatively impact the project team?</a:t>
            </a:r>
          </a:p>
          <a:p>
            <a:pPr>
              <a:buFont typeface="Wingdings" panose="020B0604020202020204" pitchFamily="34" charset="0"/>
              <a:buChar char="§"/>
            </a:pPr>
            <a:r>
              <a:rPr lang="en-GB" sz="1300">
                <a:ea typeface="+mn-lt"/>
                <a:cs typeface="+mn-lt"/>
              </a:rPr>
              <a:t>Demonstration of the channels of communication to be used by Tom to upgrade communication</a:t>
            </a:r>
            <a:endParaRPr lang="en-GB" sz="1300">
              <a:cs typeface="Calibri" panose="020F0502020204030204"/>
            </a:endParaRPr>
          </a:p>
          <a:p>
            <a:pPr>
              <a:buFont typeface="Wingdings" panose="020B0604020202020204" pitchFamily="34" charset="0"/>
              <a:buChar char="§"/>
            </a:pPr>
            <a:r>
              <a:rPr lang="en-GB" sz="1300">
                <a:ea typeface="+mn-lt"/>
                <a:cs typeface="+mn-lt"/>
              </a:rPr>
              <a:t>Conclusion</a:t>
            </a:r>
          </a:p>
          <a:p>
            <a:pPr>
              <a:buFont typeface="Wingdings" panose="020B0604020202020204" pitchFamily="34" charset="0"/>
              <a:buChar char="§"/>
            </a:pPr>
            <a:r>
              <a:rPr lang="en-GB" sz="1300">
                <a:ea typeface="+mn-lt"/>
                <a:cs typeface="+mn-lt"/>
              </a:rPr>
              <a:t>References</a:t>
            </a:r>
          </a:p>
          <a:p>
            <a:pPr>
              <a:buFont typeface="Wingdings" panose="020B0604020202020204" pitchFamily="34" charset="0"/>
              <a:buChar char="§"/>
            </a:pPr>
            <a:endParaRPr lang="en-GB" sz="1300">
              <a:ea typeface="+mn-lt"/>
              <a:cs typeface="+mn-lt"/>
            </a:endParaRPr>
          </a:p>
          <a:p>
            <a:pPr marL="0" indent="0">
              <a:buNone/>
            </a:pPr>
            <a:r>
              <a:rPr lang="en-GB" sz="1300">
                <a:ea typeface="+mn-lt"/>
                <a:cs typeface="+mn-lt"/>
              </a:rPr>
              <a:t>Task 2 : </a:t>
            </a:r>
          </a:p>
          <a:p>
            <a:pPr>
              <a:buFont typeface="Wingdings" panose="020B0604020202020204" pitchFamily="34" charset="0"/>
              <a:buChar char="§"/>
            </a:pPr>
            <a:r>
              <a:rPr lang="en-GB" sz="1300">
                <a:ea typeface="+mn-lt"/>
                <a:cs typeface="+mn-lt"/>
              </a:rPr>
              <a:t>Teamwork Evaluation</a:t>
            </a:r>
          </a:p>
          <a:p>
            <a:pPr marL="0" indent="0">
              <a:buNone/>
            </a:pPr>
            <a:endParaRPr lang="en-GB" sz="1300">
              <a:ea typeface="+mn-lt"/>
              <a:cs typeface="+mn-lt"/>
            </a:endParaRPr>
          </a:p>
          <a:p>
            <a:endParaRPr lang="en-GB" sz="1300">
              <a:ea typeface="+mn-lt"/>
              <a:cs typeface="+mn-lt"/>
            </a:endParaRPr>
          </a:p>
          <a:p>
            <a:pPr>
              <a:buFont typeface="Wingdings" panose="020B0604020202020204" pitchFamily="34" charset="0"/>
              <a:buChar char="§"/>
            </a:pPr>
            <a:endParaRPr lang="en-GB" sz="1300">
              <a:ea typeface="+mn-lt"/>
              <a:cs typeface="+mn-lt"/>
            </a:endParaRPr>
          </a:p>
          <a:p>
            <a:pPr>
              <a:buFont typeface="Wingdings" panose="020B0604020202020204" pitchFamily="34" charset="0"/>
              <a:buChar char="§"/>
            </a:pPr>
            <a:endParaRPr lang="en-GB" sz="1300">
              <a:ea typeface="+mn-lt"/>
              <a:cs typeface="+mn-lt"/>
            </a:endParaRPr>
          </a:p>
          <a:p>
            <a:pPr marL="0" indent="0">
              <a:buNone/>
            </a:pPr>
            <a:endParaRPr lang="en-GB" sz="1300">
              <a:ea typeface="+mn-lt"/>
              <a:cs typeface="+mn-lt"/>
            </a:endParaRPr>
          </a:p>
          <a:p>
            <a:endParaRPr lang="en-GB" sz="1300">
              <a:ea typeface="+mn-lt"/>
              <a:cs typeface="+mn-lt"/>
            </a:endParaRPr>
          </a:p>
          <a:p>
            <a:pPr>
              <a:buFont typeface="Wingdings" panose="020B0604020202020204" pitchFamily="34" charset="0"/>
              <a:buChar char="§"/>
            </a:pPr>
            <a:endParaRPr lang="en-GB" sz="1300">
              <a:ea typeface="+mn-lt"/>
              <a:cs typeface="+mn-lt"/>
            </a:endParaRPr>
          </a:p>
          <a:p>
            <a:pPr>
              <a:buFont typeface="Wingdings" panose="020B0604020202020204" pitchFamily="34" charset="0"/>
              <a:buChar char="§"/>
            </a:pPr>
            <a:endParaRPr lang="en-GB" sz="1300">
              <a:ea typeface="+mn-lt"/>
              <a:cs typeface="+mn-lt"/>
            </a:endParaRPr>
          </a:p>
        </p:txBody>
      </p:sp>
    </p:spTree>
    <p:extLst>
      <p:ext uri="{BB962C8B-B14F-4D97-AF65-F5344CB8AC3E}">
        <p14:creationId xmlns:p14="http://schemas.microsoft.com/office/powerpoint/2010/main" val="2266444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11B82E-353C-8DBA-60AD-49114BE02FB5}"/>
              </a:ext>
            </a:extLst>
          </p:cNvPr>
          <p:cNvSpPr>
            <a:spLocks noGrp="1"/>
          </p:cNvSpPr>
          <p:nvPr>
            <p:ph type="title"/>
          </p:nvPr>
        </p:nvSpPr>
        <p:spPr>
          <a:xfrm>
            <a:off x="1523984" y="1054121"/>
            <a:ext cx="9465131" cy="1184111"/>
          </a:xfrm>
        </p:spPr>
        <p:txBody>
          <a:bodyPr>
            <a:normAutofit/>
          </a:bodyPr>
          <a:lstStyle/>
          <a:p>
            <a:r>
              <a:rPr lang="en-GB" b="1">
                <a:cs typeface="Calibri Light"/>
              </a:rPr>
              <a:t>                          </a:t>
            </a:r>
            <a:r>
              <a:rPr lang="en-GB" b="1" u="sng">
                <a:cs typeface="Calibri Light"/>
              </a:rPr>
              <a:t>Introduction</a:t>
            </a:r>
          </a:p>
        </p:txBody>
      </p:sp>
      <p:sp>
        <p:nvSpPr>
          <p:cNvPr id="3" name="Content Placeholder 2">
            <a:extLst>
              <a:ext uri="{FF2B5EF4-FFF2-40B4-BE49-F238E27FC236}">
                <a16:creationId xmlns:a16="http://schemas.microsoft.com/office/drawing/2014/main" id="{F582B3BE-5FF3-77BB-8F37-A3DBD93BC06D}"/>
              </a:ext>
            </a:extLst>
          </p:cNvPr>
          <p:cNvSpPr>
            <a:spLocks noGrp="1"/>
          </p:cNvSpPr>
          <p:nvPr>
            <p:ph idx="1"/>
          </p:nvPr>
        </p:nvSpPr>
        <p:spPr>
          <a:xfrm>
            <a:off x="1524000" y="2399099"/>
            <a:ext cx="9465564" cy="3400969"/>
          </a:xfrm>
        </p:spPr>
        <p:txBody>
          <a:bodyPr vert="horz" lIns="91440" tIns="45720" rIns="91440" bIns="45720" rtlCol="0">
            <a:normAutofit/>
          </a:bodyPr>
          <a:lstStyle/>
          <a:p>
            <a:pPr>
              <a:buNone/>
            </a:pPr>
            <a:r>
              <a:rPr lang="en-GB" sz="1900">
                <a:cs typeface="Calibri" panose="020F0502020204030204"/>
              </a:rPr>
              <a:t>Effective team working in the contemporary business world in a key pillar in organisational success and productivity enhancement. Teamwork indicates group-based work, group innovation, and participative decision-making approaches, which reflect in making heavy workloads more manageable and helps the staff to meet tight deadline-based tasks. In this context, communication is an important part of configuring a great teamwork culture.</a:t>
            </a:r>
          </a:p>
          <a:p>
            <a:pPr>
              <a:buNone/>
            </a:pPr>
            <a:r>
              <a:rPr lang="en-GB" sz="1900">
                <a:cs typeface="Calibri" panose="020F0502020204030204"/>
              </a:rPr>
              <a:t>Effective communication fosters positive reinforcement and good bonding with each other in a team. In the absence of an effective communication standard and protocol, the transparency and coordination level between the teams can be disrupted.</a:t>
            </a:r>
          </a:p>
          <a:p>
            <a:pPr>
              <a:buNone/>
            </a:pPr>
            <a:r>
              <a:rPr lang="en-GB" sz="1900">
                <a:cs typeface="Calibri" panose="020F0502020204030204"/>
              </a:rPr>
              <a:t>The present study is covering how Amazon`s effective teamwork and communication strategy is mitigating the challenges while it is trying to open three large warehouses across Europe.</a:t>
            </a:r>
          </a:p>
        </p:txBody>
      </p:sp>
    </p:spTree>
    <p:extLst>
      <p:ext uri="{BB962C8B-B14F-4D97-AF65-F5344CB8AC3E}">
        <p14:creationId xmlns:p14="http://schemas.microsoft.com/office/powerpoint/2010/main" val="3521569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507651-381C-C1D5-AF6F-6F461ACDCACE}"/>
              </a:ext>
            </a:extLst>
          </p:cNvPr>
          <p:cNvSpPr>
            <a:spLocks noGrp="1"/>
          </p:cNvSpPr>
          <p:nvPr>
            <p:ph type="title"/>
          </p:nvPr>
        </p:nvSpPr>
        <p:spPr>
          <a:xfrm>
            <a:off x="1523984" y="1054121"/>
            <a:ext cx="9465131" cy="1184111"/>
          </a:xfrm>
        </p:spPr>
        <p:txBody>
          <a:bodyPr>
            <a:normAutofit/>
          </a:bodyPr>
          <a:lstStyle/>
          <a:p>
            <a:r>
              <a:rPr lang="en-GB" sz="3700" b="1" u="sng">
                <a:ea typeface="+mj-lt"/>
                <a:cs typeface="+mj-lt"/>
              </a:rPr>
              <a:t>Advantages of effective communication to Tom, his project team and Amazon</a:t>
            </a:r>
            <a:endParaRPr lang="en-US" sz="3700" b="1" u="sng">
              <a:cs typeface="Calibri Light"/>
            </a:endParaRPr>
          </a:p>
        </p:txBody>
      </p:sp>
      <p:sp>
        <p:nvSpPr>
          <p:cNvPr id="3" name="Content Placeholder 2">
            <a:extLst>
              <a:ext uri="{FF2B5EF4-FFF2-40B4-BE49-F238E27FC236}">
                <a16:creationId xmlns:a16="http://schemas.microsoft.com/office/drawing/2014/main" id="{6C5202B1-101A-C336-9FA7-86877C9C381E}"/>
              </a:ext>
            </a:extLst>
          </p:cNvPr>
          <p:cNvSpPr>
            <a:spLocks noGrp="1"/>
          </p:cNvSpPr>
          <p:nvPr>
            <p:ph idx="1"/>
          </p:nvPr>
        </p:nvSpPr>
        <p:spPr>
          <a:xfrm>
            <a:off x="1524000" y="2399099"/>
            <a:ext cx="9465564" cy="3400969"/>
          </a:xfrm>
        </p:spPr>
        <p:txBody>
          <a:bodyPr vert="horz" lIns="91440" tIns="45720" rIns="91440" bIns="45720" rtlCol="0">
            <a:normAutofit/>
          </a:bodyPr>
          <a:lstStyle/>
          <a:p>
            <a:pPr marL="0" indent="0">
              <a:buNone/>
            </a:pPr>
            <a:r>
              <a:rPr lang="en-GB" sz="1700">
                <a:cs typeface="Calibri" panose="020F0502020204030204"/>
              </a:rPr>
              <a:t>The respective project manager Tom Jackson experienced different communication challenges such as "informal communication", "lack of proper communication channel", and "interaction gap between Tom and his teammates".</a:t>
            </a:r>
          </a:p>
          <a:p>
            <a:pPr marL="0" indent="0">
              <a:buNone/>
            </a:pPr>
            <a:r>
              <a:rPr lang="en-GB" sz="1700">
                <a:cs typeface="Calibri" panose="020F0502020204030204"/>
              </a:rPr>
              <a:t>In order to successfully open three large Amazon warehouses in Paris, London, and Berlin, the project manager should have a bird`s eye regarding the evaluation of affection communication techniques.</a:t>
            </a:r>
          </a:p>
          <a:p>
            <a:pPr marL="0" indent="0">
              <a:buNone/>
            </a:pPr>
            <a:r>
              <a:rPr lang="en-GB" sz="1700">
                <a:cs typeface="Calibri" panose="020F0502020204030204"/>
              </a:rPr>
              <a:t>In addition, Tom must have a detailed focus on the teamwork process to make the project viable through the consideration of the "Transformational Leadership Style". Considering the "Human Relation Theory of Communication", Tom can make an effective communication protocol with his teammates and the upper management of Amazon. This communication theory can be beneficial for Tom to identify the subordinate`s demand and team conflict rate so that instantaneous resolution can be configured.</a:t>
            </a:r>
          </a:p>
        </p:txBody>
      </p:sp>
    </p:spTree>
    <p:extLst>
      <p:ext uri="{BB962C8B-B14F-4D97-AF65-F5344CB8AC3E}">
        <p14:creationId xmlns:p14="http://schemas.microsoft.com/office/powerpoint/2010/main" val="3674142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9903B-E4D8-A026-7E3C-1C38CC165CC3}"/>
              </a:ext>
            </a:extLst>
          </p:cNvPr>
          <p:cNvSpPr>
            <a:spLocks noGrp="1"/>
          </p:cNvSpPr>
          <p:nvPr>
            <p:ph type="title"/>
          </p:nvPr>
        </p:nvSpPr>
        <p:spPr>
          <a:xfrm>
            <a:off x="838200" y="556995"/>
            <a:ext cx="10515600" cy="1133693"/>
          </a:xfrm>
        </p:spPr>
        <p:txBody>
          <a:bodyPr>
            <a:normAutofit/>
          </a:bodyPr>
          <a:lstStyle/>
          <a:p>
            <a:r>
              <a:rPr lang="en-GB" sz="5200" b="1" u="sng">
                <a:ea typeface="+mj-lt"/>
                <a:cs typeface="+mj-lt"/>
              </a:rPr>
              <a:t>The Human Communication Process</a:t>
            </a:r>
          </a:p>
          <a:p>
            <a:endParaRPr lang="en-GB" sz="5200" b="1" u="sng">
              <a:cs typeface="Calibri Light"/>
            </a:endParaRPr>
          </a:p>
        </p:txBody>
      </p:sp>
      <p:graphicFrame>
        <p:nvGraphicFramePr>
          <p:cNvPr id="13" name="Content Placeholder 2">
            <a:extLst>
              <a:ext uri="{FF2B5EF4-FFF2-40B4-BE49-F238E27FC236}">
                <a16:creationId xmlns:a16="http://schemas.microsoft.com/office/drawing/2014/main" id="{1C4EA533-62E4-1947-48F2-A42DBF2DBA0A}"/>
              </a:ext>
            </a:extLst>
          </p:cNvPr>
          <p:cNvGraphicFramePr>
            <a:graphicFrameLocks noGrp="1"/>
          </p:cNvGraphicFramePr>
          <p:nvPr>
            <p:ph idx="1"/>
            <p:extLst>
              <p:ext uri="{D42A27DB-BD31-4B8C-83A1-F6EECF244321}">
                <p14:modId xmlns:p14="http://schemas.microsoft.com/office/powerpoint/2010/main" val="31834935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5143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0A3B-74C9-614F-D1F2-CC45A5274585}"/>
              </a:ext>
            </a:extLst>
          </p:cNvPr>
          <p:cNvSpPr>
            <a:spLocks noGrp="1"/>
          </p:cNvSpPr>
          <p:nvPr>
            <p:ph type="title"/>
          </p:nvPr>
        </p:nvSpPr>
        <p:spPr>
          <a:xfrm>
            <a:off x="4965430" y="629268"/>
            <a:ext cx="6586491" cy="1286160"/>
          </a:xfrm>
        </p:spPr>
        <p:txBody>
          <a:bodyPr anchor="b">
            <a:normAutofit/>
          </a:bodyPr>
          <a:lstStyle/>
          <a:p>
            <a:r>
              <a:rPr lang="en-GB" sz="2800" b="1" u="sng">
                <a:ea typeface="+mj-lt"/>
                <a:cs typeface="+mj-lt"/>
              </a:rPr>
              <a:t>What model or models of communication should Tom apply and why?</a:t>
            </a:r>
            <a:endParaRPr lang="en-US" sz="2800" b="1" u="sng">
              <a:cs typeface="Calibri Light"/>
            </a:endParaRPr>
          </a:p>
        </p:txBody>
      </p:sp>
      <p:sp>
        <p:nvSpPr>
          <p:cNvPr id="3" name="Content Placeholder 2">
            <a:extLst>
              <a:ext uri="{FF2B5EF4-FFF2-40B4-BE49-F238E27FC236}">
                <a16:creationId xmlns:a16="http://schemas.microsoft.com/office/drawing/2014/main" id="{182DD75F-CE64-9FE1-050E-AE1FEEBDF6A6}"/>
              </a:ext>
            </a:extLst>
          </p:cNvPr>
          <p:cNvSpPr>
            <a:spLocks noGrp="1"/>
          </p:cNvSpPr>
          <p:nvPr>
            <p:ph idx="1"/>
          </p:nvPr>
        </p:nvSpPr>
        <p:spPr>
          <a:xfrm>
            <a:off x="4965431" y="2438400"/>
            <a:ext cx="6586489" cy="3785419"/>
          </a:xfrm>
        </p:spPr>
        <p:txBody>
          <a:bodyPr vert="horz" lIns="91440" tIns="45720" rIns="91440" bIns="45720" rtlCol="0">
            <a:normAutofit/>
          </a:bodyPr>
          <a:lstStyle/>
          <a:p>
            <a:pPr marL="0" indent="0">
              <a:buNone/>
            </a:pPr>
            <a:r>
              <a:rPr lang="en-GB" sz="2000">
                <a:cs typeface="Calibri" panose="020F0502020204030204"/>
              </a:rPr>
              <a:t>Tom should apply the "Interactive Communication Model" to improve its team-based performance culture and develop an effective communication model for developing a successful project. This type of communication model has been considered as it can focus on sharing consistent updates with the involved project stakeholders, indicating the evaluation by Tom would help him to develop an active participation concept between sender and receiver to make the message understandable and respond accordingly.</a:t>
            </a:r>
          </a:p>
        </p:txBody>
      </p:sp>
      <p:pic>
        <p:nvPicPr>
          <p:cNvPr id="10" name="Picture 9" descr="3D rendering of game pieces tied together with a rope">
            <a:extLst>
              <a:ext uri="{FF2B5EF4-FFF2-40B4-BE49-F238E27FC236}">
                <a16:creationId xmlns:a16="http://schemas.microsoft.com/office/drawing/2014/main" id="{C3B294FB-DD2E-6A4B-69F6-64F41ED00622}"/>
              </a:ext>
            </a:extLst>
          </p:cNvPr>
          <p:cNvPicPr>
            <a:picLocks noChangeAspect="1"/>
          </p:cNvPicPr>
          <p:nvPr/>
        </p:nvPicPr>
        <p:blipFill rotWithShape="1">
          <a:blip r:embed="rId2"/>
          <a:srcRect l="10069" r="39238" b="4"/>
          <a:stretch/>
        </p:blipFill>
        <p:spPr>
          <a:xfrm>
            <a:off x="20" y="10"/>
            <a:ext cx="4635571" cy="6857990"/>
          </a:xfrm>
          <a:prstGeom prst="rect">
            <a:avLst/>
          </a:prstGeom>
          <a:effectLst/>
        </p:spPr>
      </p:pic>
    </p:spTree>
    <p:extLst>
      <p:ext uri="{BB962C8B-B14F-4D97-AF65-F5344CB8AC3E}">
        <p14:creationId xmlns:p14="http://schemas.microsoft.com/office/powerpoint/2010/main" val="3601853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5EB6C-33B7-0E44-68C8-4C9953FC386D}"/>
              </a:ext>
            </a:extLst>
          </p:cNvPr>
          <p:cNvSpPr>
            <a:spLocks noGrp="1"/>
          </p:cNvSpPr>
          <p:nvPr>
            <p:ph type="title"/>
          </p:nvPr>
        </p:nvSpPr>
        <p:spPr>
          <a:xfrm>
            <a:off x="1523984" y="1054121"/>
            <a:ext cx="9465131" cy="1184111"/>
          </a:xfrm>
        </p:spPr>
        <p:txBody>
          <a:bodyPr>
            <a:normAutofit/>
          </a:bodyPr>
          <a:lstStyle/>
          <a:p>
            <a:r>
              <a:rPr lang="en-GB" sz="3700" b="1" u="sng">
                <a:ea typeface="+mj-lt"/>
                <a:cs typeface="+mj-lt"/>
              </a:rPr>
              <a:t>Which communication barriers have or can negatively impact the project team?</a:t>
            </a:r>
            <a:endParaRPr lang="en-US" sz="3700" b="1" u="sng">
              <a:cs typeface="Calibri Light"/>
            </a:endParaRPr>
          </a:p>
        </p:txBody>
      </p:sp>
      <p:sp>
        <p:nvSpPr>
          <p:cNvPr id="3" name="Content Placeholder 2">
            <a:extLst>
              <a:ext uri="{FF2B5EF4-FFF2-40B4-BE49-F238E27FC236}">
                <a16:creationId xmlns:a16="http://schemas.microsoft.com/office/drawing/2014/main" id="{4D6E9887-ECC7-BF39-0861-CC5317DE9425}"/>
              </a:ext>
            </a:extLst>
          </p:cNvPr>
          <p:cNvSpPr>
            <a:spLocks noGrp="1"/>
          </p:cNvSpPr>
          <p:nvPr>
            <p:ph idx="1"/>
          </p:nvPr>
        </p:nvSpPr>
        <p:spPr>
          <a:xfrm>
            <a:off x="1524000" y="2399099"/>
            <a:ext cx="9465564" cy="3400969"/>
          </a:xfrm>
        </p:spPr>
        <p:txBody>
          <a:bodyPr vert="horz" lIns="91440" tIns="45720" rIns="91440" bIns="45720" rtlCol="0">
            <a:normAutofit/>
          </a:bodyPr>
          <a:lstStyle/>
          <a:p>
            <a:pPr marL="0" indent="0">
              <a:buNone/>
            </a:pPr>
            <a:r>
              <a:rPr lang="en-GB" sz="2400">
                <a:cs typeface="Calibri" panose="020F0502020204030204"/>
              </a:rPr>
              <a:t>As discussed by Nechaeva , Communicating with Tom`s team was a little bit challenging but when they realised it many things were messed up that led to barriers in the way of effective communication. These barriers include filtering, information overload, emotional disconnects, lack of source credibility, semantics and others. These barriers affect the contemporary communication channel between Tom and other team members.</a:t>
            </a:r>
          </a:p>
        </p:txBody>
      </p:sp>
    </p:spTree>
    <p:extLst>
      <p:ext uri="{BB962C8B-B14F-4D97-AF65-F5344CB8AC3E}">
        <p14:creationId xmlns:p14="http://schemas.microsoft.com/office/powerpoint/2010/main" val="1665832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28F23-F7C7-E1E3-1CE8-7C2F1A195B3F}"/>
              </a:ext>
            </a:extLst>
          </p:cNvPr>
          <p:cNvSpPr>
            <a:spLocks noGrp="1"/>
          </p:cNvSpPr>
          <p:nvPr>
            <p:ph type="title"/>
          </p:nvPr>
        </p:nvSpPr>
        <p:spPr>
          <a:xfrm>
            <a:off x="1523984" y="1054121"/>
            <a:ext cx="9465131" cy="1184111"/>
          </a:xfrm>
        </p:spPr>
        <p:txBody>
          <a:bodyPr>
            <a:normAutofit/>
          </a:bodyPr>
          <a:lstStyle/>
          <a:p>
            <a:r>
              <a:rPr lang="en-GB" sz="2400" b="1" u="sng">
                <a:ea typeface="+mj-lt"/>
                <a:cs typeface="+mj-lt"/>
              </a:rPr>
              <a:t>Demonstration of the channels of communication to be used by Tom to upgrade</a:t>
            </a:r>
            <a:endParaRPr lang="en-US" sz="2400" b="1" u="sng">
              <a:cs typeface="Calibri Light"/>
            </a:endParaRPr>
          </a:p>
          <a:p>
            <a:r>
              <a:rPr lang="en-GB" sz="2400" b="1" u="sng">
                <a:ea typeface="+mj-lt"/>
                <a:cs typeface="+mj-lt"/>
              </a:rPr>
              <a:t>communication</a:t>
            </a:r>
            <a:endParaRPr lang="en-GB" sz="2400" b="1" u="sng">
              <a:cs typeface="Calibri Light"/>
            </a:endParaRPr>
          </a:p>
          <a:p>
            <a:endParaRPr lang="en-GB" sz="2400">
              <a:cs typeface="Calibri Light"/>
            </a:endParaRPr>
          </a:p>
        </p:txBody>
      </p:sp>
      <p:sp>
        <p:nvSpPr>
          <p:cNvPr id="55" name="Content Placeholder 2">
            <a:extLst>
              <a:ext uri="{FF2B5EF4-FFF2-40B4-BE49-F238E27FC236}">
                <a16:creationId xmlns:a16="http://schemas.microsoft.com/office/drawing/2014/main" id="{97E1234F-0CDB-66C8-BEB2-3E0F6A78E19D}"/>
              </a:ext>
            </a:extLst>
          </p:cNvPr>
          <p:cNvSpPr>
            <a:spLocks noGrp="1"/>
          </p:cNvSpPr>
          <p:nvPr>
            <p:ph idx="1"/>
          </p:nvPr>
        </p:nvSpPr>
        <p:spPr>
          <a:xfrm>
            <a:off x="1524000" y="2399099"/>
            <a:ext cx="9465564" cy="3400969"/>
          </a:xfrm>
        </p:spPr>
        <p:txBody>
          <a:bodyPr vert="horz" lIns="91440" tIns="45720" rIns="91440" bIns="45720" rtlCol="0">
            <a:normAutofit/>
          </a:bodyPr>
          <a:lstStyle/>
          <a:p>
            <a:pPr>
              <a:buNone/>
            </a:pPr>
            <a:r>
              <a:rPr lang="en-GB" sz="1700">
                <a:cs typeface="Calibri" panose="020F0502020204030204"/>
              </a:rPr>
              <a:t>The channel of medium of communication need to be used in the team communication to deliver a message to the audience and evidence their reaction to receiving the message. The communication channel denotes the method or process of communication and used to perform effective communication in the team. However, throughout the case study of Tom Jackson`s team communication, it can be evident that the core barrier of this team was its lack of proper communication channel.</a:t>
            </a:r>
          </a:p>
          <a:p>
            <a:pPr>
              <a:buNone/>
            </a:pPr>
            <a:r>
              <a:rPr lang="en-GB" sz="1700">
                <a:cs typeface="Calibri" panose="020F0502020204030204"/>
              </a:rPr>
              <a:t>In the beginning, the team decide to adopt a formal communication channel for delivering accurate information, notice and other essential things to the team members. However, the process was distorted which led to a lack of insights and improper communication channel within the team project.</a:t>
            </a:r>
          </a:p>
          <a:p>
            <a:pPr>
              <a:buNone/>
            </a:pPr>
            <a:r>
              <a:rPr lang="en-GB" sz="1700">
                <a:cs typeface="Calibri" panose="020F0502020204030204"/>
              </a:rPr>
              <a:t>As per the case study, it can be suggested to Tom for focusing on verbal and non-verbal communication channels for maintaining an effective communication atmosphere within the team and enhancing team working activities as well.</a:t>
            </a:r>
          </a:p>
        </p:txBody>
      </p:sp>
    </p:spTree>
    <p:extLst>
      <p:ext uri="{BB962C8B-B14F-4D97-AF65-F5344CB8AC3E}">
        <p14:creationId xmlns:p14="http://schemas.microsoft.com/office/powerpoint/2010/main" val="91144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84685-C31A-6E75-E221-3C11B931515F}"/>
              </a:ext>
            </a:extLst>
          </p:cNvPr>
          <p:cNvSpPr>
            <a:spLocks noGrp="1"/>
          </p:cNvSpPr>
          <p:nvPr>
            <p:ph type="title"/>
          </p:nvPr>
        </p:nvSpPr>
        <p:spPr>
          <a:xfrm>
            <a:off x="1523984" y="1054121"/>
            <a:ext cx="9465131" cy="1184111"/>
          </a:xfrm>
        </p:spPr>
        <p:txBody>
          <a:bodyPr>
            <a:normAutofit/>
          </a:bodyPr>
          <a:lstStyle/>
          <a:p>
            <a:r>
              <a:rPr lang="en-GB" b="1" u="sng">
                <a:ea typeface="+mj-lt"/>
                <a:cs typeface="+mj-lt"/>
              </a:rPr>
              <a:t>Conclusion</a:t>
            </a:r>
            <a:endParaRPr lang="en-US" b="1" u="sng"/>
          </a:p>
        </p:txBody>
      </p:sp>
      <p:sp>
        <p:nvSpPr>
          <p:cNvPr id="3" name="Content Placeholder 2">
            <a:extLst>
              <a:ext uri="{FF2B5EF4-FFF2-40B4-BE49-F238E27FC236}">
                <a16:creationId xmlns:a16="http://schemas.microsoft.com/office/drawing/2014/main" id="{DE699092-4EA1-8339-097C-471802FBCE35}"/>
              </a:ext>
            </a:extLst>
          </p:cNvPr>
          <p:cNvSpPr>
            <a:spLocks noGrp="1"/>
          </p:cNvSpPr>
          <p:nvPr>
            <p:ph idx="1"/>
          </p:nvPr>
        </p:nvSpPr>
        <p:spPr>
          <a:xfrm>
            <a:off x="1524000" y="2399099"/>
            <a:ext cx="9465564" cy="3400969"/>
          </a:xfrm>
        </p:spPr>
        <p:txBody>
          <a:bodyPr vert="horz" lIns="91440" tIns="45720" rIns="91440" bIns="45720" rtlCol="0">
            <a:normAutofit/>
          </a:bodyPr>
          <a:lstStyle/>
          <a:p>
            <a:pPr marL="0" indent="0">
              <a:buNone/>
            </a:pPr>
            <a:r>
              <a:rPr lang="en-GB" sz="2000">
                <a:cs typeface="Calibri" panose="020F0502020204030204"/>
              </a:rPr>
              <a:t>Lastly, it can be concluded that effective communication channel are highly required for maintaining proper communication attire within a team and assisting them to lead the success in the team project. Moreover, the current discussion was based on the case study of Tom Jackson who was the team lead of Amazon`s warehouse expansion in Europa but he faced several issue regarding team working and communication for the completion of this project. </a:t>
            </a:r>
            <a:endParaRPr lang="en-US" sz="2000"/>
          </a:p>
          <a:p>
            <a:pPr marL="0" indent="0">
              <a:buNone/>
            </a:pPr>
            <a:r>
              <a:rPr lang="en-GB" sz="2000">
                <a:cs typeface="Calibri"/>
              </a:rPr>
              <a:t>Nevertheless, this assignment provides insights into the core barriers he faced and strategies to mitigate the issue quickly. This assignment includes a discussion of proper communication channels that might help Tom to overcome communication and team working difficulties which impact the success of Amazon`s project in Europe.</a:t>
            </a:r>
            <a:endParaRPr lang="en-GB" sz="2000"/>
          </a:p>
        </p:txBody>
      </p:sp>
    </p:spTree>
    <p:extLst>
      <p:ext uri="{BB962C8B-B14F-4D97-AF65-F5344CB8AC3E}">
        <p14:creationId xmlns:p14="http://schemas.microsoft.com/office/powerpoint/2010/main" val="2745071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0E920-132D-10C2-B25E-0A636AAE85A1}"/>
              </a:ext>
            </a:extLst>
          </p:cNvPr>
          <p:cNvSpPr>
            <a:spLocks noGrp="1"/>
          </p:cNvSpPr>
          <p:nvPr>
            <p:ph type="title"/>
          </p:nvPr>
        </p:nvSpPr>
        <p:spPr>
          <a:xfrm>
            <a:off x="1523984" y="1054121"/>
            <a:ext cx="9465131" cy="1184111"/>
          </a:xfrm>
        </p:spPr>
        <p:txBody>
          <a:bodyPr>
            <a:normAutofit/>
          </a:bodyPr>
          <a:lstStyle/>
          <a:p>
            <a:r>
              <a:rPr lang="en-GB" b="1" u="sng" dirty="0">
                <a:ea typeface="+mj-lt"/>
                <a:cs typeface="+mj-lt"/>
              </a:rPr>
              <a:t>References (Task 1)</a:t>
            </a:r>
            <a:endParaRPr lang="en-US" b="1" u="sng" dirty="0"/>
          </a:p>
        </p:txBody>
      </p:sp>
      <p:sp>
        <p:nvSpPr>
          <p:cNvPr id="3" name="Content Placeholder 2">
            <a:extLst>
              <a:ext uri="{FF2B5EF4-FFF2-40B4-BE49-F238E27FC236}">
                <a16:creationId xmlns:a16="http://schemas.microsoft.com/office/drawing/2014/main" id="{4449AC2E-B1A0-169F-EB00-0624C5F68FB0}"/>
              </a:ext>
            </a:extLst>
          </p:cNvPr>
          <p:cNvSpPr>
            <a:spLocks noGrp="1"/>
          </p:cNvSpPr>
          <p:nvPr>
            <p:ph idx="1"/>
          </p:nvPr>
        </p:nvSpPr>
        <p:spPr>
          <a:xfrm>
            <a:off x="1524000" y="2399099"/>
            <a:ext cx="9465564" cy="3400969"/>
          </a:xfrm>
        </p:spPr>
        <p:txBody>
          <a:bodyPr vert="horz" lIns="91440" tIns="45720" rIns="91440" bIns="45720" rtlCol="0">
            <a:normAutofit/>
          </a:bodyPr>
          <a:lstStyle/>
          <a:p>
            <a:pPr marL="0" indent="0">
              <a:buNone/>
            </a:pPr>
            <a:r>
              <a:rPr lang="en-GB" sz="1100">
                <a:cs typeface="Calibri" panose="020F0502020204030204"/>
              </a:rPr>
              <a:t>Al-Darraji, Salah &amp; Zafar, Zuhair &amp; Sahu, Manish &amp; Berns, Karsten. 2015. A Multimodal Nonverbal Human-Robot Communication System.</a:t>
            </a:r>
          </a:p>
          <a:p>
            <a:pPr marL="0" indent="0">
              <a:buNone/>
            </a:pPr>
            <a:r>
              <a:rPr lang="en-GB" sz="1100">
                <a:cs typeface="Calibri" panose="020F0502020204030204"/>
              </a:rPr>
              <a:t>Dingwall, J.R., Labrie, C., McLennon, T. and Underwood, L., 2022. Communication Channel.      </a:t>
            </a:r>
            <a:r>
              <a:rPr lang="en-GB" sz="1100" i="1">
                <a:cs typeface="Calibri" panose="020F0502020204030204"/>
              </a:rPr>
              <a:t> Ecampusontario.pressbooks.pub.    Available at: https:||ecampusontario.pressbooks.pub|profcommsontario|chapter|communication-channel|[Accessed 12 Nov. 2022].</a:t>
            </a:r>
          </a:p>
          <a:p>
            <a:pPr marL="0" indent="0">
              <a:buNone/>
            </a:pPr>
            <a:r>
              <a:rPr lang="en-GB" sz="1100" i="1">
                <a:cs typeface="Calibri" panose="020F0502020204030204"/>
              </a:rPr>
              <a:t>Fatahi, Nabi. 2014. The importance of Satisfactory Clinical Encounters in Health Outcome and Patient Satisfaction. 2. 2-6.</a:t>
            </a:r>
          </a:p>
          <a:p>
            <a:pPr marL="0" indent="0">
              <a:buNone/>
            </a:pPr>
            <a:r>
              <a:rPr lang="en-GB" sz="1100" i="1">
                <a:cs typeface="Calibri" panose="020F0502020204030204"/>
              </a:rPr>
              <a:t>Rajhans, K., 2018. Effective communication management: A key to stakeholder relationship management in project-based organisation. IUP Journal of Sofi Skills, 12(4), pp.47-66.https:||www.projektassistenz-blog.de|wp-content.|uploads|2020|02|Effective_Communication_with_Stakeholders.pdf</a:t>
            </a:r>
          </a:p>
          <a:p>
            <a:pPr marL="0" indent="0">
              <a:buNone/>
            </a:pPr>
            <a:r>
              <a:rPr lang="en-GB" sz="1100" i="1">
                <a:cs typeface="Calibri" panose="020F0502020204030204"/>
              </a:rPr>
              <a:t>Santalova, M.S., Lesnikova, E.P., Nechaeva, S.N., Borshcheva, A.V. and Charykova, O.G., 2018, April. Information hindrances and communication barriers in project interactions. In the International Conference Project "The future of the Global Financial System: Downfall of Harmony" (pp. 273-281). Springer, Cham, https:||link.springer.com|chapter|10.1007|978-3-030-00102-5_29</a:t>
            </a:r>
          </a:p>
          <a:p>
            <a:pPr marL="0" indent="0">
              <a:buNone/>
            </a:pPr>
            <a:r>
              <a:rPr lang="en-GB" sz="1100" i="1">
                <a:cs typeface="Calibri" panose="020F0502020204030204"/>
              </a:rPr>
              <a:t>Zheng, H., Gao, Q., Gao, J. and Su, X., 2020, June. An Interactive Communication Equipment Maintenance Support Strategy Model Based on Availability. In 2020 IEEE International Conference an Artificial Intelligence and  Computer Applications (ICAICA) (PP.971-976). IEEE.https:||ieeexplore.idee.org|abstract|document|9182373|</a:t>
            </a:r>
          </a:p>
          <a:p>
            <a:pPr marL="0" indent="0">
              <a:buNone/>
            </a:pPr>
            <a:r>
              <a:rPr lang="en-GB" sz="1100" i="1">
                <a:cs typeface="Calibri" panose="020F0502020204030204"/>
              </a:rPr>
              <a:t>Zhurakovskyi, B., Boiko, J., Druzhynin, V., Zeniv, I. and Eromenko, O., 2020. Increasing the efficiency of information transmission in communication channel. Indonesian Journal of Electrical Engineering and Computer Science, 19(3), pp.1306-1315. https:||www.researchgate.net|profile|July.</a:t>
            </a:r>
          </a:p>
          <a:p>
            <a:pPr marL="0" indent="0">
              <a:buNone/>
            </a:pPr>
            <a:r>
              <a:rPr lang="en-GB" sz="1100" i="1">
                <a:cs typeface="Calibri" panose="020F0502020204030204"/>
              </a:rPr>
              <a:t>Boiko|publication|342344773_Increasing_the_efficiency_of_information_transmission_in_communication_channel|links|5eef214092851ce9e7f78ec0|Increasing-the-efficiency-of-information-transmission-in-communication-channels.pdf</a:t>
            </a:r>
          </a:p>
          <a:p>
            <a:pPr marL="0" indent="0">
              <a:buNone/>
            </a:pPr>
            <a:endParaRPr lang="en-GB" sz="1100" i="1">
              <a:cs typeface="Calibri" panose="020F0502020204030204"/>
            </a:endParaRPr>
          </a:p>
        </p:txBody>
      </p:sp>
    </p:spTree>
    <p:extLst>
      <p:ext uri="{BB962C8B-B14F-4D97-AF65-F5344CB8AC3E}">
        <p14:creationId xmlns:p14="http://schemas.microsoft.com/office/powerpoint/2010/main" val="357160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556AA9-DA3A-7124-5AE8-EC110F5CA4D0}"/>
              </a:ext>
            </a:extLst>
          </p:cNvPr>
          <p:cNvSpPr>
            <a:spLocks noGrp="1"/>
          </p:cNvSpPr>
          <p:nvPr>
            <p:ph type="title"/>
          </p:nvPr>
        </p:nvSpPr>
        <p:spPr>
          <a:xfrm>
            <a:off x="1523984" y="1054121"/>
            <a:ext cx="9465131" cy="1184111"/>
          </a:xfrm>
        </p:spPr>
        <p:txBody>
          <a:bodyPr>
            <a:normAutofit/>
          </a:bodyPr>
          <a:lstStyle/>
          <a:p>
            <a:r>
              <a:rPr lang="en-GB" b="1" u="sng">
                <a:ea typeface="+mj-lt"/>
                <a:cs typeface="+mj-lt"/>
              </a:rPr>
              <a:t>Teamwork Evaluation (task 2)</a:t>
            </a:r>
            <a:endParaRPr lang="en-US" b="1" u="sng">
              <a:cs typeface="Calibri Light"/>
            </a:endParaRPr>
          </a:p>
        </p:txBody>
      </p:sp>
      <p:sp>
        <p:nvSpPr>
          <p:cNvPr id="3" name="Content Placeholder 2">
            <a:extLst>
              <a:ext uri="{FF2B5EF4-FFF2-40B4-BE49-F238E27FC236}">
                <a16:creationId xmlns:a16="http://schemas.microsoft.com/office/drawing/2014/main" id="{BE6B7C94-3F44-789B-5E92-7E1094922605}"/>
              </a:ext>
            </a:extLst>
          </p:cNvPr>
          <p:cNvSpPr>
            <a:spLocks noGrp="1"/>
          </p:cNvSpPr>
          <p:nvPr>
            <p:ph idx="1"/>
          </p:nvPr>
        </p:nvSpPr>
        <p:spPr>
          <a:xfrm>
            <a:off x="1524000" y="2399099"/>
            <a:ext cx="9465564" cy="3400969"/>
          </a:xfrm>
        </p:spPr>
        <p:txBody>
          <a:bodyPr vert="horz" lIns="91440" tIns="45720" rIns="91440" bIns="45720" rtlCol="0" anchor="t">
            <a:normAutofit/>
          </a:bodyPr>
          <a:lstStyle/>
          <a:p>
            <a:pPr marL="0" indent="0">
              <a:buNone/>
            </a:pPr>
            <a:r>
              <a:rPr lang="en-GB" sz="1500" dirty="0">
                <a:cs typeface="Calibri" panose="020F0502020204030204"/>
              </a:rPr>
              <a:t>Teamwork is identified as a backbone for developing a successful project and improving the overall productivity rate of a particular business corporation. Considering the case scenario of Amazon and the project manager Tom Jackson, it has been discovered that he is facing communication barriers with his teammates and upper management of Amazon. In order to revive the communication level among the teammates, the respective project manager should have detailed attention to improving the "team dynamics" concept. Based on this idea, the teammates would have transparency, mutual understanding, and knowledge-sharing attitudes, which would reflect on making innovation in the project by linking with the predefined project goals (</a:t>
            </a:r>
            <a:r>
              <a:rPr lang="en-GB" sz="1500" dirty="0">
                <a:ea typeface="+mn-lt"/>
                <a:cs typeface="+mn-lt"/>
              </a:rPr>
              <a:t>(</a:t>
            </a:r>
            <a:r>
              <a:rPr lang="en-GB" sz="1500" dirty="0" err="1">
                <a:ea typeface="+mn-lt"/>
                <a:cs typeface="+mn-lt"/>
              </a:rPr>
              <a:t>Černevičiūtė</a:t>
            </a:r>
            <a:r>
              <a:rPr lang="en-GB" sz="1500" dirty="0">
                <a:cs typeface="Calibri" panose="020F0502020204030204"/>
              </a:rPr>
              <a:t> and </a:t>
            </a:r>
            <a:r>
              <a:rPr lang="en-GB" sz="1500" dirty="0" err="1">
                <a:cs typeface="Calibri" panose="020F0502020204030204"/>
              </a:rPr>
              <a:t>Strazdas</a:t>
            </a:r>
            <a:r>
              <a:rPr lang="en-GB" sz="1500" dirty="0">
                <a:cs typeface="Calibri" panose="020F0502020204030204"/>
              </a:rPr>
              <a:t>, 2018, p. 510). While I worked in the warehouse opening in the Berlin project for Amazon, I maintained a team-based collaboration but also experienced a huge cross-cultural language barrier during </a:t>
            </a:r>
            <a:r>
              <a:rPr lang="en-GB" sz="1500" dirty="0" err="1">
                <a:cs typeface="Calibri" panose="020F0502020204030204"/>
              </a:rPr>
              <a:t>pshyisical</a:t>
            </a:r>
            <a:r>
              <a:rPr lang="en-GB" sz="1500" dirty="0">
                <a:cs typeface="Calibri" panose="020F0502020204030204"/>
              </a:rPr>
              <a:t> communication especially.  </a:t>
            </a:r>
            <a:endParaRPr lang="en-US" dirty="0">
              <a:cs typeface="Calibri" panose="020F0502020204030204"/>
            </a:endParaRPr>
          </a:p>
          <a:p>
            <a:pPr marL="0" indent="0">
              <a:buNone/>
            </a:pPr>
            <a:r>
              <a:rPr lang="en-GB" sz="1500" dirty="0">
                <a:cs typeface="Calibri" panose="020F0502020204030204"/>
              </a:rPr>
              <a:t>However, my respective Assistant Project Manager helped me to overcome the barrier by ordering each teammate to communicate with each other in only the "English" language. Teamwork evaluation should be incorporated with this project`s activities to quickly resolve the complex hurdles and add more extraordinary ideology to make the project remarkable.</a:t>
            </a:r>
            <a:endParaRPr lang="en-US">
              <a:cs typeface="Calibri"/>
            </a:endParaRPr>
          </a:p>
        </p:txBody>
      </p:sp>
    </p:spTree>
    <p:extLst>
      <p:ext uri="{BB962C8B-B14F-4D97-AF65-F5344CB8AC3E}">
        <p14:creationId xmlns:p14="http://schemas.microsoft.com/office/powerpoint/2010/main" val="2084804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FC9C8E-1649-5B1D-12F3-EFE2867830BA}"/>
              </a:ext>
            </a:extLst>
          </p:cNvPr>
          <p:cNvSpPr>
            <a:spLocks noGrp="1"/>
          </p:cNvSpPr>
          <p:nvPr>
            <p:ph type="title"/>
          </p:nvPr>
        </p:nvSpPr>
        <p:spPr>
          <a:xfrm>
            <a:off x="1523984" y="1054121"/>
            <a:ext cx="9465131" cy="1184111"/>
          </a:xfrm>
        </p:spPr>
        <p:txBody>
          <a:bodyPr>
            <a:normAutofit/>
          </a:bodyPr>
          <a:lstStyle/>
          <a:p>
            <a:r>
              <a:rPr lang="en-GB" b="1" u="sng" dirty="0">
                <a:cs typeface="Calibri Light"/>
              </a:rPr>
              <a:t>References (Task 2)</a:t>
            </a:r>
          </a:p>
        </p:txBody>
      </p:sp>
      <p:sp>
        <p:nvSpPr>
          <p:cNvPr id="3" name="Content Placeholder 2">
            <a:extLst>
              <a:ext uri="{FF2B5EF4-FFF2-40B4-BE49-F238E27FC236}">
                <a16:creationId xmlns:a16="http://schemas.microsoft.com/office/drawing/2014/main" id="{C3D11BBD-A595-D0B0-AFDC-F3CF92E3A333}"/>
              </a:ext>
            </a:extLst>
          </p:cNvPr>
          <p:cNvSpPr>
            <a:spLocks noGrp="1"/>
          </p:cNvSpPr>
          <p:nvPr>
            <p:ph idx="1"/>
          </p:nvPr>
        </p:nvSpPr>
        <p:spPr>
          <a:xfrm>
            <a:off x="1524000" y="2399099"/>
            <a:ext cx="9465564" cy="3400969"/>
          </a:xfrm>
        </p:spPr>
        <p:txBody>
          <a:bodyPr vert="horz" lIns="91440" tIns="45720" rIns="91440" bIns="45720" rtlCol="0" anchor="t">
            <a:normAutofit/>
          </a:bodyPr>
          <a:lstStyle/>
          <a:p>
            <a:pPr marL="0" indent="0">
              <a:buNone/>
            </a:pPr>
            <a:r>
              <a:rPr lang="en-GB" sz="2400" dirty="0" err="1">
                <a:ea typeface="+mn-lt"/>
                <a:cs typeface="+mn-lt"/>
              </a:rPr>
              <a:t>Černevičiūtė</a:t>
            </a:r>
            <a:r>
              <a:rPr lang="en-GB" sz="2400" dirty="0">
                <a:ea typeface="+mn-lt"/>
                <a:cs typeface="+mn-lt"/>
              </a:rPr>
              <a:t>, J. and </a:t>
            </a:r>
            <a:r>
              <a:rPr lang="en-GB" sz="2400" dirty="0" err="1">
                <a:ea typeface="+mn-lt"/>
                <a:cs typeface="+mn-lt"/>
              </a:rPr>
              <a:t>Strazdas</a:t>
            </a:r>
            <a:r>
              <a:rPr lang="en-GB" sz="2400" dirty="0">
                <a:ea typeface="+mn-lt"/>
                <a:cs typeface="+mn-lt"/>
              </a:rPr>
              <a:t>, R., 2018. Teamwork management in Creative industries: factors influencing productivity. Entrepreneurship and sustainability issues, 6(2). Pp.503-516. https:||vb.vgtu.lt|object|elaba:33171878|33171878.pdf</a:t>
            </a:r>
            <a:endParaRPr lang="en-GB" sz="2400" dirty="0">
              <a:cs typeface="Calibri"/>
            </a:endParaRPr>
          </a:p>
        </p:txBody>
      </p:sp>
    </p:spTree>
    <p:extLst>
      <p:ext uri="{BB962C8B-B14F-4D97-AF65-F5344CB8AC3E}">
        <p14:creationId xmlns:p14="http://schemas.microsoft.com/office/powerpoint/2010/main" val="6601720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Effective team working and communication</vt:lpstr>
      <vt:lpstr>                   Table of contents</vt:lpstr>
      <vt:lpstr>                          Introduction</vt:lpstr>
      <vt:lpstr>Advantages of effective communication to Tom, his project team and Amazon</vt:lpstr>
      <vt:lpstr>The Human Communication Process </vt:lpstr>
      <vt:lpstr>What model or models of communication should Tom apply and why?</vt:lpstr>
      <vt:lpstr>Which communication barriers have or can negatively impact the project team?</vt:lpstr>
      <vt:lpstr>Demonstration of the channels of communication to be used by Tom to upgrade communication </vt:lpstr>
      <vt:lpstr>Conclusion</vt:lpstr>
      <vt:lpstr>References (Task 1)</vt:lpstr>
      <vt:lpstr>Teamwork Evaluation (task 2)</vt:lpstr>
      <vt:lpstr>References (Task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520</cp:revision>
  <dcterms:created xsi:type="dcterms:W3CDTF">2022-11-12T21:24:23Z</dcterms:created>
  <dcterms:modified xsi:type="dcterms:W3CDTF">2022-11-13T18:27:08Z</dcterms:modified>
</cp:coreProperties>
</file>