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02DEA5-112C-441E-A9DA-6115649211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9698F14-813C-4674-900E-93A0FCBA3D57}">
      <dgm:prSet/>
      <dgm:spPr/>
      <dgm:t>
        <a:bodyPr/>
        <a:lstStyle/>
        <a:p>
          <a:r>
            <a:rPr lang="en-GB"/>
            <a:t>What is the significance of social media?</a:t>
          </a:r>
          <a:endParaRPr lang="en-US"/>
        </a:p>
      </dgm:t>
    </dgm:pt>
    <dgm:pt modelId="{9CDA287E-E2E3-481C-8A13-F025848D73A9}" type="parTrans" cxnId="{7FC13EB0-C5DB-4BAA-9111-9A0BBF0BE0A8}">
      <dgm:prSet/>
      <dgm:spPr/>
      <dgm:t>
        <a:bodyPr/>
        <a:lstStyle/>
        <a:p>
          <a:endParaRPr lang="en-US"/>
        </a:p>
      </dgm:t>
    </dgm:pt>
    <dgm:pt modelId="{ABFA2EE1-68D1-4EFD-8453-23CC8493A205}" type="sibTrans" cxnId="{7FC13EB0-C5DB-4BAA-9111-9A0BBF0BE0A8}">
      <dgm:prSet/>
      <dgm:spPr/>
      <dgm:t>
        <a:bodyPr/>
        <a:lstStyle/>
        <a:p>
          <a:endParaRPr lang="en-US"/>
        </a:p>
      </dgm:t>
    </dgm:pt>
    <dgm:pt modelId="{A657A6F0-5968-4687-9698-51311CB75A8D}">
      <dgm:prSet/>
      <dgm:spPr/>
      <dgm:t>
        <a:bodyPr/>
        <a:lstStyle/>
        <a:p>
          <a:r>
            <a:rPr lang="en-GB"/>
            <a:t>Supports companies in establishing an online presence.</a:t>
          </a:r>
          <a:br>
            <a:rPr lang="en-GB"/>
          </a:br>
          <a:endParaRPr lang="en-US"/>
        </a:p>
      </dgm:t>
    </dgm:pt>
    <dgm:pt modelId="{37ADA544-97FB-4B66-8A29-9D4DE93984D4}" type="parTrans" cxnId="{6E6C7CC7-9A16-4A8C-876B-D1381FA298BF}">
      <dgm:prSet/>
      <dgm:spPr/>
      <dgm:t>
        <a:bodyPr/>
        <a:lstStyle/>
        <a:p>
          <a:endParaRPr lang="en-US"/>
        </a:p>
      </dgm:t>
    </dgm:pt>
    <dgm:pt modelId="{A0245B98-1E54-4477-8B01-D5B0F6EB5754}" type="sibTrans" cxnId="{6E6C7CC7-9A16-4A8C-876B-D1381FA298BF}">
      <dgm:prSet/>
      <dgm:spPr/>
      <dgm:t>
        <a:bodyPr/>
        <a:lstStyle/>
        <a:p>
          <a:endParaRPr lang="en-US"/>
        </a:p>
      </dgm:t>
    </dgm:pt>
    <dgm:pt modelId="{F74CF1FB-62B4-482B-9772-95DDBCF3A1A0}">
      <dgm:prSet/>
      <dgm:spPr/>
      <dgm:t>
        <a:bodyPr/>
        <a:lstStyle/>
        <a:p>
          <a:r>
            <a:rPr lang="en-GB"/>
            <a:t>Makes it easier to reach potential customers.</a:t>
          </a:r>
          <a:br>
            <a:rPr lang="en-GB"/>
          </a:br>
          <a:endParaRPr lang="en-US"/>
        </a:p>
      </dgm:t>
    </dgm:pt>
    <dgm:pt modelId="{3063F3BA-394B-49A8-B25B-9633FB88D8C0}" type="parTrans" cxnId="{1533181F-0D41-4786-B1C2-9E5D0E9D04EE}">
      <dgm:prSet/>
      <dgm:spPr/>
      <dgm:t>
        <a:bodyPr/>
        <a:lstStyle/>
        <a:p>
          <a:endParaRPr lang="en-US"/>
        </a:p>
      </dgm:t>
    </dgm:pt>
    <dgm:pt modelId="{ACA3E4DE-178F-4A7E-A88A-635CAC1BFA4B}" type="sibTrans" cxnId="{1533181F-0D41-4786-B1C2-9E5D0E9D04EE}">
      <dgm:prSet/>
      <dgm:spPr/>
      <dgm:t>
        <a:bodyPr/>
        <a:lstStyle/>
        <a:p>
          <a:endParaRPr lang="en-US"/>
        </a:p>
      </dgm:t>
    </dgm:pt>
    <dgm:pt modelId="{67A0E56C-F479-47F3-97DB-4B5CB80CD6AB}">
      <dgm:prSet/>
      <dgm:spPr/>
      <dgm:t>
        <a:bodyPr/>
        <a:lstStyle/>
        <a:p>
          <a:r>
            <a:rPr lang="en-GB"/>
            <a:t>Helps to reduce advertising expenses.</a:t>
          </a:r>
          <a:br>
            <a:rPr lang="en-GB"/>
          </a:br>
          <a:endParaRPr lang="en-US"/>
        </a:p>
      </dgm:t>
    </dgm:pt>
    <dgm:pt modelId="{9FF5600F-A49D-4F07-A469-FD248BC4C852}" type="parTrans" cxnId="{423B1DBC-C848-477B-9B51-6D4A12C63F75}">
      <dgm:prSet/>
      <dgm:spPr/>
      <dgm:t>
        <a:bodyPr/>
        <a:lstStyle/>
        <a:p>
          <a:endParaRPr lang="en-US"/>
        </a:p>
      </dgm:t>
    </dgm:pt>
    <dgm:pt modelId="{B04B8B04-8AF7-47BF-9371-C10F40A8F790}" type="sibTrans" cxnId="{423B1DBC-C848-477B-9B51-6D4A12C63F75}">
      <dgm:prSet/>
      <dgm:spPr/>
      <dgm:t>
        <a:bodyPr/>
        <a:lstStyle/>
        <a:p>
          <a:endParaRPr lang="en-US"/>
        </a:p>
      </dgm:t>
    </dgm:pt>
    <dgm:pt modelId="{78FFFAD6-48B9-4B56-BF44-D744464ABB66}">
      <dgm:prSet/>
      <dgm:spPr/>
      <dgm:t>
        <a:bodyPr/>
        <a:lstStyle/>
        <a:p>
          <a:r>
            <a:rPr lang="en-GB"/>
            <a:t>Improves communication with customers.</a:t>
          </a:r>
          <a:br>
            <a:rPr lang="en-GB"/>
          </a:br>
          <a:endParaRPr lang="en-US"/>
        </a:p>
      </dgm:t>
    </dgm:pt>
    <dgm:pt modelId="{4DEC1A90-9B1B-429A-9C9E-980485C4C267}" type="parTrans" cxnId="{A6D20CD8-FB2B-4DC8-B618-F342A07C1F1F}">
      <dgm:prSet/>
      <dgm:spPr/>
      <dgm:t>
        <a:bodyPr/>
        <a:lstStyle/>
        <a:p>
          <a:endParaRPr lang="en-US"/>
        </a:p>
      </dgm:t>
    </dgm:pt>
    <dgm:pt modelId="{479F1F45-C541-462B-9768-2B6ABDC9864F}" type="sibTrans" cxnId="{A6D20CD8-FB2B-4DC8-B618-F342A07C1F1F}">
      <dgm:prSet/>
      <dgm:spPr/>
      <dgm:t>
        <a:bodyPr/>
        <a:lstStyle/>
        <a:p>
          <a:endParaRPr lang="en-US"/>
        </a:p>
      </dgm:t>
    </dgm:pt>
    <dgm:pt modelId="{C2BB12A0-10F7-47AD-B437-C8724569D39B}">
      <dgm:prSet/>
      <dgm:spPr/>
      <dgm:t>
        <a:bodyPr/>
        <a:lstStyle/>
        <a:p>
          <a:r>
            <a:rPr lang="en-GB"/>
            <a:t>Is able to contribute to sales and business expansion.</a:t>
          </a:r>
          <a:endParaRPr lang="en-US"/>
        </a:p>
      </dgm:t>
    </dgm:pt>
    <dgm:pt modelId="{6361D25F-E16B-4A3C-95A0-955FF59B4CF5}" type="parTrans" cxnId="{282BDA8E-A32A-4AD1-ACEF-4CA1AC193B5C}">
      <dgm:prSet/>
      <dgm:spPr/>
      <dgm:t>
        <a:bodyPr/>
        <a:lstStyle/>
        <a:p>
          <a:endParaRPr lang="en-US"/>
        </a:p>
      </dgm:t>
    </dgm:pt>
    <dgm:pt modelId="{5EE99396-416E-48BA-A192-FD14F46D5E2D}" type="sibTrans" cxnId="{282BDA8E-A32A-4AD1-ACEF-4CA1AC193B5C}">
      <dgm:prSet/>
      <dgm:spPr/>
      <dgm:t>
        <a:bodyPr/>
        <a:lstStyle/>
        <a:p>
          <a:endParaRPr lang="en-US"/>
        </a:p>
      </dgm:t>
    </dgm:pt>
    <dgm:pt modelId="{908FF918-09D3-4334-AF3F-C25EF20B6713}" type="pres">
      <dgm:prSet presAssocID="{B902DEA5-112C-441E-A9DA-6115649211D8}" presName="vert0" presStyleCnt="0">
        <dgm:presLayoutVars>
          <dgm:dir/>
          <dgm:animOne val="branch"/>
          <dgm:animLvl val="lvl"/>
        </dgm:presLayoutVars>
      </dgm:prSet>
      <dgm:spPr/>
    </dgm:pt>
    <dgm:pt modelId="{343B0D1E-A29D-4693-B81C-E45B40357CDA}" type="pres">
      <dgm:prSet presAssocID="{89698F14-813C-4674-900E-93A0FCBA3D57}" presName="thickLine" presStyleLbl="alignNode1" presStyleIdx="0" presStyleCnt="6"/>
      <dgm:spPr/>
    </dgm:pt>
    <dgm:pt modelId="{8387DF3D-400B-4FC4-A3C8-C8E4719EF6FF}" type="pres">
      <dgm:prSet presAssocID="{89698F14-813C-4674-900E-93A0FCBA3D57}" presName="horz1" presStyleCnt="0"/>
      <dgm:spPr/>
    </dgm:pt>
    <dgm:pt modelId="{8E31C4BC-7368-4E3D-9BEC-B3856CE3F886}" type="pres">
      <dgm:prSet presAssocID="{89698F14-813C-4674-900E-93A0FCBA3D57}" presName="tx1" presStyleLbl="revTx" presStyleIdx="0" presStyleCnt="6"/>
      <dgm:spPr/>
    </dgm:pt>
    <dgm:pt modelId="{F151B99F-2C48-42B7-94B2-76FDFC1CCFC5}" type="pres">
      <dgm:prSet presAssocID="{89698F14-813C-4674-900E-93A0FCBA3D57}" presName="vert1" presStyleCnt="0"/>
      <dgm:spPr/>
    </dgm:pt>
    <dgm:pt modelId="{7CEEA6F6-C0A1-4E4E-B2F0-0CF8E6FE7D06}" type="pres">
      <dgm:prSet presAssocID="{A657A6F0-5968-4687-9698-51311CB75A8D}" presName="thickLine" presStyleLbl="alignNode1" presStyleIdx="1" presStyleCnt="6"/>
      <dgm:spPr/>
    </dgm:pt>
    <dgm:pt modelId="{247D1DE4-D0B0-4D17-92FC-656180ABE936}" type="pres">
      <dgm:prSet presAssocID="{A657A6F0-5968-4687-9698-51311CB75A8D}" presName="horz1" presStyleCnt="0"/>
      <dgm:spPr/>
    </dgm:pt>
    <dgm:pt modelId="{C9675506-C371-4533-9D3D-956279AAC024}" type="pres">
      <dgm:prSet presAssocID="{A657A6F0-5968-4687-9698-51311CB75A8D}" presName="tx1" presStyleLbl="revTx" presStyleIdx="1" presStyleCnt="6"/>
      <dgm:spPr/>
    </dgm:pt>
    <dgm:pt modelId="{1D66C09C-FDD0-4142-BFC3-B65394D19C91}" type="pres">
      <dgm:prSet presAssocID="{A657A6F0-5968-4687-9698-51311CB75A8D}" presName="vert1" presStyleCnt="0"/>
      <dgm:spPr/>
    </dgm:pt>
    <dgm:pt modelId="{B2C6F1E5-165B-4017-862A-8CB6FDA45844}" type="pres">
      <dgm:prSet presAssocID="{F74CF1FB-62B4-482B-9772-95DDBCF3A1A0}" presName="thickLine" presStyleLbl="alignNode1" presStyleIdx="2" presStyleCnt="6"/>
      <dgm:spPr/>
    </dgm:pt>
    <dgm:pt modelId="{D7157896-44BD-46B0-8107-77442F9D3E1A}" type="pres">
      <dgm:prSet presAssocID="{F74CF1FB-62B4-482B-9772-95DDBCF3A1A0}" presName="horz1" presStyleCnt="0"/>
      <dgm:spPr/>
    </dgm:pt>
    <dgm:pt modelId="{DC00C1FC-87B1-4CAF-B0FB-3F14819B44F3}" type="pres">
      <dgm:prSet presAssocID="{F74CF1FB-62B4-482B-9772-95DDBCF3A1A0}" presName="tx1" presStyleLbl="revTx" presStyleIdx="2" presStyleCnt="6"/>
      <dgm:spPr/>
    </dgm:pt>
    <dgm:pt modelId="{26290F6B-3413-4FC3-9315-BC12E6BCD9DF}" type="pres">
      <dgm:prSet presAssocID="{F74CF1FB-62B4-482B-9772-95DDBCF3A1A0}" presName="vert1" presStyleCnt="0"/>
      <dgm:spPr/>
    </dgm:pt>
    <dgm:pt modelId="{33174BC9-3C09-4F7B-B4D1-2792B9FA859C}" type="pres">
      <dgm:prSet presAssocID="{67A0E56C-F479-47F3-97DB-4B5CB80CD6AB}" presName="thickLine" presStyleLbl="alignNode1" presStyleIdx="3" presStyleCnt="6"/>
      <dgm:spPr/>
    </dgm:pt>
    <dgm:pt modelId="{DFFA51B0-782F-46CF-BFCC-8BED526BAAFD}" type="pres">
      <dgm:prSet presAssocID="{67A0E56C-F479-47F3-97DB-4B5CB80CD6AB}" presName="horz1" presStyleCnt="0"/>
      <dgm:spPr/>
    </dgm:pt>
    <dgm:pt modelId="{AFFD34DF-F8C4-4491-96DE-3E6EA70C6F5D}" type="pres">
      <dgm:prSet presAssocID="{67A0E56C-F479-47F3-97DB-4B5CB80CD6AB}" presName="tx1" presStyleLbl="revTx" presStyleIdx="3" presStyleCnt="6"/>
      <dgm:spPr/>
    </dgm:pt>
    <dgm:pt modelId="{6253D403-26C9-4FCB-AB80-523536F35C57}" type="pres">
      <dgm:prSet presAssocID="{67A0E56C-F479-47F3-97DB-4B5CB80CD6AB}" presName="vert1" presStyleCnt="0"/>
      <dgm:spPr/>
    </dgm:pt>
    <dgm:pt modelId="{2E79760C-D770-471C-B33D-D73ECE0167B6}" type="pres">
      <dgm:prSet presAssocID="{78FFFAD6-48B9-4B56-BF44-D744464ABB66}" presName="thickLine" presStyleLbl="alignNode1" presStyleIdx="4" presStyleCnt="6"/>
      <dgm:spPr/>
    </dgm:pt>
    <dgm:pt modelId="{EE8B41C0-2F33-4676-89DA-4B2B4CCC3568}" type="pres">
      <dgm:prSet presAssocID="{78FFFAD6-48B9-4B56-BF44-D744464ABB66}" presName="horz1" presStyleCnt="0"/>
      <dgm:spPr/>
    </dgm:pt>
    <dgm:pt modelId="{4D88BC96-B61D-41A4-981B-14F2EBE28822}" type="pres">
      <dgm:prSet presAssocID="{78FFFAD6-48B9-4B56-BF44-D744464ABB66}" presName="tx1" presStyleLbl="revTx" presStyleIdx="4" presStyleCnt="6"/>
      <dgm:spPr/>
    </dgm:pt>
    <dgm:pt modelId="{F0D418E1-56C6-46C5-9B9E-B863BD372422}" type="pres">
      <dgm:prSet presAssocID="{78FFFAD6-48B9-4B56-BF44-D744464ABB66}" presName="vert1" presStyleCnt="0"/>
      <dgm:spPr/>
    </dgm:pt>
    <dgm:pt modelId="{6883E186-E362-4C6A-ABB2-2CC316ACAB7F}" type="pres">
      <dgm:prSet presAssocID="{C2BB12A0-10F7-47AD-B437-C8724569D39B}" presName="thickLine" presStyleLbl="alignNode1" presStyleIdx="5" presStyleCnt="6"/>
      <dgm:spPr/>
    </dgm:pt>
    <dgm:pt modelId="{19FD7D27-1A3B-4DC9-9F92-EDC1DB78EA04}" type="pres">
      <dgm:prSet presAssocID="{C2BB12A0-10F7-47AD-B437-C8724569D39B}" presName="horz1" presStyleCnt="0"/>
      <dgm:spPr/>
    </dgm:pt>
    <dgm:pt modelId="{D2058A89-CF23-4BA4-9521-F5247C5265F4}" type="pres">
      <dgm:prSet presAssocID="{C2BB12A0-10F7-47AD-B437-C8724569D39B}" presName="tx1" presStyleLbl="revTx" presStyleIdx="5" presStyleCnt="6"/>
      <dgm:spPr/>
    </dgm:pt>
    <dgm:pt modelId="{70614CB7-A728-4760-8F14-18B26FB736EC}" type="pres">
      <dgm:prSet presAssocID="{C2BB12A0-10F7-47AD-B437-C8724569D39B}" presName="vert1" presStyleCnt="0"/>
      <dgm:spPr/>
    </dgm:pt>
  </dgm:ptLst>
  <dgm:cxnLst>
    <dgm:cxn modelId="{1533181F-0D41-4786-B1C2-9E5D0E9D04EE}" srcId="{B902DEA5-112C-441E-A9DA-6115649211D8}" destId="{F74CF1FB-62B4-482B-9772-95DDBCF3A1A0}" srcOrd="2" destOrd="0" parTransId="{3063F3BA-394B-49A8-B25B-9633FB88D8C0}" sibTransId="{ACA3E4DE-178F-4A7E-A88A-635CAC1BFA4B}"/>
    <dgm:cxn modelId="{B9223727-346B-483E-A69C-43F4ED2C0009}" type="presOf" srcId="{C2BB12A0-10F7-47AD-B437-C8724569D39B}" destId="{D2058A89-CF23-4BA4-9521-F5247C5265F4}" srcOrd="0" destOrd="0" presId="urn:microsoft.com/office/officeart/2008/layout/LinedList"/>
    <dgm:cxn modelId="{47E30B31-4B8C-4E4C-BCFF-59857AC2B08A}" type="presOf" srcId="{78FFFAD6-48B9-4B56-BF44-D744464ABB66}" destId="{4D88BC96-B61D-41A4-981B-14F2EBE28822}" srcOrd="0" destOrd="0" presId="urn:microsoft.com/office/officeart/2008/layout/LinedList"/>
    <dgm:cxn modelId="{B414C452-987D-46A4-B08A-48D409257BC0}" type="presOf" srcId="{B902DEA5-112C-441E-A9DA-6115649211D8}" destId="{908FF918-09D3-4334-AF3F-C25EF20B6713}" srcOrd="0" destOrd="0" presId="urn:microsoft.com/office/officeart/2008/layout/LinedList"/>
    <dgm:cxn modelId="{3D2D205A-DF1C-42DE-A75E-145750CFB192}" type="presOf" srcId="{A657A6F0-5968-4687-9698-51311CB75A8D}" destId="{C9675506-C371-4533-9D3D-956279AAC024}" srcOrd="0" destOrd="0" presId="urn:microsoft.com/office/officeart/2008/layout/LinedList"/>
    <dgm:cxn modelId="{92D5A683-2783-4FBD-A698-BB6B0BB13DE7}" type="presOf" srcId="{F74CF1FB-62B4-482B-9772-95DDBCF3A1A0}" destId="{DC00C1FC-87B1-4CAF-B0FB-3F14819B44F3}" srcOrd="0" destOrd="0" presId="urn:microsoft.com/office/officeart/2008/layout/LinedList"/>
    <dgm:cxn modelId="{282BDA8E-A32A-4AD1-ACEF-4CA1AC193B5C}" srcId="{B902DEA5-112C-441E-A9DA-6115649211D8}" destId="{C2BB12A0-10F7-47AD-B437-C8724569D39B}" srcOrd="5" destOrd="0" parTransId="{6361D25F-E16B-4A3C-95A0-955FF59B4CF5}" sibTransId="{5EE99396-416E-48BA-A192-FD14F46D5E2D}"/>
    <dgm:cxn modelId="{7FC13EB0-C5DB-4BAA-9111-9A0BBF0BE0A8}" srcId="{B902DEA5-112C-441E-A9DA-6115649211D8}" destId="{89698F14-813C-4674-900E-93A0FCBA3D57}" srcOrd="0" destOrd="0" parTransId="{9CDA287E-E2E3-481C-8A13-F025848D73A9}" sibTransId="{ABFA2EE1-68D1-4EFD-8453-23CC8493A205}"/>
    <dgm:cxn modelId="{423B1DBC-C848-477B-9B51-6D4A12C63F75}" srcId="{B902DEA5-112C-441E-A9DA-6115649211D8}" destId="{67A0E56C-F479-47F3-97DB-4B5CB80CD6AB}" srcOrd="3" destOrd="0" parTransId="{9FF5600F-A49D-4F07-A469-FD248BC4C852}" sibTransId="{B04B8B04-8AF7-47BF-9371-C10F40A8F790}"/>
    <dgm:cxn modelId="{6E6C7CC7-9A16-4A8C-876B-D1381FA298BF}" srcId="{B902DEA5-112C-441E-A9DA-6115649211D8}" destId="{A657A6F0-5968-4687-9698-51311CB75A8D}" srcOrd="1" destOrd="0" parTransId="{37ADA544-97FB-4B66-8A29-9D4DE93984D4}" sibTransId="{A0245B98-1E54-4477-8B01-D5B0F6EB5754}"/>
    <dgm:cxn modelId="{89B236CC-0444-4D8E-BBAF-CE243BC56A93}" type="presOf" srcId="{89698F14-813C-4674-900E-93A0FCBA3D57}" destId="{8E31C4BC-7368-4E3D-9BEC-B3856CE3F886}" srcOrd="0" destOrd="0" presId="urn:microsoft.com/office/officeart/2008/layout/LinedList"/>
    <dgm:cxn modelId="{A6D20CD8-FB2B-4DC8-B618-F342A07C1F1F}" srcId="{B902DEA5-112C-441E-A9DA-6115649211D8}" destId="{78FFFAD6-48B9-4B56-BF44-D744464ABB66}" srcOrd="4" destOrd="0" parTransId="{4DEC1A90-9B1B-429A-9C9E-980485C4C267}" sibTransId="{479F1F45-C541-462B-9768-2B6ABDC9864F}"/>
    <dgm:cxn modelId="{B43D46F0-9699-413E-AB14-C76637AD4547}" type="presOf" srcId="{67A0E56C-F479-47F3-97DB-4B5CB80CD6AB}" destId="{AFFD34DF-F8C4-4491-96DE-3E6EA70C6F5D}" srcOrd="0" destOrd="0" presId="urn:microsoft.com/office/officeart/2008/layout/LinedList"/>
    <dgm:cxn modelId="{BA1335D2-7520-4F43-A4A0-9D0B330407B3}" type="presParOf" srcId="{908FF918-09D3-4334-AF3F-C25EF20B6713}" destId="{343B0D1E-A29D-4693-B81C-E45B40357CDA}" srcOrd="0" destOrd="0" presId="urn:microsoft.com/office/officeart/2008/layout/LinedList"/>
    <dgm:cxn modelId="{B435BAF3-183F-4AB3-BA11-9D3F2E430053}" type="presParOf" srcId="{908FF918-09D3-4334-AF3F-C25EF20B6713}" destId="{8387DF3D-400B-4FC4-A3C8-C8E4719EF6FF}" srcOrd="1" destOrd="0" presId="urn:microsoft.com/office/officeart/2008/layout/LinedList"/>
    <dgm:cxn modelId="{67DE1913-BF16-4CAD-A46F-FD555C6C9B66}" type="presParOf" srcId="{8387DF3D-400B-4FC4-A3C8-C8E4719EF6FF}" destId="{8E31C4BC-7368-4E3D-9BEC-B3856CE3F886}" srcOrd="0" destOrd="0" presId="urn:microsoft.com/office/officeart/2008/layout/LinedList"/>
    <dgm:cxn modelId="{74D6EB07-1703-4CAF-BDAF-8AE6CA9788C2}" type="presParOf" srcId="{8387DF3D-400B-4FC4-A3C8-C8E4719EF6FF}" destId="{F151B99F-2C48-42B7-94B2-76FDFC1CCFC5}" srcOrd="1" destOrd="0" presId="urn:microsoft.com/office/officeart/2008/layout/LinedList"/>
    <dgm:cxn modelId="{3DBDBF79-BD93-4987-A80F-D88F43021386}" type="presParOf" srcId="{908FF918-09D3-4334-AF3F-C25EF20B6713}" destId="{7CEEA6F6-C0A1-4E4E-B2F0-0CF8E6FE7D06}" srcOrd="2" destOrd="0" presId="urn:microsoft.com/office/officeart/2008/layout/LinedList"/>
    <dgm:cxn modelId="{C9B9C63C-E2D3-4B56-9C3F-7033AB026D0D}" type="presParOf" srcId="{908FF918-09D3-4334-AF3F-C25EF20B6713}" destId="{247D1DE4-D0B0-4D17-92FC-656180ABE936}" srcOrd="3" destOrd="0" presId="urn:microsoft.com/office/officeart/2008/layout/LinedList"/>
    <dgm:cxn modelId="{218831BC-2782-402D-A2A2-FF5658C72D6C}" type="presParOf" srcId="{247D1DE4-D0B0-4D17-92FC-656180ABE936}" destId="{C9675506-C371-4533-9D3D-956279AAC024}" srcOrd="0" destOrd="0" presId="urn:microsoft.com/office/officeart/2008/layout/LinedList"/>
    <dgm:cxn modelId="{31C75909-A041-46C5-80F9-7556F2181007}" type="presParOf" srcId="{247D1DE4-D0B0-4D17-92FC-656180ABE936}" destId="{1D66C09C-FDD0-4142-BFC3-B65394D19C91}" srcOrd="1" destOrd="0" presId="urn:microsoft.com/office/officeart/2008/layout/LinedList"/>
    <dgm:cxn modelId="{028DB1A5-ED75-4E25-8356-5AD80853D422}" type="presParOf" srcId="{908FF918-09D3-4334-AF3F-C25EF20B6713}" destId="{B2C6F1E5-165B-4017-862A-8CB6FDA45844}" srcOrd="4" destOrd="0" presId="urn:microsoft.com/office/officeart/2008/layout/LinedList"/>
    <dgm:cxn modelId="{D1A22E90-3E54-47E1-BE05-287F7ADF6243}" type="presParOf" srcId="{908FF918-09D3-4334-AF3F-C25EF20B6713}" destId="{D7157896-44BD-46B0-8107-77442F9D3E1A}" srcOrd="5" destOrd="0" presId="urn:microsoft.com/office/officeart/2008/layout/LinedList"/>
    <dgm:cxn modelId="{E6BBFAAE-420A-4A99-8878-ED3DAB1576F6}" type="presParOf" srcId="{D7157896-44BD-46B0-8107-77442F9D3E1A}" destId="{DC00C1FC-87B1-4CAF-B0FB-3F14819B44F3}" srcOrd="0" destOrd="0" presId="urn:microsoft.com/office/officeart/2008/layout/LinedList"/>
    <dgm:cxn modelId="{90BD883F-4095-46E6-BF6D-CE6DEE665698}" type="presParOf" srcId="{D7157896-44BD-46B0-8107-77442F9D3E1A}" destId="{26290F6B-3413-4FC3-9315-BC12E6BCD9DF}" srcOrd="1" destOrd="0" presId="urn:microsoft.com/office/officeart/2008/layout/LinedList"/>
    <dgm:cxn modelId="{2742F004-7547-4783-ABD9-2A9090EE8F83}" type="presParOf" srcId="{908FF918-09D3-4334-AF3F-C25EF20B6713}" destId="{33174BC9-3C09-4F7B-B4D1-2792B9FA859C}" srcOrd="6" destOrd="0" presId="urn:microsoft.com/office/officeart/2008/layout/LinedList"/>
    <dgm:cxn modelId="{DBF9AE5E-3676-4F79-85F7-47C7E87F6F9B}" type="presParOf" srcId="{908FF918-09D3-4334-AF3F-C25EF20B6713}" destId="{DFFA51B0-782F-46CF-BFCC-8BED526BAAFD}" srcOrd="7" destOrd="0" presId="urn:microsoft.com/office/officeart/2008/layout/LinedList"/>
    <dgm:cxn modelId="{21FE3CDE-DC7A-488B-92E8-69BED59DDD17}" type="presParOf" srcId="{DFFA51B0-782F-46CF-BFCC-8BED526BAAFD}" destId="{AFFD34DF-F8C4-4491-96DE-3E6EA70C6F5D}" srcOrd="0" destOrd="0" presId="urn:microsoft.com/office/officeart/2008/layout/LinedList"/>
    <dgm:cxn modelId="{E7080459-80D6-4262-984D-4552A1B0EF86}" type="presParOf" srcId="{DFFA51B0-782F-46CF-BFCC-8BED526BAAFD}" destId="{6253D403-26C9-4FCB-AB80-523536F35C57}" srcOrd="1" destOrd="0" presId="urn:microsoft.com/office/officeart/2008/layout/LinedList"/>
    <dgm:cxn modelId="{91A04CD3-7B8C-4060-8383-558421925148}" type="presParOf" srcId="{908FF918-09D3-4334-AF3F-C25EF20B6713}" destId="{2E79760C-D770-471C-B33D-D73ECE0167B6}" srcOrd="8" destOrd="0" presId="urn:microsoft.com/office/officeart/2008/layout/LinedList"/>
    <dgm:cxn modelId="{83716E73-48E5-4E56-9394-0BEACFE120EE}" type="presParOf" srcId="{908FF918-09D3-4334-AF3F-C25EF20B6713}" destId="{EE8B41C0-2F33-4676-89DA-4B2B4CCC3568}" srcOrd="9" destOrd="0" presId="urn:microsoft.com/office/officeart/2008/layout/LinedList"/>
    <dgm:cxn modelId="{0BE3E4CB-DD77-4951-9C35-F96E26D6AD28}" type="presParOf" srcId="{EE8B41C0-2F33-4676-89DA-4B2B4CCC3568}" destId="{4D88BC96-B61D-41A4-981B-14F2EBE28822}" srcOrd="0" destOrd="0" presId="urn:microsoft.com/office/officeart/2008/layout/LinedList"/>
    <dgm:cxn modelId="{1E92DEEE-44E2-4096-9531-85C5085964D2}" type="presParOf" srcId="{EE8B41C0-2F33-4676-89DA-4B2B4CCC3568}" destId="{F0D418E1-56C6-46C5-9B9E-B863BD372422}" srcOrd="1" destOrd="0" presId="urn:microsoft.com/office/officeart/2008/layout/LinedList"/>
    <dgm:cxn modelId="{A50CB2FD-B195-44C1-AA62-958236D2206F}" type="presParOf" srcId="{908FF918-09D3-4334-AF3F-C25EF20B6713}" destId="{6883E186-E362-4C6A-ABB2-2CC316ACAB7F}" srcOrd="10" destOrd="0" presId="urn:microsoft.com/office/officeart/2008/layout/LinedList"/>
    <dgm:cxn modelId="{5B530A13-7E4A-45FA-A79B-9B12272D52A7}" type="presParOf" srcId="{908FF918-09D3-4334-AF3F-C25EF20B6713}" destId="{19FD7D27-1A3B-4DC9-9F92-EDC1DB78EA04}" srcOrd="11" destOrd="0" presId="urn:microsoft.com/office/officeart/2008/layout/LinedList"/>
    <dgm:cxn modelId="{3E98F4C6-21F6-41FD-80F2-8F1625ED4084}" type="presParOf" srcId="{19FD7D27-1A3B-4DC9-9F92-EDC1DB78EA04}" destId="{D2058A89-CF23-4BA4-9521-F5247C5265F4}" srcOrd="0" destOrd="0" presId="urn:microsoft.com/office/officeart/2008/layout/LinedList"/>
    <dgm:cxn modelId="{C5083D9E-E6C6-4CC7-8656-24B2675E6AF4}" type="presParOf" srcId="{19FD7D27-1A3B-4DC9-9F92-EDC1DB78EA04}" destId="{70614CB7-A728-4760-8F14-18B26FB736E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2C42F0-F68A-4151-97AF-C8A718EAC76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0955478-35AE-47C3-B42D-29BC585EFD9D}">
      <dgm:prSet/>
      <dgm:spPr/>
      <dgm:t>
        <a:bodyPr/>
        <a:lstStyle/>
        <a:p>
          <a:r>
            <a:rPr lang="en-GB"/>
            <a:t>Currency</a:t>
          </a:r>
          <a:endParaRPr lang="en-US"/>
        </a:p>
      </dgm:t>
    </dgm:pt>
    <dgm:pt modelId="{AB7E4336-9D2F-485C-89A8-7548E5F4D0A4}" type="parTrans" cxnId="{C7D7FB48-4DF6-4FD2-BCA7-E67EC8D01E96}">
      <dgm:prSet/>
      <dgm:spPr/>
      <dgm:t>
        <a:bodyPr/>
        <a:lstStyle/>
        <a:p>
          <a:endParaRPr lang="en-US"/>
        </a:p>
      </dgm:t>
    </dgm:pt>
    <dgm:pt modelId="{FEC5A0A5-A61C-41F6-9286-44543B5F33E9}" type="sibTrans" cxnId="{C7D7FB48-4DF6-4FD2-BCA7-E67EC8D01E96}">
      <dgm:prSet/>
      <dgm:spPr/>
      <dgm:t>
        <a:bodyPr/>
        <a:lstStyle/>
        <a:p>
          <a:endParaRPr lang="en-US"/>
        </a:p>
      </dgm:t>
    </dgm:pt>
    <dgm:pt modelId="{56265F2E-D6A4-4C5C-9433-7865A91730BD}">
      <dgm:prSet custT="1"/>
      <dgm:spPr/>
      <dgm:t>
        <a:bodyPr/>
        <a:lstStyle/>
        <a:p>
          <a:r>
            <a:rPr lang="en-GB" sz="1000" dirty="0"/>
            <a:t>It was published in 2020, which is relatively recent and will be a good source of information to add to your research on digital marketing.</a:t>
          </a:r>
          <a:endParaRPr lang="en-US" sz="1000" dirty="0"/>
        </a:p>
      </dgm:t>
    </dgm:pt>
    <dgm:pt modelId="{6529ED07-733F-49C5-95FD-698CD066B253}" type="parTrans" cxnId="{E5F71302-16D2-4F5F-B3FD-5874C878A246}">
      <dgm:prSet/>
      <dgm:spPr/>
      <dgm:t>
        <a:bodyPr/>
        <a:lstStyle/>
        <a:p>
          <a:endParaRPr lang="en-US"/>
        </a:p>
      </dgm:t>
    </dgm:pt>
    <dgm:pt modelId="{6B65E9C8-1B5D-4158-896A-BA0350A3B42B}" type="sibTrans" cxnId="{E5F71302-16D2-4F5F-B3FD-5874C878A246}">
      <dgm:prSet/>
      <dgm:spPr/>
      <dgm:t>
        <a:bodyPr/>
        <a:lstStyle/>
        <a:p>
          <a:endParaRPr lang="en-US"/>
        </a:p>
      </dgm:t>
    </dgm:pt>
    <dgm:pt modelId="{3FCED601-E85B-4AE0-B64E-2A06107214CF}">
      <dgm:prSet/>
      <dgm:spPr/>
      <dgm:t>
        <a:bodyPr/>
        <a:lstStyle/>
        <a:p>
          <a:r>
            <a:rPr lang="en-GB"/>
            <a:t>Authority</a:t>
          </a:r>
          <a:endParaRPr lang="en-US"/>
        </a:p>
      </dgm:t>
    </dgm:pt>
    <dgm:pt modelId="{66BC23C9-0234-449E-9AFF-743C6BF14B2A}" type="parTrans" cxnId="{268CFD21-B297-4D95-B717-BBB56E0E6665}">
      <dgm:prSet/>
      <dgm:spPr/>
      <dgm:t>
        <a:bodyPr/>
        <a:lstStyle/>
        <a:p>
          <a:endParaRPr lang="en-US"/>
        </a:p>
      </dgm:t>
    </dgm:pt>
    <dgm:pt modelId="{6272BB73-1B6E-42B9-9164-4E962EBC1ABA}" type="sibTrans" cxnId="{268CFD21-B297-4D95-B717-BBB56E0E6665}">
      <dgm:prSet/>
      <dgm:spPr/>
      <dgm:t>
        <a:bodyPr/>
        <a:lstStyle/>
        <a:p>
          <a:endParaRPr lang="en-US"/>
        </a:p>
      </dgm:t>
    </dgm:pt>
    <dgm:pt modelId="{179BEFA9-A7B6-47EC-884D-47461C11E973}">
      <dgm:prSet/>
      <dgm:spPr/>
      <dgm:t>
        <a:bodyPr/>
        <a:lstStyle/>
        <a:p>
          <a:r>
            <a:rPr lang="en-GB"/>
            <a:t>Academic researchers wrote it and published in a recognised international journal.</a:t>
          </a:r>
          <a:endParaRPr lang="en-US"/>
        </a:p>
      </dgm:t>
    </dgm:pt>
    <dgm:pt modelId="{50F4368C-65BD-4063-A63C-D510234BAB8E}" type="parTrans" cxnId="{57B98B27-A07C-4103-97D8-E4F8C6E6BAB3}">
      <dgm:prSet/>
      <dgm:spPr/>
      <dgm:t>
        <a:bodyPr/>
        <a:lstStyle/>
        <a:p>
          <a:endParaRPr lang="en-US"/>
        </a:p>
      </dgm:t>
    </dgm:pt>
    <dgm:pt modelId="{7D221FD0-675B-4593-8F4F-C40467918BE2}" type="sibTrans" cxnId="{57B98B27-A07C-4103-97D8-E4F8C6E6BAB3}">
      <dgm:prSet/>
      <dgm:spPr/>
      <dgm:t>
        <a:bodyPr/>
        <a:lstStyle/>
        <a:p>
          <a:endParaRPr lang="en-US"/>
        </a:p>
      </dgm:t>
    </dgm:pt>
    <dgm:pt modelId="{BBBBDDDD-D58A-4FC0-B335-1C8BCCE27FA4}">
      <dgm:prSet/>
      <dgm:spPr/>
      <dgm:t>
        <a:bodyPr/>
        <a:lstStyle/>
        <a:p>
          <a:r>
            <a:rPr lang="en-GB"/>
            <a:t>Accuracy</a:t>
          </a:r>
          <a:endParaRPr lang="en-US"/>
        </a:p>
      </dgm:t>
    </dgm:pt>
    <dgm:pt modelId="{623B8E57-B27A-4CEC-8917-C15A1FE567A4}" type="parTrans" cxnId="{7DA542F0-5329-4330-AC82-AD82CA574AED}">
      <dgm:prSet/>
      <dgm:spPr/>
      <dgm:t>
        <a:bodyPr/>
        <a:lstStyle/>
        <a:p>
          <a:endParaRPr lang="en-US"/>
        </a:p>
      </dgm:t>
    </dgm:pt>
    <dgm:pt modelId="{14633379-6B6A-4F06-84F6-9614221CB8B6}" type="sibTrans" cxnId="{7DA542F0-5329-4330-AC82-AD82CA574AED}">
      <dgm:prSet/>
      <dgm:spPr/>
      <dgm:t>
        <a:bodyPr/>
        <a:lstStyle/>
        <a:p>
          <a:endParaRPr lang="en-US"/>
        </a:p>
      </dgm:t>
    </dgm:pt>
    <dgm:pt modelId="{3EA7C8B1-1CFD-46E4-B7B0-BE522ACA38F7}">
      <dgm:prSet/>
      <dgm:spPr/>
      <dgm:t>
        <a:bodyPr/>
        <a:lstStyle/>
        <a:p>
          <a:r>
            <a:rPr lang="en-GB"/>
            <a:t>The article contains academic references, research evidence and data from businesses.</a:t>
          </a:r>
          <a:endParaRPr lang="en-US"/>
        </a:p>
      </dgm:t>
    </dgm:pt>
    <dgm:pt modelId="{95418744-8BFD-4C3E-BADB-4BBF08592921}" type="parTrans" cxnId="{FD38D66E-D8AB-4E62-8141-37E4C99D5CAD}">
      <dgm:prSet/>
      <dgm:spPr/>
      <dgm:t>
        <a:bodyPr/>
        <a:lstStyle/>
        <a:p>
          <a:endParaRPr lang="en-US"/>
        </a:p>
      </dgm:t>
    </dgm:pt>
    <dgm:pt modelId="{E75925C0-1789-4957-A7D7-D78B683B75A9}" type="sibTrans" cxnId="{FD38D66E-D8AB-4E62-8141-37E4C99D5CAD}">
      <dgm:prSet/>
      <dgm:spPr/>
      <dgm:t>
        <a:bodyPr/>
        <a:lstStyle/>
        <a:p>
          <a:endParaRPr lang="en-US"/>
        </a:p>
      </dgm:t>
    </dgm:pt>
    <dgm:pt modelId="{C0E09B0D-6792-4D28-A6C3-E1CFB721A336}">
      <dgm:prSet/>
      <dgm:spPr/>
      <dgm:t>
        <a:bodyPr/>
        <a:lstStyle/>
        <a:p>
          <a:r>
            <a:rPr lang="en-GB"/>
            <a:t>Relevance</a:t>
          </a:r>
          <a:endParaRPr lang="en-US"/>
        </a:p>
      </dgm:t>
    </dgm:pt>
    <dgm:pt modelId="{71D4A330-AC71-4063-85D2-50FA73387226}" type="parTrans" cxnId="{56EA4335-CD46-4518-8E2E-C87612A2A94D}">
      <dgm:prSet/>
      <dgm:spPr/>
      <dgm:t>
        <a:bodyPr/>
        <a:lstStyle/>
        <a:p>
          <a:endParaRPr lang="en-US"/>
        </a:p>
      </dgm:t>
    </dgm:pt>
    <dgm:pt modelId="{6AED2E8A-314B-4B32-84C8-A60B28990BF1}" type="sibTrans" cxnId="{56EA4335-CD46-4518-8E2E-C87612A2A94D}">
      <dgm:prSet/>
      <dgm:spPr/>
      <dgm:t>
        <a:bodyPr/>
        <a:lstStyle/>
        <a:p>
          <a:endParaRPr lang="en-US"/>
        </a:p>
      </dgm:t>
    </dgm:pt>
    <dgm:pt modelId="{91F0A721-E6F6-4721-87D9-5224C918790B}">
      <dgm:prSet/>
      <dgm:spPr/>
      <dgm:t>
        <a:bodyPr/>
        <a:lstStyle/>
        <a:p>
          <a:r>
            <a:rPr lang="en-GB"/>
            <a:t>The article is directly related to my topic as it explores social media marketing and social business performance.</a:t>
          </a:r>
          <a:endParaRPr lang="en-US"/>
        </a:p>
      </dgm:t>
    </dgm:pt>
    <dgm:pt modelId="{E15044B7-702E-4C56-8C20-24A4C4E2033A}" type="parTrans" cxnId="{4D6CBECE-C6C7-47F7-8546-F0E6EFFA55F2}">
      <dgm:prSet/>
      <dgm:spPr/>
      <dgm:t>
        <a:bodyPr/>
        <a:lstStyle/>
        <a:p>
          <a:endParaRPr lang="en-US"/>
        </a:p>
      </dgm:t>
    </dgm:pt>
    <dgm:pt modelId="{2ED7D22F-9FF6-40FC-A781-2D9A63CA6CE3}" type="sibTrans" cxnId="{4D6CBECE-C6C7-47F7-8546-F0E6EFFA55F2}">
      <dgm:prSet/>
      <dgm:spPr/>
      <dgm:t>
        <a:bodyPr/>
        <a:lstStyle/>
        <a:p>
          <a:endParaRPr lang="en-US"/>
        </a:p>
      </dgm:t>
    </dgm:pt>
    <dgm:pt modelId="{9C4CD1F8-2954-4F47-80C4-530DB7FF7354}">
      <dgm:prSet/>
      <dgm:spPr/>
      <dgm:t>
        <a:bodyPr/>
        <a:lstStyle/>
        <a:p>
          <a:r>
            <a:rPr lang="en-GB"/>
            <a:t>Purpose</a:t>
          </a:r>
          <a:endParaRPr lang="en-US"/>
        </a:p>
      </dgm:t>
    </dgm:pt>
    <dgm:pt modelId="{41C8230F-249F-42F8-B60C-10DAD2993095}" type="parTrans" cxnId="{30213E06-94B3-4011-89B0-6D5FE9520B7F}">
      <dgm:prSet/>
      <dgm:spPr/>
      <dgm:t>
        <a:bodyPr/>
        <a:lstStyle/>
        <a:p>
          <a:endParaRPr lang="en-US"/>
        </a:p>
      </dgm:t>
    </dgm:pt>
    <dgm:pt modelId="{17EE2D8C-DF78-4959-B99A-D91B1CD11AC9}" type="sibTrans" cxnId="{30213E06-94B3-4011-89B0-6D5FE9520B7F}">
      <dgm:prSet/>
      <dgm:spPr/>
      <dgm:t>
        <a:bodyPr/>
        <a:lstStyle/>
        <a:p>
          <a:endParaRPr lang="en-US"/>
        </a:p>
      </dgm:t>
    </dgm:pt>
    <dgm:pt modelId="{E569BBA9-1300-4583-820A-FE17DCF3C15C}">
      <dgm:prSet/>
      <dgm:spPr/>
      <dgm:t>
        <a:bodyPr/>
        <a:lstStyle/>
        <a:p>
          <a:r>
            <a:rPr lang="en-GB"/>
            <a:t>To analyse the reason of SMEs for using SMM and its impacts on their success</a:t>
          </a:r>
          <a:endParaRPr lang="en-US"/>
        </a:p>
      </dgm:t>
    </dgm:pt>
    <dgm:pt modelId="{0DEAF2C3-3DE0-483A-B185-61D94ED4EBB8}" type="parTrans" cxnId="{58664B66-78B4-45F1-AC4D-AA75F7A3994F}">
      <dgm:prSet/>
      <dgm:spPr/>
      <dgm:t>
        <a:bodyPr/>
        <a:lstStyle/>
        <a:p>
          <a:endParaRPr lang="en-US"/>
        </a:p>
      </dgm:t>
    </dgm:pt>
    <dgm:pt modelId="{70825DB6-2AE1-45FC-B172-BBCB66113624}" type="sibTrans" cxnId="{58664B66-78B4-45F1-AC4D-AA75F7A3994F}">
      <dgm:prSet/>
      <dgm:spPr/>
      <dgm:t>
        <a:bodyPr/>
        <a:lstStyle/>
        <a:p>
          <a:endParaRPr lang="en-US"/>
        </a:p>
      </dgm:t>
    </dgm:pt>
    <dgm:pt modelId="{9AA0A487-E25D-4196-8553-7B91DFE5979A}" type="pres">
      <dgm:prSet presAssocID="{9E2C42F0-F68A-4151-97AF-C8A718EAC766}" presName="Name0" presStyleCnt="0">
        <dgm:presLayoutVars>
          <dgm:dir/>
          <dgm:resizeHandles val="exact"/>
        </dgm:presLayoutVars>
      </dgm:prSet>
      <dgm:spPr/>
    </dgm:pt>
    <dgm:pt modelId="{473F06D3-AD1B-48D3-997E-A5330A42862B}" type="pres">
      <dgm:prSet presAssocID="{B0955478-35AE-47C3-B42D-29BC585EFD9D}" presName="node" presStyleLbl="node1" presStyleIdx="0" presStyleCnt="10">
        <dgm:presLayoutVars>
          <dgm:bulletEnabled val="1"/>
        </dgm:presLayoutVars>
      </dgm:prSet>
      <dgm:spPr/>
    </dgm:pt>
    <dgm:pt modelId="{FBEB0F80-98A8-4F96-A693-3BD0BEA80B08}" type="pres">
      <dgm:prSet presAssocID="{FEC5A0A5-A61C-41F6-9286-44543B5F33E9}" presName="sibTrans" presStyleLbl="sibTrans1D1" presStyleIdx="0" presStyleCnt="9"/>
      <dgm:spPr/>
    </dgm:pt>
    <dgm:pt modelId="{CF1D75B3-05E3-4958-86B4-6804B3677001}" type="pres">
      <dgm:prSet presAssocID="{FEC5A0A5-A61C-41F6-9286-44543B5F33E9}" presName="connectorText" presStyleLbl="sibTrans1D1" presStyleIdx="0" presStyleCnt="9"/>
      <dgm:spPr/>
    </dgm:pt>
    <dgm:pt modelId="{E71F5FFB-00AE-4DB1-9FE0-AE558DD85FB8}" type="pres">
      <dgm:prSet presAssocID="{56265F2E-D6A4-4C5C-9433-7865A91730BD}" presName="node" presStyleLbl="node1" presStyleIdx="1" presStyleCnt="10">
        <dgm:presLayoutVars>
          <dgm:bulletEnabled val="1"/>
        </dgm:presLayoutVars>
      </dgm:prSet>
      <dgm:spPr/>
    </dgm:pt>
    <dgm:pt modelId="{2B1EF5F4-A5E3-456F-872C-9666AE419D13}" type="pres">
      <dgm:prSet presAssocID="{6B65E9C8-1B5D-4158-896A-BA0350A3B42B}" presName="sibTrans" presStyleLbl="sibTrans1D1" presStyleIdx="1" presStyleCnt="9"/>
      <dgm:spPr/>
    </dgm:pt>
    <dgm:pt modelId="{426FEA68-352C-409F-9511-E14B536261C1}" type="pres">
      <dgm:prSet presAssocID="{6B65E9C8-1B5D-4158-896A-BA0350A3B42B}" presName="connectorText" presStyleLbl="sibTrans1D1" presStyleIdx="1" presStyleCnt="9"/>
      <dgm:spPr/>
    </dgm:pt>
    <dgm:pt modelId="{4F480CE0-E21A-452A-A427-8B704F13EB4E}" type="pres">
      <dgm:prSet presAssocID="{3FCED601-E85B-4AE0-B64E-2A06107214CF}" presName="node" presStyleLbl="node1" presStyleIdx="2" presStyleCnt="10">
        <dgm:presLayoutVars>
          <dgm:bulletEnabled val="1"/>
        </dgm:presLayoutVars>
      </dgm:prSet>
      <dgm:spPr/>
    </dgm:pt>
    <dgm:pt modelId="{ACF61568-4E20-4C14-ABFF-EFFA07EFB3BC}" type="pres">
      <dgm:prSet presAssocID="{6272BB73-1B6E-42B9-9164-4E962EBC1ABA}" presName="sibTrans" presStyleLbl="sibTrans1D1" presStyleIdx="2" presStyleCnt="9"/>
      <dgm:spPr/>
    </dgm:pt>
    <dgm:pt modelId="{3695B3EA-ACC2-4A58-9B95-A318B82DF34D}" type="pres">
      <dgm:prSet presAssocID="{6272BB73-1B6E-42B9-9164-4E962EBC1ABA}" presName="connectorText" presStyleLbl="sibTrans1D1" presStyleIdx="2" presStyleCnt="9"/>
      <dgm:spPr/>
    </dgm:pt>
    <dgm:pt modelId="{A83F3A04-8B40-4931-A117-44E880FCD945}" type="pres">
      <dgm:prSet presAssocID="{179BEFA9-A7B6-47EC-884D-47461C11E973}" presName="node" presStyleLbl="node1" presStyleIdx="3" presStyleCnt="10">
        <dgm:presLayoutVars>
          <dgm:bulletEnabled val="1"/>
        </dgm:presLayoutVars>
      </dgm:prSet>
      <dgm:spPr/>
    </dgm:pt>
    <dgm:pt modelId="{8CC9D0E8-AEF3-410D-8BCC-08AA4FBEF501}" type="pres">
      <dgm:prSet presAssocID="{7D221FD0-675B-4593-8F4F-C40467918BE2}" presName="sibTrans" presStyleLbl="sibTrans1D1" presStyleIdx="3" presStyleCnt="9"/>
      <dgm:spPr/>
    </dgm:pt>
    <dgm:pt modelId="{37C8B669-8508-4160-9576-B1460F056782}" type="pres">
      <dgm:prSet presAssocID="{7D221FD0-675B-4593-8F4F-C40467918BE2}" presName="connectorText" presStyleLbl="sibTrans1D1" presStyleIdx="3" presStyleCnt="9"/>
      <dgm:spPr/>
    </dgm:pt>
    <dgm:pt modelId="{2460607A-B426-41AE-BF3A-4BEC3B8C18CA}" type="pres">
      <dgm:prSet presAssocID="{BBBBDDDD-D58A-4FC0-B335-1C8BCCE27FA4}" presName="node" presStyleLbl="node1" presStyleIdx="4" presStyleCnt="10">
        <dgm:presLayoutVars>
          <dgm:bulletEnabled val="1"/>
        </dgm:presLayoutVars>
      </dgm:prSet>
      <dgm:spPr/>
    </dgm:pt>
    <dgm:pt modelId="{CCE691ED-F22A-43E7-9254-C8C67AA75007}" type="pres">
      <dgm:prSet presAssocID="{14633379-6B6A-4F06-84F6-9614221CB8B6}" presName="sibTrans" presStyleLbl="sibTrans1D1" presStyleIdx="4" presStyleCnt="9"/>
      <dgm:spPr/>
    </dgm:pt>
    <dgm:pt modelId="{EE275A38-5939-4FCA-8E73-179DB78D2FE9}" type="pres">
      <dgm:prSet presAssocID="{14633379-6B6A-4F06-84F6-9614221CB8B6}" presName="connectorText" presStyleLbl="sibTrans1D1" presStyleIdx="4" presStyleCnt="9"/>
      <dgm:spPr/>
    </dgm:pt>
    <dgm:pt modelId="{B948BE33-C928-4F35-9B9A-AEEC8C3703FF}" type="pres">
      <dgm:prSet presAssocID="{3EA7C8B1-1CFD-46E4-B7B0-BE522ACA38F7}" presName="node" presStyleLbl="node1" presStyleIdx="5" presStyleCnt="10">
        <dgm:presLayoutVars>
          <dgm:bulletEnabled val="1"/>
        </dgm:presLayoutVars>
      </dgm:prSet>
      <dgm:spPr/>
    </dgm:pt>
    <dgm:pt modelId="{8E8C12B1-B63A-411C-9DDB-4CB78A008D2B}" type="pres">
      <dgm:prSet presAssocID="{E75925C0-1789-4957-A7D7-D78B683B75A9}" presName="sibTrans" presStyleLbl="sibTrans1D1" presStyleIdx="5" presStyleCnt="9"/>
      <dgm:spPr/>
    </dgm:pt>
    <dgm:pt modelId="{F138EBC8-1952-4B4C-AB17-6C497EAD538D}" type="pres">
      <dgm:prSet presAssocID="{E75925C0-1789-4957-A7D7-D78B683B75A9}" presName="connectorText" presStyleLbl="sibTrans1D1" presStyleIdx="5" presStyleCnt="9"/>
      <dgm:spPr/>
    </dgm:pt>
    <dgm:pt modelId="{27C2663F-12A6-4E6B-815A-C5C9937C9DBA}" type="pres">
      <dgm:prSet presAssocID="{C0E09B0D-6792-4D28-A6C3-E1CFB721A336}" presName="node" presStyleLbl="node1" presStyleIdx="6" presStyleCnt="10">
        <dgm:presLayoutVars>
          <dgm:bulletEnabled val="1"/>
        </dgm:presLayoutVars>
      </dgm:prSet>
      <dgm:spPr/>
    </dgm:pt>
    <dgm:pt modelId="{941FE67D-9424-4416-BA9D-12E30D359F23}" type="pres">
      <dgm:prSet presAssocID="{6AED2E8A-314B-4B32-84C8-A60B28990BF1}" presName="sibTrans" presStyleLbl="sibTrans1D1" presStyleIdx="6" presStyleCnt="9"/>
      <dgm:spPr/>
    </dgm:pt>
    <dgm:pt modelId="{0380FF6D-B003-44F2-A0D7-42B768DB29AC}" type="pres">
      <dgm:prSet presAssocID="{6AED2E8A-314B-4B32-84C8-A60B28990BF1}" presName="connectorText" presStyleLbl="sibTrans1D1" presStyleIdx="6" presStyleCnt="9"/>
      <dgm:spPr/>
    </dgm:pt>
    <dgm:pt modelId="{FAC730B4-C419-4792-A1EB-CD6CACBC6E1D}" type="pres">
      <dgm:prSet presAssocID="{91F0A721-E6F6-4721-87D9-5224C918790B}" presName="node" presStyleLbl="node1" presStyleIdx="7" presStyleCnt="10">
        <dgm:presLayoutVars>
          <dgm:bulletEnabled val="1"/>
        </dgm:presLayoutVars>
      </dgm:prSet>
      <dgm:spPr/>
    </dgm:pt>
    <dgm:pt modelId="{9B6650E7-9E5B-464A-8F96-88DF240E8AE0}" type="pres">
      <dgm:prSet presAssocID="{2ED7D22F-9FF6-40FC-A781-2D9A63CA6CE3}" presName="sibTrans" presStyleLbl="sibTrans1D1" presStyleIdx="7" presStyleCnt="9"/>
      <dgm:spPr/>
    </dgm:pt>
    <dgm:pt modelId="{03CAE8E0-4FA3-4C3A-99D9-7D6077A43ABB}" type="pres">
      <dgm:prSet presAssocID="{2ED7D22F-9FF6-40FC-A781-2D9A63CA6CE3}" presName="connectorText" presStyleLbl="sibTrans1D1" presStyleIdx="7" presStyleCnt="9"/>
      <dgm:spPr/>
    </dgm:pt>
    <dgm:pt modelId="{1FEDC054-9B80-43E1-A789-9D84F933E294}" type="pres">
      <dgm:prSet presAssocID="{9C4CD1F8-2954-4F47-80C4-530DB7FF7354}" presName="node" presStyleLbl="node1" presStyleIdx="8" presStyleCnt="10">
        <dgm:presLayoutVars>
          <dgm:bulletEnabled val="1"/>
        </dgm:presLayoutVars>
      </dgm:prSet>
      <dgm:spPr/>
    </dgm:pt>
    <dgm:pt modelId="{1A4D42C3-7A97-4430-807E-DEF4EDD3046B}" type="pres">
      <dgm:prSet presAssocID="{17EE2D8C-DF78-4959-B99A-D91B1CD11AC9}" presName="sibTrans" presStyleLbl="sibTrans1D1" presStyleIdx="8" presStyleCnt="9"/>
      <dgm:spPr/>
    </dgm:pt>
    <dgm:pt modelId="{FBFE06CC-32A1-4490-99D6-7A2DEB4DDD8B}" type="pres">
      <dgm:prSet presAssocID="{17EE2D8C-DF78-4959-B99A-D91B1CD11AC9}" presName="connectorText" presStyleLbl="sibTrans1D1" presStyleIdx="8" presStyleCnt="9"/>
      <dgm:spPr/>
    </dgm:pt>
    <dgm:pt modelId="{84BC6DA6-0533-4674-8D45-93123082A42E}" type="pres">
      <dgm:prSet presAssocID="{E569BBA9-1300-4583-820A-FE17DCF3C15C}" presName="node" presStyleLbl="node1" presStyleIdx="9" presStyleCnt="10">
        <dgm:presLayoutVars>
          <dgm:bulletEnabled val="1"/>
        </dgm:presLayoutVars>
      </dgm:prSet>
      <dgm:spPr/>
    </dgm:pt>
  </dgm:ptLst>
  <dgm:cxnLst>
    <dgm:cxn modelId="{E5F71302-16D2-4F5F-B3FD-5874C878A246}" srcId="{9E2C42F0-F68A-4151-97AF-C8A718EAC766}" destId="{56265F2E-D6A4-4C5C-9433-7865A91730BD}" srcOrd="1" destOrd="0" parTransId="{6529ED07-733F-49C5-95FD-698CD066B253}" sibTransId="{6B65E9C8-1B5D-4158-896A-BA0350A3B42B}"/>
    <dgm:cxn modelId="{4AFC1004-6962-4CA1-8CB2-144A503F6F99}" type="presOf" srcId="{14633379-6B6A-4F06-84F6-9614221CB8B6}" destId="{CCE691ED-F22A-43E7-9254-C8C67AA75007}" srcOrd="0" destOrd="0" presId="urn:microsoft.com/office/officeart/2016/7/layout/RepeatingBendingProcessNew"/>
    <dgm:cxn modelId="{30213E06-94B3-4011-89B0-6D5FE9520B7F}" srcId="{9E2C42F0-F68A-4151-97AF-C8A718EAC766}" destId="{9C4CD1F8-2954-4F47-80C4-530DB7FF7354}" srcOrd="8" destOrd="0" parTransId="{41C8230F-249F-42F8-B60C-10DAD2993095}" sibTransId="{17EE2D8C-DF78-4959-B99A-D91B1CD11AC9}"/>
    <dgm:cxn modelId="{B0284E0C-6359-4706-AA18-C200DAC4735E}" type="presOf" srcId="{17EE2D8C-DF78-4959-B99A-D91B1CD11AC9}" destId="{1A4D42C3-7A97-4430-807E-DEF4EDD3046B}" srcOrd="0" destOrd="0" presId="urn:microsoft.com/office/officeart/2016/7/layout/RepeatingBendingProcessNew"/>
    <dgm:cxn modelId="{268CFD21-B297-4D95-B717-BBB56E0E6665}" srcId="{9E2C42F0-F68A-4151-97AF-C8A718EAC766}" destId="{3FCED601-E85B-4AE0-B64E-2A06107214CF}" srcOrd="2" destOrd="0" parTransId="{66BC23C9-0234-449E-9AFF-743C6BF14B2A}" sibTransId="{6272BB73-1B6E-42B9-9164-4E962EBC1ABA}"/>
    <dgm:cxn modelId="{57B98B27-A07C-4103-97D8-E4F8C6E6BAB3}" srcId="{9E2C42F0-F68A-4151-97AF-C8A718EAC766}" destId="{179BEFA9-A7B6-47EC-884D-47461C11E973}" srcOrd="3" destOrd="0" parTransId="{50F4368C-65BD-4063-A63C-D510234BAB8E}" sibTransId="{7D221FD0-675B-4593-8F4F-C40467918BE2}"/>
    <dgm:cxn modelId="{9B97CE2D-06DB-48AC-9EE0-EB73B2C2732D}" type="presOf" srcId="{BBBBDDDD-D58A-4FC0-B335-1C8BCCE27FA4}" destId="{2460607A-B426-41AE-BF3A-4BEC3B8C18CA}" srcOrd="0" destOrd="0" presId="urn:microsoft.com/office/officeart/2016/7/layout/RepeatingBendingProcessNew"/>
    <dgm:cxn modelId="{06889C2E-1E51-4AB9-8222-C294A7958F22}" type="presOf" srcId="{6AED2E8A-314B-4B32-84C8-A60B28990BF1}" destId="{0380FF6D-B003-44F2-A0D7-42B768DB29AC}" srcOrd="1" destOrd="0" presId="urn:microsoft.com/office/officeart/2016/7/layout/RepeatingBendingProcessNew"/>
    <dgm:cxn modelId="{EE40C72F-2367-4DAB-A2D3-812CA7E00CC5}" type="presOf" srcId="{E569BBA9-1300-4583-820A-FE17DCF3C15C}" destId="{84BC6DA6-0533-4674-8D45-93123082A42E}" srcOrd="0" destOrd="0" presId="urn:microsoft.com/office/officeart/2016/7/layout/RepeatingBendingProcessNew"/>
    <dgm:cxn modelId="{56EA4335-CD46-4518-8E2E-C87612A2A94D}" srcId="{9E2C42F0-F68A-4151-97AF-C8A718EAC766}" destId="{C0E09B0D-6792-4D28-A6C3-E1CFB721A336}" srcOrd="6" destOrd="0" parTransId="{71D4A330-AC71-4063-85D2-50FA73387226}" sibTransId="{6AED2E8A-314B-4B32-84C8-A60B28990BF1}"/>
    <dgm:cxn modelId="{C5B5FA41-BA6F-447C-A9E6-FAD9C39FB766}" type="presOf" srcId="{9E2C42F0-F68A-4151-97AF-C8A718EAC766}" destId="{9AA0A487-E25D-4196-8553-7B91DFE5979A}" srcOrd="0" destOrd="0" presId="urn:microsoft.com/office/officeart/2016/7/layout/RepeatingBendingProcessNew"/>
    <dgm:cxn modelId="{96EF9B65-BB00-40FF-B556-526C98300C19}" type="presOf" srcId="{56265F2E-D6A4-4C5C-9433-7865A91730BD}" destId="{E71F5FFB-00AE-4DB1-9FE0-AE558DD85FB8}" srcOrd="0" destOrd="0" presId="urn:microsoft.com/office/officeart/2016/7/layout/RepeatingBendingProcessNew"/>
    <dgm:cxn modelId="{58664B66-78B4-45F1-AC4D-AA75F7A3994F}" srcId="{9E2C42F0-F68A-4151-97AF-C8A718EAC766}" destId="{E569BBA9-1300-4583-820A-FE17DCF3C15C}" srcOrd="9" destOrd="0" parTransId="{0DEAF2C3-3DE0-483A-B185-61D94ED4EBB8}" sibTransId="{70825DB6-2AE1-45FC-B172-BBCB66113624}"/>
    <dgm:cxn modelId="{C7574C68-3D3D-4D45-B692-037419DD6670}" type="presOf" srcId="{179BEFA9-A7B6-47EC-884D-47461C11E973}" destId="{A83F3A04-8B40-4931-A117-44E880FCD945}" srcOrd="0" destOrd="0" presId="urn:microsoft.com/office/officeart/2016/7/layout/RepeatingBendingProcessNew"/>
    <dgm:cxn modelId="{C7D7FB48-4DF6-4FD2-BCA7-E67EC8D01E96}" srcId="{9E2C42F0-F68A-4151-97AF-C8A718EAC766}" destId="{B0955478-35AE-47C3-B42D-29BC585EFD9D}" srcOrd="0" destOrd="0" parTransId="{AB7E4336-9D2F-485C-89A8-7548E5F4D0A4}" sibTransId="{FEC5A0A5-A61C-41F6-9286-44543B5F33E9}"/>
    <dgm:cxn modelId="{0254926A-A428-4E2F-9E69-67625997B707}" type="presOf" srcId="{6272BB73-1B6E-42B9-9164-4E962EBC1ABA}" destId="{3695B3EA-ACC2-4A58-9B95-A318B82DF34D}" srcOrd="1" destOrd="0" presId="urn:microsoft.com/office/officeart/2016/7/layout/RepeatingBendingProcessNew"/>
    <dgm:cxn modelId="{FD38D66E-D8AB-4E62-8141-37E4C99D5CAD}" srcId="{9E2C42F0-F68A-4151-97AF-C8A718EAC766}" destId="{3EA7C8B1-1CFD-46E4-B7B0-BE522ACA38F7}" srcOrd="5" destOrd="0" parTransId="{95418744-8BFD-4C3E-BADB-4BBF08592921}" sibTransId="{E75925C0-1789-4957-A7D7-D78B683B75A9}"/>
    <dgm:cxn modelId="{2D638F76-3451-4C95-85E0-8EF89A6F3FA6}" type="presOf" srcId="{17EE2D8C-DF78-4959-B99A-D91B1CD11AC9}" destId="{FBFE06CC-32A1-4490-99D6-7A2DEB4DDD8B}" srcOrd="1" destOrd="0" presId="urn:microsoft.com/office/officeart/2016/7/layout/RepeatingBendingProcessNew"/>
    <dgm:cxn modelId="{D6618077-33DA-429F-B224-C8F1A6C6753A}" type="presOf" srcId="{6AED2E8A-314B-4B32-84C8-A60B28990BF1}" destId="{941FE67D-9424-4416-BA9D-12E30D359F23}" srcOrd="0" destOrd="0" presId="urn:microsoft.com/office/officeart/2016/7/layout/RepeatingBendingProcessNew"/>
    <dgm:cxn modelId="{5BDAB57E-DF44-4C02-95B3-FEE9BB624A29}" type="presOf" srcId="{3EA7C8B1-1CFD-46E4-B7B0-BE522ACA38F7}" destId="{B948BE33-C928-4F35-9B9A-AEEC8C3703FF}" srcOrd="0" destOrd="0" presId="urn:microsoft.com/office/officeart/2016/7/layout/RepeatingBendingProcessNew"/>
    <dgm:cxn modelId="{D1E6D082-DCA4-450F-B01B-1CFC58F3105E}" type="presOf" srcId="{E75925C0-1789-4957-A7D7-D78B683B75A9}" destId="{8E8C12B1-B63A-411C-9DDB-4CB78A008D2B}" srcOrd="0" destOrd="0" presId="urn:microsoft.com/office/officeart/2016/7/layout/RepeatingBendingProcessNew"/>
    <dgm:cxn modelId="{DADFF290-D084-499D-82F1-ECC774245C90}" type="presOf" srcId="{6B65E9C8-1B5D-4158-896A-BA0350A3B42B}" destId="{2B1EF5F4-A5E3-456F-872C-9666AE419D13}" srcOrd="0" destOrd="0" presId="urn:microsoft.com/office/officeart/2016/7/layout/RepeatingBendingProcessNew"/>
    <dgm:cxn modelId="{D267BB9E-F8BB-4EED-B42D-6A8FC37924F1}" type="presOf" srcId="{7D221FD0-675B-4593-8F4F-C40467918BE2}" destId="{8CC9D0E8-AEF3-410D-8BCC-08AA4FBEF501}" srcOrd="0" destOrd="0" presId="urn:microsoft.com/office/officeart/2016/7/layout/RepeatingBendingProcessNew"/>
    <dgm:cxn modelId="{B090EEBA-6712-4BD9-92BE-568F10562979}" type="presOf" srcId="{3FCED601-E85B-4AE0-B64E-2A06107214CF}" destId="{4F480CE0-E21A-452A-A427-8B704F13EB4E}" srcOrd="0" destOrd="0" presId="urn:microsoft.com/office/officeart/2016/7/layout/RepeatingBendingProcessNew"/>
    <dgm:cxn modelId="{AE9C5ABE-D1AE-40A2-8D07-D91CB9694316}" type="presOf" srcId="{6B65E9C8-1B5D-4158-896A-BA0350A3B42B}" destId="{426FEA68-352C-409F-9511-E14B536261C1}" srcOrd="1" destOrd="0" presId="urn:microsoft.com/office/officeart/2016/7/layout/RepeatingBendingProcessNew"/>
    <dgm:cxn modelId="{836186BE-B46E-44BD-AA36-595761C4CC42}" type="presOf" srcId="{FEC5A0A5-A61C-41F6-9286-44543B5F33E9}" destId="{CF1D75B3-05E3-4958-86B4-6804B3677001}" srcOrd="1" destOrd="0" presId="urn:microsoft.com/office/officeart/2016/7/layout/RepeatingBendingProcessNew"/>
    <dgm:cxn modelId="{90BE4BC1-6371-4333-9A17-BE0D74ED5B90}" type="presOf" srcId="{91F0A721-E6F6-4721-87D9-5224C918790B}" destId="{FAC730B4-C419-4792-A1EB-CD6CACBC6E1D}" srcOrd="0" destOrd="0" presId="urn:microsoft.com/office/officeart/2016/7/layout/RepeatingBendingProcessNew"/>
    <dgm:cxn modelId="{4CF51DCA-B049-4CC8-B668-03236D422B22}" type="presOf" srcId="{7D221FD0-675B-4593-8F4F-C40467918BE2}" destId="{37C8B669-8508-4160-9576-B1460F056782}" srcOrd="1" destOrd="0" presId="urn:microsoft.com/office/officeart/2016/7/layout/RepeatingBendingProcessNew"/>
    <dgm:cxn modelId="{7AD176CD-03A1-4E86-81B8-BB091ACD9456}" type="presOf" srcId="{FEC5A0A5-A61C-41F6-9286-44543B5F33E9}" destId="{FBEB0F80-98A8-4F96-A693-3BD0BEA80B08}" srcOrd="0" destOrd="0" presId="urn:microsoft.com/office/officeart/2016/7/layout/RepeatingBendingProcessNew"/>
    <dgm:cxn modelId="{4D6CBECE-C6C7-47F7-8546-F0E6EFFA55F2}" srcId="{9E2C42F0-F68A-4151-97AF-C8A718EAC766}" destId="{91F0A721-E6F6-4721-87D9-5224C918790B}" srcOrd="7" destOrd="0" parTransId="{E15044B7-702E-4C56-8C20-24A4C4E2033A}" sibTransId="{2ED7D22F-9FF6-40FC-A781-2D9A63CA6CE3}"/>
    <dgm:cxn modelId="{B8670CD4-6E94-40A2-82E8-8B618E910ABA}" type="presOf" srcId="{6272BB73-1B6E-42B9-9164-4E962EBC1ABA}" destId="{ACF61568-4E20-4C14-ABFF-EFFA07EFB3BC}" srcOrd="0" destOrd="0" presId="urn:microsoft.com/office/officeart/2016/7/layout/RepeatingBendingProcessNew"/>
    <dgm:cxn modelId="{698D51D4-A930-426C-B25A-0F4E57F9F88E}" type="presOf" srcId="{14633379-6B6A-4F06-84F6-9614221CB8B6}" destId="{EE275A38-5939-4FCA-8E73-179DB78D2FE9}" srcOrd="1" destOrd="0" presId="urn:microsoft.com/office/officeart/2016/7/layout/RepeatingBendingProcessNew"/>
    <dgm:cxn modelId="{B2720BD6-6E05-41B5-AF06-3DE39B0677D9}" type="presOf" srcId="{C0E09B0D-6792-4D28-A6C3-E1CFB721A336}" destId="{27C2663F-12A6-4E6B-815A-C5C9937C9DBA}" srcOrd="0" destOrd="0" presId="urn:microsoft.com/office/officeart/2016/7/layout/RepeatingBendingProcessNew"/>
    <dgm:cxn modelId="{682B5FDF-2E10-4203-862F-9217378E89F7}" type="presOf" srcId="{B0955478-35AE-47C3-B42D-29BC585EFD9D}" destId="{473F06D3-AD1B-48D3-997E-A5330A42862B}" srcOrd="0" destOrd="0" presId="urn:microsoft.com/office/officeart/2016/7/layout/RepeatingBendingProcessNew"/>
    <dgm:cxn modelId="{167240EA-B7D5-483E-B753-3FE5106BFE40}" type="presOf" srcId="{9C4CD1F8-2954-4F47-80C4-530DB7FF7354}" destId="{1FEDC054-9B80-43E1-A789-9D84F933E294}" srcOrd="0" destOrd="0" presId="urn:microsoft.com/office/officeart/2016/7/layout/RepeatingBendingProcessNew"/>
    <dgm:cxn modelId="{7DA542F0-5329-4330-AC82-AD82CA574AED}" srcId="{9E2C42F0-F68A-4151-97AF-C8A718EAC766}" destId="{BBBBDDDD-D58A-4FC0-B335-1C8BCCE27FA4}" srcOrd="4" destOrd="0" parTransId="{623B8E57-B27A-4CEC-8917-C15A1FE567A4}" sibTransId="{14633379-6B6A-4F06-84F6-9614221CB8B6}"/>
    <dgm:cxn modelId="{4CB3AEF0-7E99-4A19-998A-88D98B978970}" type="presOf" srcId="{E75925C0-1789-4957-A7D7-D78B683B75A9}" destId="{F138EBC8-1952-4B4C-AB17-6C497EAD538D}" srcOrd="1" destOrd="0" presId="urn:microsoft.com/office/officeart/2016/7/layout/RepeatingBendingProcessNew"/>
    <dgm:cxn modelId="{A7F65EFC-0949-4164-BE79-162E2D98BBE2}" type="presOf" srcId="{2ED7D22F-9FF6-40FC-A781-2D9A63CA6CE3}" destId="{03CAE8E0-4FA3-4C3A-99D9-7D6077A43ABB}" srcOrd="1" destOrd="0" presId="urn:microsoft.com/office/officeart/2016/7/layout/RepeatingBendingProcessNew"/>
    <dgm:cxn modelId="{87A79AFF-3C3B-4C9B-985C-FB3B6AFF18E3}" type="presOf" srcId="{2ED7D22F-9FF6-40FC-A781-2D9A63CA6CE3}" destId="{9B6650E7-9E5B-464A-8F96-88DF240E8AE0}" srcOrd="0" destOrd="0" presId="urn:microsoft.com/office/officeart/2016/7/layout/RepeatingBendingProcessNew"/>
    <dgm:cxn modelId="{8686B757-622F-4847-8397-9BE9C3EEFB88}" type="presParOf" srcId="{9AA0A487-E25D-4196-8553-7B91DFE5979A}" destId="{473F06D3-AD1B-48D3-997E-A5330A42862B}" srcOrd="0" destOrd="0" presId="urn:microsoft.com/office/officeart/2016/7/layout/RepeatingBendingProcessNew"/>
    <dgm:cxn modelId="{5DC1F8E7-6349-47FE-89EF-1FAEEA4102B0}" type="presParOf" srcId="{9AA0A487-E25D-4196-8553-7B91DFE5979A}" destId="{FBEB0F80-98A8-4F96-A693-3BD0BEA80B08}" srcOrd="1" destOrd="0" presId="urn:microsoft.com/office/officeart/2016/7/layout/RepeatingBendingProcessNew"/>
    <dgm:cxn modelId="{B8E65AF5-2C36-4C79-B995-2178B8FB77E1}" type="presParOf" srcId="{FBEB0F80-98A8-4F96-A693-3BD0BEA80B08}" destId="{CF1D75B3-05E3-4958-86B4-6804B3677001}" srcOrd="0" destOrd="0" presId="urn:microsoft.com/office/officeart/2016/7/layout/RepeatingBendingProcessNew"/>
    <dgm:cxn modelId="{BCD18536-B79D-46BA-BD9C-E2FFF9A765FF}" type="presParOf" srcId="{9AA0A487-E25D-4196-8553-7B91DFE5979A}" destId="{E71F5FFB-00AE-4DB1-9FE0-AE558DD85FB8}" srcOrd="2" destOrd="0" presId="urn:microsoft.com/office/officeart/2016/7/layout/RepeatingBendingProcessNew"/>
    <dgm:cxn modelId="{F18C1BE3-A2FD-4E49-AB62-2B89F5BF3420}" type="presParOf" srcId="{9AA0A487-E25D-4196-8553-7B91DFE5979A}" destId="{2B1EF5F4-A5E3-456F-872C-9666AE419D13}" srcOrd="3" destOrd="0" presId="urn:microsoft.com/office/officeart/2016/7/layout/RepeatingBendingProcessNew"/>
    <dgm:cxn modelId="{C927C845-3424-45C2-9EC5-AA7FE7F65820}" type="presParOf" srcId="{2B1EF5F4-A5E3-456F-872C-9666AE419D13}" destId="{426FEA68-352C-409F-9511-E14B536261C1}" srcOrd="0" destOrd="0" presId="urn:microsoft.com/office/officeart/2016/7/layout/RepeatingBendingProcessNew"/>
    <dgm:cxn modelId="{4F72D8CA-7F33-44A3-A637-84493FFB8EDD}" type="presParOf" srcId="{9AA0A487-E25D-4196-8553-7B91DFE5979A}" destId="{4F480CE0-E21A-452A-A427-8B704F13EB4E}" srcOrd="4" destOrd="0" presId="urn:microsoft.com/office/officeart/2016/7/layout/RepeatingBendingProcessNew"/>
    <dgm:cxn modelId="{A8F99469-949E-4DAF-AF51-2EB4FDA8DEB8}" type="presParOf" srcId="{9AA0A487-E25D-4196-8553-7B91DFE5979A}" destId="{ACF61568-4E20-4C14-ABFF-EFFA07EFB3BC}" srcOrd="5" destOrd="0" presId="urn:microsoft.com/office/officeart/2016/7/layout/RepeatingBendingProcessNew"/>
    <dgm:cxn modelId="{2C504A92-F8D0-41F7-B2C1-A231C40C8339}" type="presParOf" srcId="{ACF61568-4E20-4C14-ABFF-EFFA07EFB3BC}" destId="{3695B3EA-ACC2-4A58-9B95-A318B82DF34D}" srcOrd="0" destOrd="0" presId="urn:microsoft.com/office/officeart/2016/7/layout/RepeatingBendingProcessNew"/>
    <dgm:cxn modelId="{DCD1D40D-9E98-47A7-B3F3-C77F38AFD50A}" type="presParOf" srcId="{9AA0A487-E25D-4196-8553-7B91DFE5979A}" destId="{A83F3A04-8B40-4931-A117-44E880FCD945}" srcOrd="6" destOrd="0" presId="urn:microsoft.com/office/officeart/2016/7/layout/RepeatingBendingProcessNew"/>
    <dgm:cxn modelId="{27B636E9-F08C-4CF1-8CE1-BED687AA5017}" type="presParOf" srcId="{9AA0A487-E25D-4196-8553-7B91DFE5979A}" destId="{8CC9D0E8-AEF3-410D-8BCC-08AA4FBEF501}" srcOrd="7" destOrd="0" presId="urn:microsoft.com/office/officeart/2016/7/layout/RepeatingBendingProcessNew"/>
    <dgm:cxn modelId="{11E8C675-D8BC-4D10-B087-35BDED1C05D3}" type="presParOf" srcId="{8CC9D0E8-AEF3-410D-8BCC-08AA4FBEF501}" destId="{37C8B669-8508-4160-9576-B1460F056782}" srcOrd="0" destOrd="0" presId="urn:microsoft.com/office/officeart/2016/7/layout/RepeatingBendingProcessNew"/>
    <dgm:cxn modelId="{9FC8DF96-19B4-48C8-9AA6-BC3FAD0D261E}" type="presParOf" srcId="{9AA0A487-E25D-4196-8553-7B91DFE5979A}" destId="{2460607A-B426-41AE-BF3A-4BEC3B8C18CA}" srcOrd="8" destOrd="0" presId="urn:microsoft.com/office/officeart/2016/7/layout/RepeatingBendingProcessNew"/>
    <dgm:cxn modelId="{271061E4-618A-4DA3-9439-AE19D53A4C44}" type="presParOf" srcId="{9AA0A487-E25D-4196-8553-7B91DFE5979A}" destId="{CCE691ED-F22A-43E7-9254-C8C67AA75007}" srcOrd="9" destOrd="0" presId="urn:microsoft.com/office/officeart/2016/7/layout/RepeatingBendingProcessNew"/>
    <dgm:cxn modelId="{565D182A-2B06-49DB-9C03-0350B893DB3B}" type="presParOf" srcId="{CCE691ED-F22A-43E7-9254-C8C67AA75007}" destId="{EE275A38-5939-4FCA-8E73-179DB78D2FE9}" srcOrd="0" destOrd="0" presId="urn:microsoft.com/office/officeart/2016/7/layout/RepeatingBendingProcessNew"/>
    <dgm:cxn modelId="{7BAFB632-BEA7-4F1A-8E61-A5AA1584B88F}" type="presParOf" srcId="{9AA0A487-E25D-4196-8553-7B91DFE5979A}" destId="{B948BE33-C928-4F35-9B9A-AEEC8C3703FF}" srcOrd="10" destOrd="0" presId="urn:microsoft.com/office/officeart/2016/7/layout/RepeatingBendingProcessNew"/>
    <dgm:cxn modelId="{306874BF-87A5-4047-83C6-44567A59AD14}" type="presParOf" srcId="{9AA0A487-E25D-4196-8553-7B91DFE5979A}" destId="{8E8C12B1-B63A-411C-9DDB-4CB78A008D2B}" srcOrd="11" destOrd="0" presId="urn:microsoft.com/office/officeart/2016/7/layout/RepeatingBendingProcessNew"/>
    <dgm:cxn modelId="{ADA6043D-FF7E-4779-85B2-2BB2A41B9147}" type="presParOf" srcId="{8E8C12B1-B63A-411C-9DDB-4CB78A008D2B}" destId="{F138EBC8-1952-4B4C-AB17-6C497EAD538D}" srcOrd="0" destOrd="0" presId="urn:microsoft.com/office/officeart/2016/7/layout/RepeatingBendingProcessNew"/>
    <dgm:cxn modelId="{CA1AF580-257D-4FEE-8422-A6F8E1793D00}" type="presParOf" srcId="{9AA0A487-E25D-4196-8553-7B91DFE5979A}" destId="{27C2663F-12A6-4E6B-815A-C5C9937C9DBA}" srcOrd="12" destOrd="0" presId="urn:microsoft.com/office/officeart/2016/7/layout/RepeatingBendingProcessNew"/>
    <dgm:cxn modelId="{41E6F55F-1F7E-45E5-945D-BAE2191EFF56}" type="presParOf" srcId="{9AA0A487-E25D-4196-8553-7B91DFE5979A}" destId="{941FE67D-9424-4416-BA9D-12E30D359F23}" srcOrd="13" destOrd="0" presId="urn:microsoft.com/office/officeart/2016/7/layout/RepeatingBendingProcessNew"/>
    <dgm:cxn modelId="{8D14B735-F342-4744-8CC5-29036E059DF0}" type="presParOf" srcId="{941FE67D-9424-4416-BA9D-12E30D359F23}" destId="{0380FF6D-B003-44F2-A0D7-42B768DB29AC}" srcOrd="0" destOrd="0" presId="urn:microsoft.com/office/officeart/2016/7/layout/RepeatingBendingProcessNew"/>
    <dgm:cxn modelId="{24CD9D93-D1F5-4F62-B1C8-EC6CD75F123E}" type="presParOf" srcId="{9AA0A487-E25D-4196-8553-7B91DFE5979A}" destId="{FAC730B4-C419-4792-A1EB-CD6CACBC6E1D}" srcOrd="14" destOrd="0" presId="urn:microsoft.com/office/officeart/2016/7/layout/RepeatingBendingProcessNew"/>
    <dgm:cxn modelId="{19BCB48B-7AC6-42BE-90DE-827B711038D2}" type="presParOf" srcId="{9AA0A487-E25D-4196-8553-7B91DFE5979A}" destId="{9B6650E7-9E5B-464A-8F96-88DF240E8AE0}" srcOrd="15" destOrd="0" presId="urn:microsoft.com/office/officeart/2016/7/layout/RepeatingBendingProcessNew"/>
    <dgm:cxn modelId="{AE104DD0-4DDC-4032-AA80-C7A79256A4BE}" type="presParOf" srcId="{9B6650E7-9E5B-464A-8F96-88DF240E8AE0}" destId="{03CAE8E0-4FA3-4C3A-99D9-7D6077A43ABB}" srcOrd="0" destOrd="0" presId="urn:microsoft.com/office/officeart/2016/7/layout/RepeatingBendingProcessNew"/>
    <dgm:cxn modelId="{8DF4A5E5-7CBA-4D09-AA5B-E1C9EE3A3ED3}" type="presParOf" srcId="{9AA0A487-E25D-4196-8553-7B91DFE5979A}" destId="{1FEDC054-9B80-43E1-A789-9D84F933E294}" srcOrd="16" destOrd="0" presId="urn:microsoft.com/office/officeart/2016/7/layout/RepeatingBendingProcessNew"/>
    <dgm:cxn modelId="{AAB3A497-0821-4402-8016-04FADD53F63C}" type="presParOf" srcId="{9AA0A487-E25D-4196-8553-7B91DFE5979A}" destId="{1A4D42C3-7A97-4430-807E-DEF4EDD3046B}" srcOrd="17" destOrd="0" presId="urn:microsoft.com/office/officeart/2016/7/layout/RepeatingBendingProcessNew"/>
    <dgm:cxn modelId="{7EA3390C-164C-4AF9-AA14-894189D16768}" type="presParOf" srcId="{1A4D42C3-7A97-4430-807E-DEF4EDD3046B}" destId="{FBFE06CC-32A1-4490-99D6-7A2DEB4DDD8B}" srcOrd="0" destOrd="0" presId="urn:microsoft.com/office/officeart/2016/7/layout/RepeatingBendingProcessNew"/>
    <dgm:cxn modelId="{C0A5E745-3910-44B1-915E-8FE3F9CC63B9}" type="presParOf" srcId="{9AA0A487-E25D-4196-8553-7B91DFE5979A}" destId="{84BC6DA6-0533-4674-8D45-93123082A42E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C3D744-EC9E-4368-9433-E35FC45BA82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25D1359-11E8-4840-8051-49AF29FD5CB7}">
      <dgm:prSet/>
      <dgm:spPr/>
      <dgm:t>
        <a:bodyPr/>
        <a:lstStyle/>
        <a:p>
          <a:r>
            <a:rPr lang="en-GB"/>
            <a:t>What was difficult?</a:t>
          </a:r>
          <a:endParaRPr lang="en-US"/>
        </a:p>
      </dgm:t>
    </dgm:pt>
    <dgm:pt modelId="{292BD496-4944-4A5E-A259-6A4CB37A5A04}" type="parTrans" cxnId="{DD7D3C01-8A35-4DB2-ADF2-5A289B2804DC}">
      <dgm:prSet/>
      <dgm:spPr/>
      <dgm:t>
        <a:bodyPr/>
        <a:lstStyle/>
        <a:p>
          <a:endParaRPr lang="en-US"/>
        </a:p>
      </dgm:t>
    </dgm:pt>
    <dgm:pt modelId="{FDE8729B-8E06-409F-89D8-5F7BD430C268}" type="sibTrans" cxnId="{DD7D3C01-8A35-4DB2-ADF2-5A289B2804DC}">
      <dgm:prSet/>
      <dgm:spPr/>
      <dgm:t>
        <a:bodyPr/>
        <a:lstStyle/>
        <a:p>
          <a:endParaRPr lang="en-US"/>
        </a:p>
      </dgm:t>
    </dgm:pt>
    <dgm:pt modelId="{685DC4E5-9B8B-4906-A5A8-3414FC14D41B}">
      <dgm:prSet/>
      <dgm:spPr/>
      <dgm:t>
        <a:bodyPr/>
        <a:lstStyle/>
        <a:p>
          <a:r>
            <a:rPr lang="en-GB"/>
            <a:t>Identifying a research-based, academic article that was both relevant and reliable to my topic.</a:t>
          </a:r>
          <a:endParaRPr lang="en-US"/>
        </a:p>
      </dgm:t>
    </dgm:pt>
    <dgm:pt modelId="{FFA2F0AC-74CA-4B50-AE6F-B6AFC306053B}" type="parTrans" cxnId="{7ECA910D-6310-49E2-B4D2-C3917A7D5D72}">
      <dgm:prSet/>
      <dgm:spPr/>
      <dgm:t>
        <a:bodyPr/>
        <a:lstStyle/>
        <a:p>
          <a:endParaRPr lang="en-US"/>
        </a:p>
      </dgm:t>
    </dgm:pt>
    <dgm:pt modelId="{6CD9174E-4A33-4CFB-91A4-829B43DF24A5}" type="sibTrans" cxnId="{7ECA910D-6310-49E2-B4D2-C3917A7D5D72}">
      <dgm:prSet/>
      <dgm:spPr/>
      <dgm:t>
        <a:bodyPr/>
        <a:lstStyle/>
        <a:p>
          <a:endParaRPr lang="en-US"/>
        </a:p>
      </dgm:t>
    </dgm:pt>
    <dgm:pt modelId="{9D21811F-B6E9-4B51-B783-437242782222}">
      <dgm:prSet/>
      <dgm:spPr/>
      <dgm:t>
        <a:bodyPr/>
        <a:lstStyle/>
        <a:p>
          <a:r>
            <a:rPr lang="en-GB"/>
            <a:t>What did I learn?</a:t>
          </a:r>
          <a:endParaRPr lang="en-US"/>
        </a:p>
      </dgm:t>
    </dgm:pt>
    <dgm:pt modelId="{B1BAD97F-5402-41BA-85C8-1AF1E1AAEDC1}" type="parTrans" cxnId="{DB0C7EDA-81FC-433A-9828-1C3CAE65BBCF}">
      <dgm:prSet/>
      <dgm:spPr/>
      <dgm:t>
        <a:bodyPr/>
        <a:lstStyle/>
        <a:p>
          <a:endParaRPr lang="en-US"/>
        </a:p>
      </dgm:t>
    </dgm:pt>
    <dgm:pt modelId="{29264DDE-1A18-4C0A-A40B-1384D9B513D5}" type="sibTrans" cxnId="{DB0C7EDA-81FC-433A-9828-1C3CAE65BBCF}">
      <dgm:prSet/>
      <dgm:spPr/>
      <dgm:t>
        <a:bodyPr/>
        <a:lstStyle/>
        <a:p>
          <a:endParaRPr lang="en-US"/>
        </a:p>
      </dgm:t>
    </dgm:pt>
    <dgm:pt modelId="{9944EF6C-2470-4C20-8889-C6CDFDCDC5D9}">
      <dgm:prSet/>
      <dgm:spPr/>
      <dgm:t>
        <a:bodyPr/>
        <a:lstStyle/>
        <a:p>
          <a:r>
            <a:rPr lang="en-GB"/>
            <a:t>How to use Google Scholar to search for academic articles.</a:t>
          </a:r>
          <a:br>
            <a:rPr lang="en-GB"/>
          </a:br>
          <a:r>
            <a:rPr lang="en-GB"/>
            <a:t>How to recognise reliable academic sources.</a:t>
          </a:r>
          <a:br>
            <a:rPr lang="en-GB"/>
          </a:br>
          <a:r>
            <a:rPr lang="en-GB"/>
            <a:t>How to use the CAARP method to evaluate a source.</a:t>
          </a:r>
          <a:br>
            <a:rPr lang="en-GB"/>
          </a:br>
          <a:r>
            <a:rPr lang="en-GB"/>
            <a:t>Why it is important to verify the date of publication, journal, and research evidence before using a source.</a:t>
          </a:r>
          <a:endParaRPr lang="en-US"/>
        </a:p>
      </dgm:t>
    </dgm:pt>
    <dgm:pt modelId="{C7159557-D0CA-4ED4-830D-9018DBE916F2}" type="parTrans" cxnId="{735F9845-1435-4CCC-9730-8BB8107A80E6}">
      <dgm:prSet/>
      <dgm:spPr/>
      <dgm:t>
        <a:bodyPr/>
        <a:lstStyle/>
        <a:p>
          <a:endParaRPr lang="en-US"/>
        </a:p>
      </dgm:t>
    </dgm:pt>
    <dgm:pt modelId="{AEF73907-5B12-4F83-9A0D-F7D6324D67FC}" type="sibTrans" cxnId="{735F9845-1435-4CCC-9730-8BB8107A80E6}">
      <dgm:prSet/>
      <dgm:spPr/>
      <dgm:t>
        <a:bodyPr/>
        <a:lstStyle/>
        <a:p>
          <a:endParaRPr lang="en-US"/>
        </a:p>
      </dgm:t>
    </dgm:pt>
    <dgm:pt modelId="{F932C2FE-9CC6-4898-91A4-BCFCE806B6F1}" type="pres">
      <dgm:prSet presAssocID="{25C3D744-EC9E-4368-9433-E35FC45BA82F}" presName="linear" presStyleCnt="0">
        <dgm:presLayoutVars>
          <dgm:animLvl val="lvl"/>
          <dgm:resizeHandles val="exact"/>
        </dgm:presLayoutVars>
      </dgm:prSet>
      <dgm:spPr/>
    </dgm:pt>
    <dgm:pt modelId="{47E67C53-E2F1-46C2-8557-E6E2F9B20245}" type="pres">
      <dgm:prSet presAssocID="{C25D1359-11E8-4840-8051-49AF29FD5CB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975F7DA-63A2-4C88-8841-7701330D7F55}" type="pres">
      <dgm:prSet presAssocID="{FDE8729B-8E06-409F-89D8-5F7BD430C268}" presName="spacer" presStyleCnt="0"/>
      <dgm:spPr/>
    </dgm:pt>
    <dgm:pt modelId="{F5C30A67-7828-444E-ACDE-B84161CE3CB6}" type="pres">
      <dgm:prSet presAssocID="{685DC4E5-9B8B-4906-A5A8-3414FC14D41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7F07DC8-900C-4ACB-A908-822364F150FA}" type="pres">
      <dgm:prSet presAssocID="{6CD9174E-4A33-4CFB-91A4-829B43DF24A5}" presName="spacer" presStyleCnt="0"/>
      <dgm:spPr/>
    </dgm:pt>
    <dgm:pt modelId="{A748CBD9-5492-4E92-A9CA-DB378DA617C7}" type="pres">
      <dgm:prSet presAssocID="{9D21811F-B6E9-4B51-B783-43724278222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97354F7-D9E5-4CDC-A9C8-97B3710FD4D7}" type="pres">
      <dgm:prSet presAssocID="{29264DDE-1A18-4C0A-A40B-1384D9B513D5}" presName="spacer" presStyleCnt="0"/>
      <dgm:spPr/>
    </dgm:pt>
    <dgm:pt modelId="{75208150-9404-4EE8-9C0F-564CCADFC4B4}" type="pres">
      <dgm:prSet presAssocID="{9944EF6C-2470-4C20-8889-C6CDFDCDC5D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D7D3C01-8A35-4DB2-ADF2-5A289B2804DC}" srcId="{25C3D744-EC9E-4368-9433-E35FC45BA82F}" destId="{C25D1359-11E8-4840-8051-49AF29FD5CB7}" srcOrd="0" destOrd="0" parTransId="{292BD496-4944-4A5E-A259-6A4CB37A5A04}" sibTransId="{FDE8729B-8E06-409F-89D8-5F7BD430C268}"/>
    <dgm:cxn modelId="{7ECA910D-6310-49E2-B4D2-C3917A7D5D72}" srcId="{25C3D744-EC9E-4368-9433-E35FC45BA82F}" destId="{685DC4E5-9B8B-4906-A5A8-3414FC14D41B}" srcOrd="1" destOrd="0" parTransId="{FFA2F0AC-74CA-4B50-AE6F-B6AFC306053B}" sibTransId="{6CD9174E-4A33-4CFB-91A4-829B43DF24A5}"/>
    <dgm:cxn modelId="{735F9845-1435-4CCC-9730-8BB8107A80E6}" srcId="{25C3D744-EC9E-4368-9433-E35FC45BA82F}" destId="{9944EF6C-2470-4C20-8889-C6CDFDCDC5D9}" srcOrd="3" destOrd="0" parTransId="{C7159557-D0CA-4ED4-830D-9018DBE916F2}" sibTransId="{AEF73907-5B12-4F83-9A0D-F7D6324D67FC}"/>
    <dgm:cxn modelId="{0E35007D-2676-4230-A05E-7EF0A0E2201A}" type="presOf" srcId="{9944EF6C-2470-4C20-8889-C6CDFDCDC5D9}" destId="{75208150-9404-4EE8-9C0F-564CCADFC4B4}" srcOrd="0" destOrd="0" presId="urn:microsoft.com/office/officeart/2005/8/layout/vList2"/>
    <dgm:cxn modelId="{3A36BDB9-2707-43D2-A773-A80C60E50737}" type="presOf" srcId="{C25D1359-11E8-4840-8051-49AF29FD5CB7}" destId="{47E67C53-E2F1-46C2-8557-E6E2F9B20245}" srcOrd="0" destOrd="0" presId="urn:microsoft.com/office/officeart/2005/8/layout/vList2"/>
    <dgm:cxn modelId="{9AB2DAC5-48E0-420F-B4BB-872F8F462C1F}" type="presOf" srcId="{9D21811F-B6E9-4B51-B783-437242782222}" destId="{A748CBD9-5492-4E92-A9CA-DB378DA617C7}" srcOrd="0" destOrd="0" presId="urn:microsoft.com/office/officeart/2005/8/layout/vList2"/>
    <dgm:cxn modelId="{A2029ACA-EBAB-49DA-A0FE-9176F2A3F110}" type="presOf" srcId="{685DC4E5-9B8B-4906-A5A8-3414FC14D41B}" destId="{F5C30A67-7828-444E-ACDE-B84161CE3CB6}" srcOrd="0" destOrd="0" presId="urn:microsoft.com/office/officeart/2005/8/layout/vList2"/>
    <dgm:cxn modelId="{789551D4-72A0-49E8-AAA1-B40C55D2D424}" type="presOf" srcId="{25C3D744-EC9E-4368-9433-E35FC45BA82F}" destId="{F932C2FE-9CC6-4898-91A4-BCFCE806B6F1}" srcOrd="0" destOrd="0" presId="urn:microsoft.com/office/officeart/2005/8/layout/vList2"/>
    <dgm:cxn modelId="{DB0C7EDA-81FC-433A-9828-1C3CAE65BBCF}" srcId="{25C3D744-EC9E-4368-9433-E35FC45BA82F}" destId="{9D21811F-B6E9-4B51-B783-437242782222}" srcOrd="2" destOrd="0" parTransId="{B1BAD97F-5402-41BA-85C8-1AF1E1AAEDC1}" sibTransId="{29264DDE-1A18-4C0A-A40B-1384D9B513D5}"/>
    <dgm:cxn modelId="{4E3DCD53-87A3-44C3-B540-6056E11439D6}" type="presParOf" srcId="{F932C2FE-9CC6-4898-91A4-BCFCE806B6F1}" destId="{47E67C53-E2F1-46C2-8557-E6E2F9B20245}" srcOrd="0" destOrd="0" presId="urn:microsoft.com/office/officeart/2005/8/layout/vList2"/>
    <dgm:cxn modelId="{A20BCCF8-4940-439B-AD8D-525E2508BDB8}" type="presParOf" srcId="{F932C2FE-9CC6-4898-91A4-BCFCE806B6F1}" destId="{6975F7DA-63A2-4C88-8841-7701330D7F55}" srcOrd="1" destOrd="0" presId="urn:microsoft.com/office/officeart/2005/8/layout/vList2"/>
    <dgm:cxn modelId="{3CA9F54F-DAA3-4BFF-BDCA-3FB59421D2A6}" type="presParOf" srcId="{F932C2FE-9CC6-4898-91A4-BCFCE806B6F1}" destId="{F5C30A67-7828-444E-ACDE-B84161CE3CB6}" srcOrd="2" destOrd="0" presId="urn:microsoft.com/office/officeart/2005/8/layout/vList2"/>
    <dgm:cxn modelId="{18EC25C1-562E-414D-8FA2-55EB16599823}" type="presParOf" srcId="{F932C2FE-9CC6-4898-91A4-BCFCE806B6F1}" destId="{57F07DC8-900C-4ACB-A908-822364F150FA}" srcOrd="3" destOrd="0" presId="urn:microsoft.com/office/officeart/2005/8/layout/vList2"/>
    <dgm:cxn modelId="{5A397572-14C4-4B68-9924-254782651704}" type="presParOf" srcId="{F932C2FE-9CC6-4898-91A4-BCFCE806B6F1}" destId="{A748CBD9-5492-4E92-A9CA-DB378DA617C7}" srcOrd="4" destOrd="0" presId="urn:microsoft.com/office/officeart/2005/8/layout/vList2"/>
    <dgm:cxn modelId="{709BFDFF-3280-4F97-9C9E-8FEBA9031A77}" type="presParOf" srcId="{F932C2FE-9CC6-4898-91A4-BCFCE806B6F1}" destId="{297354F7-D9E5-4CDC-A9C8-97B3710FD4D7}" srcOrd="5" destOrd="0" presId="urn:microsoft.com/office/officeart/2005/8/layout/vList2"/>
    <dgm:cxn modelId="{3F503F6A-6115-4AC8-9B66-EA62E3AB055F}" type="presParOf" srcId="{F932C2FE-9CC6-4898-91A4-BCFCE806B6F1}" destId="{75208150-9404-4EE8-9C0F-564CCADFC4B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3B0D1E-A29D-4693-B81C-E45B40357CDA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1C4BC-7368-4E3D-9BEC-B3856CE3F886}">
      <dsp:nvSpPr>
        <dsp:cNvPr id="0" name=""/>
        <dsp:cNvSpPr/>
      </dsp:nvSpPr>
      <dsp:spPr>
        <a:xfrm>
          <a:off x="0" y="2492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is the significance of social media?</a:t>
          </a:r>
          <a:endParaRPr lang="en-US" sz="2100" kern="1200"/>
        </a:p>
      </dsp:txBody>
      <dsp:txXfrm>
        <a:off x="0" y="2492"/>
        <a:ext cx="6492875" cy="850069"/>
      </dsp:txXfrm>
    </dsp:sp>
    <dsp:sp modelId="{7CEEA6F6-C0A1-4E4E-B2F0-0CF8E6FE7D06}">
      <dsp:nvSpPr>
        <dsp:cNvPr id="0" name=""/>
        <dsp:cNvSpPr/>
      </dsp:nvSpPr>
      <dsp:spPr>
        <a:xfrm>
          <a:off x="0" y="852561"/>
          <a:ext cx="6492875" cy="0"/>
        </a:xfrm>
        <a:prstGeom prst="line">
          <a:avLst/>
        </a:prstGeom>
        <a:solidFill>
          <a:schemeClr val="accent2">
            <a:hueOff val="396134"/>
            <a:satOff val="345"/>
            <a:lumOff val="667"/>
            <a:alphaOff val="0"/>
          </a:schemeClr>
        </a:solidFill>
        <a:ln w="15875" cap="rnd" cmpd="sng" algn="ctr">
          <a:solidFill>
            <a:schemeClr val="accent2">
              <a:hueOff val="396134"/>
              <a:satOff val="345"/>
              <a:lumOff val="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75506-C371-4533-9D3D-956279AAC024}">
      <dsp:nvSpPr>
        <dsp:cNvPr id="0" name=""/>
        <dsp:cNvSpPr/>
      </dsp:nvSpPr>
      <dsp:spPr>
        <a:xfrm>
          <a:off x="0" y="852561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Supports companies in establishing an online presence.</a:t>
          </a:r>
          <a:br>
            <a:rPr lang="en-GB" sz="2100" kern="1200"/>
          </a:br>
          <a:endParaRPr lang="en-US" sz="2100" kern="1200"/>
        </a:p>
      </dsp:txBody>
      <dsp:txXfrm>
        <a:off x="0" y="852561"/>
        <a:ext cx="6492875" cy="850069"/>
      </dsp:txXfrm>
    </dsp:sp>
    <dsp:sp modelId="{B2C6F1E5-165B-4017-862A-8CB6FDA45844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792268"/>
            <a:satOff val="691"/>
            <a:lumOff val="1334"/>
            <a:alphaOff val="0"/>
          </a:schemeClr>
        </a:solidFill>
        <a:ln w="15875" cap="rnd" cmpd="sng" algn="ctr">
          <a:solidFill>
            <a:schemeClr val="accent2">
              <a:hueOff val="792268"/>
              <a:satOff val="691"/>
              <a:lumOff val="1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00C1FC-87B1-4CAF-B0FB-3F14819B44F3}">
      <dsp:nvSpPr>
        <dsp:cNvPr id="0" name=""/>
        <dsp:cNvSpPr/>
      </dsp:nvSpPr>
      <dsp:spPr>
        <a:xfrm>
          <a:off x="0" y="1702630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Makes it easier to reach potential customers.</a:t>
          </a:r>
          <a:br>
            <a:rPr lang="en-GB" sz="2100" kern="1200"/>
          </a:br>
          <a:endParaRPr lang="en-US" sz="2100" kern="1200"/>
        </a:p>
      </dsp:txBody>
      <dsp:txXfrm>
        <a:off x="0" y="1702630"/>
        <a:ext cx="6492875" cy="850069"/>
      </dsp:txXfrm>
    </dsp:sp>
    <dsp:sp modelId="{33174BC9-3C09-4F7B-B4D1-2792B9FA859C}">
      <dsp:nvSpPr>
        <dsp:cNvPr id="0" name=""/>
        <dsp:cNvSpPr/>
      </dsp:nvSpPr>
      <dsp:spPr>
        <a:xfrm>
          <a:off x="0" y="2552699"/>
          <a:ext cx="6492875" cy="0"/>
        </a:xfrm>
        <a:prstGeom prst="line">
          <a:avLst/>
        </a:prstGeom>
        <a:solidFill>
          <a:schemeClr val="accent2">
            <a:hueOff val="1188402"/>
            <a:satOff val="1036"/>
            <a:lumOff val="2000"/>
            <a:alphaOff val="0"/>
          </a:schemeClr>
        </a:solidFill>
        <a:ln w="15875" cap="rnd" cmpd="sng" algn="ctr">
          <a:solidFill>
            <a:schemeClr val="accent2">
              <a:hueOff val="1188402"/>
              <a:satOff val="1036"/>
              <a:lumOff val="2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D34DF-F8C4-4491-96DE-3E6EA70C6F5D}">
      <dsp:nvSpPr>
        <dsp:cNvPr id="0" name=""/>
        <dsp:cNvSpPr/>
      </dsp:nvSpPr>
      <dsp:spPr>
        <a:xfrm>
          <a:off x="0" y="255269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Helps to reduce advertising expenses.</a:t>
          </a:r>
          <a:br>
            <a:rPr lang="en-GB" sz="2100" kern="1200"/>
          </a:br>
          <a:endParaRPr lang="en-US" sz="2100" kern="1200"/>
        </a:p>
      </dsp:txBody>
      <dsp:txXfrm>
        <a:off x="0" y="2552699"/>
        <a:ext cx="6492875" cy="850069"/>
      </dsp:txXfrm>
    </dsp:sp>
    <dsp:sp modelId="{2E79760C-D770-471C-B33D-D73ECE0167B6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1584535"/>
            <a:satOff val="1382"/>
            <a:lumOff val="2667"/>
            <a:alphaOff val="0"/>
          </a:schemeClr>
        </a:solidFill>
        <a:ln w="15875" cap="rnd" cmpd="sng" algn="ctr">
          <a:solidFill>
            <a:schemeClr val="accent2">
              <a:hueOff val="1584535"/>
              <a:satOff val="1382"/>
              <a:lumOff val="2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8BC96-B61D-41A4-981B-14F2EBE28822}">
      <dsp:nvSpPr>
        <dsp:cNvPr id="0" name=""/>
        <dsp:cNvSpPr/>
      </dsp:nvSpPr>
      <dsp:spPr>
        <a:xfrm>
          <a:off x="0" y="340276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Improves communication with customers.</a:t>
          </a:r>
          <a:br>
            <a:rPr lang="en-GB" sz="2100" kern="1200"/>
          </a:br>
          <a:endParaRPr lang="en-US" sz="2100" kern="1200"/>
        </a:p>
      </dsp:txBody>
      <dsp:txXfrm>
        <a:off x="0" y="3402769"/>
        <a:ext cx="6492875" cy="850069"/>
      </dsp:txXfrm>
    </dsp:sp>
    <dsp:sp modelId="{6883E186-E362-4C6A-ABB2-2CC316ACAB7F}">
      <dsp:nvSpPr>
        <dsp:cNvPr id="0" name=""/>
        <dsp:cNvSpPr/>
      </dsp:nvSpPr>
      <dsp:spPr>
        <a:xfrm>
          <a:off x="0" y="4252838"/>
          <a:ext cx="6492875" cy="0"/>
        </a:xfrm>
        <a:prstGeom prst="line">
          <a:avLst/>
        </a:prstGeom>
        <a:solidFill>
          <a:schemeClr val="accent2">
            <a:hueOff val="1980669"/>
            <a:satOff val="1727"/>
            <a:lumOff val="3334"/>
            <a:alphaOff val="0"/>
          </a:schemeClr>
        </a:solidFill>
        <a:ln w="15875" cap="rnd" cmpd="sng" algn="ctr">
          <a:solidFill>
            <a:schemeClr val="accent2">
              <a:hueOff val="1980669"/>
              <a:satOff val="1727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058A89-CF23-4BA4-9521-F5247C5265F4}">
      <dsp:nvSpPr>
        <dsp:cNvPr id="0" name=""/>
        <dsp:cNvSpPr/>
      </dsp:nvSpPr>
      <dsp:spPr>
        <a:xfrm>
          <a:off x="0" y="4252838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Is able to contribute to sales and business expansion.</a:t>
          </a:r>
          <a:endParaRPr lang="en-US" sz="2100" kern="1200"/>
        </a:p>
      </dsp:txBody>
      <dsp:txXfrm>
        <a:off x="0" y="4252838"/>
        <a:ext cx="6492875" cy="8500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EB0F80-98A8-4F96-A693-3BD0BEA80B08}">
      <dsp:nvSpPr>
        <dsp:cNvPr id="0" name=""/>
        <dsp:cNvSpPr/>
      </dsp:nvSpPr>
      <dsp:spPr>
        <a:xfrm>
          <a:off x="1694825" y="814960"/>
          <a:ext cx="3581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138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64176" y="858736"/>
        <a:ext cx="19436" cy="3887"/>
      </dsp:txXfrm>
    </dsp:sp>
    <dsp:sp modelId="{473F06D3-AD1B-48D3-997E-A5330A42862B}">
      <dsp:nvSpPr>
        <dsp:cNvPr id="0" name=""/>
        <dsp:cNvSpPr/>
      </dsp:nvSpPr>
      <dsp:spPr>
        <a:xfrm>
          <a:off x="6457" y="353629"/>
          <a:ext cx="1690168" cy="1014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20" tIns="86934" rIns="82820" bIns="869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Currency</a:t>
          </a:r>
          <a:endParaRPr lang="en-US" sz="1200" kern="1200"/>
        </a:p>
      </dsp:txBody>
      <dsp:txXfrm>
        <a:off x="6457" y="353629"/>
        <a:ext cx="1690168" cy="1014101"/>
      </dsp:txXfrm>
    </dsp:sp>
    <dsp:sp modelId="{2B1EF5F4-A5E3-456F-872C-9666AE419D13}">
      <dsp:nvSpPr>
        <dsp:cNvPr id="0" name=""/>
        <dsp:cNvSpPr/>
      </dsp:nvSpPr>
      <dsp:spPr>
        <a:xfrm>
          <a:off x="3773733" y="814960"/>
          <a:ext cx="3581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138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43084" y="858736"/>
        <a:ext cx="19436" cy="3887"/>
      </dsp:txXfrm>
    </dsp:sp>
    <dsp:sp modelId="{E71F5FFB-00AE-4DB1-9FE0-AE558DD85FB8}">
      <dsp:nvSpPr>
        <dsp:cNvPr id="0" name=""/>
        <dsp:cNvSpPr/>
      </dsp:nvSpPr>
      <dsp:spPr>
        <a:xfrm>
          <a:off x="2085364" y="353629"/>
          <a:ext cx="1690168" cy="1014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20" tIns="86934" rIns="82820" bIns="86934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It was published in 2020, which is relatively recent and will be a good source of information to add to your research on digital marketing.</a:t>
          </a:r>
          <a:endParaRPr lang="en-US" sz="1000" kern="1200" dirty="0"/>
        </a:p>
      </dsp:txBody>
      <dsp:txXfrm>
        <a:off x="2085364" y="353629"/>
        <a:ext cx="1690168" cy="1014101"/>
      </dsp:txXfrm>
    </dsp:sp>
    <dsp:sp modelId="{ACF61568-4E20-4C14-ABFF-EFFA07EFB3BC}">
      <dsp:nvSpPr>
        <dsp:cNvPr id="0" name=""/>
        <dsp:cNvSpPr/>
      </dsp:nvSpPr>
      <dsp:spPr>
        <a:xfrm>
          <a:off x="5852640" y="814960"/>
          <a:ext cx="3581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138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21991" y="858736"/>
        <a:ext cx="19436" cy="3887"/>
      </dsp:txXfrm>
    </dsp:sp>
    <dsp:sp modelId="{4F480CE0-E21A-452A-A427-8B704F13EB4E}">
      <dsp:nvSpPr>
        <dsp:cNvPr id="0" name=""/>
        <dsp:cNvSpPr/>
      </dsp:nvSpPr>
      <dsp:spPr>
        <a:xfrm>
          <a:off x="4164272" y="353629"/>
          <a:ext cx="1690168" cy="1014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20" tIns="86934" rIns="82820" bIns="869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Authority</a:t>
          </a:r>
          <a:endParaRPr lang="en-US" sz="1200" kern="1200"/>
        </a:p>
      </dsp:txBody>
      <dsp:txXfrm>
        <a:off x="4164272" y="353629"/>
        <a:ext cx="1690168" cy="1014101"/>
      </dsp:txXfrm>
    </dsp:sp>
    <dsp:sp modelId="{8CC9D0E8-AEF3-410D-8BCC-08AA4FBEF501}">
      <dsp:nvSpPr>
        <dsp:cNvPr id="0" name=""/>
        <dsp:cNvSpPr/>
      </dsp:nvSpPr>
      <dsp:spPr>
        <a:xfrm>
          <a:off x="7931548" y="814960"/>
          <a:ext cx="3581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138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100899" y="858736"/>
        <a:ext cx="19436" cy="3887"/>
      </dsp:txXfrm>
    </dsp:sp>
    <dsp:sp modelId="{A83F3A04-8B40-4931-A117-44E880FCD945}">
      <dsp:nvSpPr>
        <dsp:cNvPr id="0" name=""/>
        <dsp:cNvSpPr/>
      </dsp:nvSpPr>
      <dsp:spPr>
        <a:xfrm>
          <a:off x="6243179" y="353629"/>
          <a:ext cx="1690168" cy="1014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20" tIns="86934" rIns="82820" bIns="869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Academic researchers wrote it and published in a recognised international journal.</a:t>
          </a:r>
          <a:endParaRPr lang="en-US" sz="1200" kern="1200"/>
        </a:p>
      </dsp:txBody>
      <dsp:txXfrm>
        <a:off x="6243179" y="353629"/>
        <a:ext cx="1690168" cy="1014101"/>
      </dsp:txXfrm>
    </dsp:sp>
    <dsp:sp modelId="{CCE691ED-F22A-43E7-9254-C8C67AA75007}">
      <dsp:nvSpPr>
        <dsp:cNvPr id="0" name=""/>
        <dsp:cNvSpPr/>
      </dsp:nvSpPr>
      <dsp:spPr>
        <a:xfrm>
          <a:off x="851541" y="1365931"/>
          <a:ext cx="8315629" cy="358138"/>
        </a:xfrm>
        <a:custGeom>
          <a:avLst/>
          <a:gdLst/>
          <a:ahLst/>
          <a:cxnLst/>
          <a:rect l="0" t="0" r="0" b="0"/>
          <a:pathLst>
            <a:path>
              <a:moveTo>
                <a:pt x="8315629" y="0"/>
              </a:moveTo>
              <a:lnTo>
                <a:pt x="8315629" y="196169"/>
              </a:lnTo>
              <a:lnTo>
                <a:pt x="0" y="196169"/>
              </a:lnTo>
              <a:lnTo>
                <a:pt x="0" y="358138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01238" y="1543056"/>
        <a:ext cx="416235" cy="3887"/>
      </dsp:txXfrm>
    </dsp:sp>
    <dsp:sp modelId="{2460607A-B426-41AE-BF3A-4BEC3B8C18CA}">
      <dsp:nvSpPr>
        <dsp:cNvPr id="0" name=""/>
        <dsp:cNvSpPr/>
      </dsp:nvSpPr>
      <dsp:spPr>
        <a:xfrm>
          <a:off x="8322087" y="353629"/>
          <a:ext cx="1690168" cy="1014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20" tIns="86934" rIns="82820" bIns="869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Accuracy</a:t>
          </a:r>
          <a:endParaRPr lang="en-US" sz="1200" kern="1200"/>
        </a:p>
      </dsp:txBody>
      <dsp:txXfrm>
        <a:off x="8322087" y="353629"/>
        <a:ext cx="1690168" cy="1014101"/>
      </dsp:txXfrm>
    </dsp:sp>
    <dsp:sp modelId="{8E8C12B1-B63A-411C-9DDB-4CB78A008D2B}">
      <dsp:nvSpPr>
        <dsp:cNvPr id="0" name=""/>
        <dsp:cNvSpPr/>
      </dsp:nvSpPr>
      <dsp:spPr>
        <a:xfrm>
          <a:off x="1694825" y="2217800"/>
          <a:ext cx="3581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138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64176" y="2261576"/>
        <a:ext cx="19436" cy="3887"/>
      </dsp:txXfrm>
    </dsp:sp>
    <dsp:sp modelId="{B948BE33-C928-4F35-9B9A-AEEC8C3703FF}">
      <dsp:nvSpPr>
        <dsp:cNvPr id="0" name=""/>
        <dsp:cNvSpPr/>
      </dsp:nvSpPr>
      <dsp:spPr>
        <a:xfrm>
          <a:off x="6457" y="1756469"/>
          <a:ext cx="1690168" cy="1014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20" tIns="86934" rIns="82820" bIns="869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article contains academic references, research evidence and data from businesses.</a:t>
          </a:r>
          <a:endParaRPr lang="en-US" sz="1200" kern="1200"/>
        </a:p>
      </dsp:txBody>
      <dsp:txXfrm>
        <a:off x="6457" y="1756469"/>
        <a:ext cx="1690168" cy="1014101"/>
      </dsp:txXfrm>
    </dsp:sp>
    <dsp:sp modelId="{941FE67D-9424-4416-BA9D-12E30D359F23}">
      <dsp:nvSpPr>
        <dsp:cNvPr id="0" name=""/>
        <dsp:cNvSpPr/>
      </dsp:nvSpPr>
      <dsp:spPr>
        <a:xfrm>
          <a:off x="3773733" y="2217800"/>
          <a:ext cx="3581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138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43084" y="2261576"/>
        <a:ext cx="19436" cy="3887"/>
      </dsp:txXfrm>
    </dsp:sp>
    <dsp:sp modelId="{27C2663F-12A6-4E6B-815A-C5C9937C9DBA}">
      <dsp:nvSpPr>
        <dsp:cNvPr id="0" name=""/>
        <dsp:cNvSpPr/>
      </dsp:nvSpPr>
      <dsp:spPr>
        <a:xfrm>
          <a:off x="2085364" y="1756469"/>
          <a:ext cx="1690168" cy="1014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20" tIns="86934" rIns="82820" bIns="869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Relevance</a:t>
          </a:r>
          <a:endParaRPr lang="en-US" sz="1200" kern="1200"/>
        </a:p>
      </dsp:txBody>
      <dsp:txXfrm>
        <a:off x="2085364" y="1756469"/>
        <a:ext cx="1690168" cy="1014101"/>
      </dsp:txXfrm>
    </dsp:sp>
    <dsp:sp modelId="{9B6650E7-9E5B-464A-8F96-88DF240E8AE0}">
      <dsp:nvSpPr>
        <dsp:cNvPr id="0" name=""/>
        <dsp:cNvSpPr/>
      </dsp:nvSpPr>
      <dsp:spPr>
        <a:xfrm>
          <a:off x="5852640" y="2217800"/>
          <a:ext cx="3581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138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21991" y="2261576"/>
        <a:ext cx="19436" cy="3887"/>
      </dsp:txXfrm>
    </dsp:sp>
    <dsp:sp modelId="{FAC730B4-C419-4792-A1EB-CD6CACBC6E1D}">
      <dsp:nvSpPr>
        <dsp:cNvPr id="0" name=""/>
        <dsp:cNvSpPr/>
      </dsp:nvSpPr>
      <dsp:spPr>
        <a:xfrm>
          <a:off x="4164272" y="1756469"/>
          <a:ext cx="1690168" cy="1014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20" tIns="86934" rIns="82820" bIns="869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article is directly related to my topic as it explores social media marketing and social business performance.</a:t>
          </a:r>
          <a:endParaRPr lang="en-US" sz="1200" kern="1200"/>
        </a:p>
      </dsp:txBody>
      <dsp:txXfrm>
        <a:off x="4164272" y="1756469"/>
        <a:ext cx="1690168" cy="1014101"/>
      </dsp:txXfrm>
    </dsp:sp>
    <dsp:sp modelId="{1A4D42C3-7A97-4430-807E-DEF4EDD3046B}">
      <dsp:nvSpPr>
        <dsp:cNvPr id="0" name=""/>
        <dsp:cNvSpPr/>
      </dsp:nvSpPr>
      <dsp:spPr>
        <a:xfrm>
          <a:off x="7931548" y="2217800"/>
          <a:ext cx="3581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8138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100899" y="2261576"/>
        <a:ext cx="19436" cy="3887"/>
      </dsp:txXfrm>
    </dsp:sp>
    <dsp:sp modelId="{1FEDC054-9B80-43E1-A789-9D84F933E294}">
      <dsp:nvSpPr>
        <dsp:cNvPr id="0" name=""/>
        <dsp:cNvSpPr/>
      </dsp:nvSpPr>
      <dsp:spPr>
        <a:xfrm>
          <a:off x="6243179" y="1756469"/>
          <a:ext cx="1690168" cy="1014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20" tIns="86934" rIns="82820" bIns="869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Purpose</a:t>
          </a:r>
          <a:endParaRPr lang="en-US" sz="1200" kern="1200"/>
        </a:p>
      </dsp:txBody>
      <dsp:txXfrm>
        <a:off x="6243179" y="1756469"/>
        <a:ext cx="1690168" cy="1014101"/>
      </dsp:txXfrm>
    </dsp:sp>
    <dsp:sp modelId="{84BC6DA6-0533-4674-8D45-93123082A42E}">
      <dsp:nvSpPr>
        <dsp:cNvPr id="0" name=""/>
        <dsp:cNvSpPr/>
      </dsp:nvSpPr>
      <dsp:spPr>
        <a:xfrm>
          <a:off x="8322087" y="1756469"/>
          <a:ext cx="1690168" cy="1014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20" tIns="86934" rIns="82820" bIns="869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To analyse the reason of SMEs for using SMM and its impacts on their success</a:t>
          </a:r>
          <a:endParaRPr lang="en-US" sz="1200" kern="1200"/>
        </a:p>
      </dsp:txBody>
      <dsp:txXfrm>
        <a:off x="8322087" y="1756469"/>
        <a:ext cx="1690168" cy="10141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E67C53-E2F1-46C2-8557-E6E2F9B20245}">
      <dsp:nvSpPr>
        <dsp:cNvPr id="0" name=""/>
        <dsp:cNvSpPr/>
      </dsp:nvSpPr>
      <dsp:spPr>
        <a:xfrm>
          <a:off x="0" y="59054"/>
          <a:ext cx="6492875" cy="12165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What was difficult?</a:t>
          </a:r>
          <a:endParaRPr lang="en-US" sz="1400" kern="1200"/>
        </a:p>
      </dsp:txBody>
      <dsp:txXfrm>
        <a:off x="59389" y="118443"/>
        <a:ext cx="6374097" cy="1097804"/>
      </dsp:txXfrm>
    </dsp:sp>
    <dsp:sp modelId="{F5C30A67-7828-444E-ACDE-B84161CE3CB6}">
      <dsp:nvSpPr>
        <dsp:cNvPr id="0" name=""/>
        <dsp:cNvSpPr/>
      </dsp:nvSpPr>
      <dsp:spPr>
        <a:xfrm>
          <a:off x="0" y="1315957"/>
          <a:ext cx="6492875" cy="1216582"/>
        </a:xfrm>
        <a:prstGeom prst="roundRect">
          <a:avLst/>
        </a:prstGeom>
        <a:solidFill>
          <a:schemeClr val="accent2">
            <a:hueOff val="660223"/>
            <a:satOff val="576"/>
            <a:lumOff val="111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Identifying a research-based, academic article that was both relevant and reliable to my topic.</a:t>
          </a:r>
          <a:endParaRPr lang="en-US" sz="1400" kern="1200"/>
        </a:p>
      </dsp:txBody>
      <dsp:txXfrm>
        <a:off x="59389" y="1375346"/>
        <a:ext cx="6374097" cy="1097804"/>
      </dsp:txXfrm>
    </dsp:sp>
    <dsp:sp modelId="{A748CBD9-5492-4E92-A9CA-DB378DA617C7}">
      <dsp:nvSpPr>
        <dsp:cNvPr id="0" name=""/>
        <dsp:cNvSpPr/>
      </dsp:nvSpPr>
      <dsp:spPr>
        <a:xfrm>
          <a:off x="0" y="2572860"/>
          <a:ext cx="6492875" cy="1216582"/>
        </a:xfrm>
        <a:prstGeom prst="roundRect">
          <a:avLst/>
        </a:prstGeom>
        <a:solidFill>
          <a:schemeClr val="accent2">
            <a:hueOff val="1320446"/>
            <a:satOff val="1151"/>
            <a:lumOff val="222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What did I learn?</a:t>
          </a:r>
          <a:endParaRPr lang="en-US" sz="1400" kern="1200"/>
        </a:p>
      </dsp:txBody>
      <dsp:txXfrm>
        <a:off x="59389" y="2632249"/>
        <a:ext cx="6374097" cy="1097804"/>
      </dsp:txXfrm>
    </dsp:sp>
    <dsp:sp modelId="{75208150-9404-4EE8-9C0F-564CCADFC4B4}">
      <dsp:nvSpPr>
        <dsp:cNvPr id="0" name=""/>
        <dsp:cNvSpPr/>
      </dsp:nvSpPr>
      <dsp:spPr>
        <a:xfrm>
          <a:off x="0" y="3829762"/>
          <a:ext cx="6492875" cy="1216582"/>
        </a:xfrm>
        <a:prstGeom prst="roundRect">
          <a:avLst/>
        </a:prstGeom>
        <a:solidFill>
          <a:schemeClr val="accent2">
            <a:hueOff val="1980669"/>
            <a:satOff val="1727"/>
            <a:lumOff val="333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How to use Google Scholar to search for academic articles.</a:t>
          </a:r>
          <a:br>
            <a:rPr lang="en-GB" sz="1400" kern="1200"/>
          </a:br>
          <a:r>
            <a:rPr lang="en-GB" sz="1400" kern="1200"/>
            <a:t>How to recognise reliable academic sources.</a:t>
          </a:r>
          <a:br>
            <a:rPr lang="en-GB" sz="1400" kern="1200"/>
          </a:br>
          <a:r>
            <a:rPr lang="en-GB" sz="1400" kern="1200"/>
            <a:t>How to use the CAARP method to evaluate a source.</a:t>
          </a:r>
          <a:br>
            <a:rPr lang="en-GB" sz="1400" kern="1200"/>
          </a:br>
          <a:r>
            <a:rPr lang="en-GB" sz="1400" kern="1200"/>
            <a:t>Why it is important to verify the date of publication, journal, and research evidence before using a source.</a:t>
          </a:r>
          <a:endParaRPr lang="en-US" sz="1400" kern="1200"/>
        </a:p>
      </dsp:txBody>
      <dsp:txXfrm>
        <a:off x="59389" y="3889151"/>
        <a:ext cx="6374097" cy="1097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288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453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316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10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703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172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210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375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769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143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1612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4417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737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2685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4853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6374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354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02C962A-6135-4DB4-8233-B36F80585BF8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B2ABE12-BBC7-4089-90C8-912EFBBC5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692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98300D-80B4-4198-A7BD-B15BC31C9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lculus formula">
            <a:extLst>
              <a:ext uri="{FF2B5EF4-FFF2-40B4-BE49-F238E27FC236}">
                <a16:creationId xmlns:a16="http://schemas.microsoft.com/office/drawing/2014/main" id="{8C6F615C-399E-BF73-A15A-BA19717F6E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595" r="23376" b="-1"/>
          <a:stretch>
            <a:fillRect/>
          </a:stretch>
        </p:blipFill>
        <p:spPr>
          <a:xfrm>
            <a:off x="20" y="10"/>
            <a:ext cx="5448280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EE4B65F-3548-4B65-9353-5B888725B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36718" y="0"/>
            <a:ext cx="2611581" cy="6858000"/>
            <a:chOff x="2836718" y="0"/>
            <a:chExt cx="2611581" cy="6858000"/>
          </a:xfrm>
        </p:grpSpPr>
        <p:sp useBgFill="1">
          <p:nvSpPr>
            <p:cNvPr id="12" name="Rectangle 19">
              <a:extLst>
                <a:ext uri="{FF2B5EF4-FFF2-40B4-BE49-F238E27FC236}">
                  <a16:creationId xmlns:a16="http://schemas.microsoft.com/office/drawing/2014/main" id="{E84ABF24-FB51-4950-AA13-9C38FA273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36718" y="0"/>
              <a:ext cx="2611581" cy="2554287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11581" h="2554287">
                  <a:moveTo>
                    <a:pt x="675409" y="0"/>
                  </a:moveTo>
                  <a:lnTo>
                    <a:pt x="2611581" y="0"/>
                  </a:lnTo>
                  <a:lnTo>
                    <a:pt x="2611581" y="2554287"/>
                  </a:lnTo>
                  <a:lnTo>
                    <a:pt x="0" y="2554287"/>
                  </a:lnTo>
                  <a:lnTo>
                    <a:pt x="675409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3" name="Rectangle 20">
              <a:extLst>
                <a:ext uri="{FF2B5EF4-FFF2-40B4-BE49-F238E27FC236}">
                  <a16:creationId xmlns:a16="http://schemas.microsoft.com/office/drawing/2014/main" id="{66B54044-7162-4346-93AF-91F5EF08F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36718" y="2554287"/>
              <a:ext cx="2611581" cy="4303713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11581" h="4303713">
                  <a:moveTo>
                    <a:pt x="0" y="0"/>
                  </a:moveTo>
                  <a:lnTo>
                    <a:pt x="2611581" y="0"/>
                  </a:lnTo>
                  <a:lnTo>
                    <a:pt x="2611581" y="4303713"/>
                  </a:lnTo>
                  <a:lnTo>
                    <a:pt x="2171701" y="3638695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EF05D2A-6417-4683-B103-2F6594C7F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98F07F70-C0D3-4397-AABB-1B48599EE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DA8D4D12-8066-414D-9ADE-E57A157B13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1B5991B5-30B0-43FC-B480-D46CDADA5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7C3E8EB-F89D-4213-AF06-BEC76C984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EBEC147A-2E68-4A61-9B16-14DEB275B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60875B87-EA27-4C1C-B44D-CA16609D7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B079CB-98C9-8BA4-772E-39EB0291AB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8399" y="1380068"/>
            <a:ext cx="6524623" cy="26161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/>
              <a:t>Academic Skills</a:t>
            </a:r>
            <a:br>
              <a:rPr lang="en-GB" sz="4200"/>
            </a:br>
            <a:r>
              <a:rPr lang="en-GB" sz="4200" b="1"/>
              <a:t>(LCLM4001_BIRM)</a:t>
            </a:r>
            <a:br>
              <a:rPr lang="en-GB" sz="4200" b="1"/>
            </a:br>
            <a:r>
              <a:rPr lang="en-GB" sz="4200" b="1"/>
              <a:t>AS3</a:t>
            </a:r>
            <a:br>
              <a:rPr lang="en-GB" sz="4200" b="1"/>
            </a:br>
            <a:r>
              <a:rPr lang="en-GB" sz="4200" b="1"/>
              <a:t>Source Evaluation</a:t>
            </a:r>
            <a:endParaRPr lang="en-GB" sz="4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E7F5C9-E7B1-CD5C-0949-B65C460E5F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0857" y="3996267"/>
            <a:ext cx="5942165" cy="1388534"/>
          </a:xfrm>
        </p:spPr>
        <p:txBody>
          <a:bodyPr>
            <a:normAutofit/>
          </a:bodyPr>
          <a:lstStyle/>
          <a:p>
            <a:r>
              <a:rPr lang="en-GB" dirty="0"/>
              <a:t>Student name: Iulian Surdu</a:t>
            </a:r>
          </a:p>
          <a:p>
            <a:r>
              <a:rPr lang="en-GB" dirty="0"/>
              <a:t>Student ID:2537422</a:t>
            </a:r>
          </a:p>
        </p:txBody>
      </p:sp>
    </p:spTree>
    <p:extLst>
      <p:ext uri="{BB962C8B-B14F-4D97-AF65-F5344CB8AC3E}">
        <p14:creationId xmlns:p14="http://schemas.microsoft.com/office/powerpoint/2010/main" val="1421926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48D661B-BAEA-42B3-BEDB-13E01DBA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BD2573B-33EA-4868-BD57-87246A078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5F3482-1C7C-405F-D014-B4B47608D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ABOUT THE TOPIC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The Use of Social Media to Promote Businesses</a:t>
            </a:r>
            <a:br>
              <a:rPr lang="en-GB" dirty="0">
                <a:solidFill>
                  <a:srgbClr val="FFFFFF"/>
                </a:solidFill>
              </a:rPr>
            </a:b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262EED4-6AA0-4E32-99BF-EC6023E86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187BD93B-D7D8-48E9-A408-63B05280F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F1828682-B626-46A2-929D-B464FFAB3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276D976C-0C91-4A9D-AB86-D8F3C00F1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AF11B071-D1F5-45C3-808F-25505CF19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4D2DF285-724E-413F-A89A-E9014EAF0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5305AB29-3364-4389-A321-44024BF21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5ADFF0-8659-F615-A017-6C0EF0E6BA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6010485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2841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C5FEB-57E4-9BCE-A544-C951C291F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2934" y="905933"/>
            <a:ext cx="6660090" cy="965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THE SOURCE</a:t>
            </a:r>
            <a:br>
              <a:rPr lang="en-GB" sz="3100"/>
            </a:br>
            <a:endParaRPr lang="en-GB" sz="31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DE36FE-0DFA-2126-9C67-A28D441154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1010599"/>
            <a:ext cx="3632789" cy="484371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602AF-BB1E-8C86-C45C-3A58F5B1D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2933" y="1998133"/>
            <a:ext cx="6660090" cy="3793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000"/>
              <a:t>Title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/>
              <a:t>Why do SMEs adopt social media marketing and what are its effects? Empirical insights from India</a:t>
            </a:r>
          </a:p>
          <a:p>
            <a:pPr>
              <a:lnSpc>
                <a:spcPct val="90000"/>
              </a:lnSpc>
            </a:pPr>
            <a:r>
              <a:rPr lang="en-GB" sz="1000"/>
              <a:t>Authors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/>
              <a:t>Sheshadri Chatterjee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/>
              <a:t>Arpan Kumar Kar</a:t>
            </a:r>
          </a:p>
          <a:p>
            <a:pPr>
              <a:lnSpc>
                <a:spcPct val="90000"/>
              </a:lnSpc>
            </a:pPr>
            <a:r>
              <a:rPr lang="en-GB" sz="1000"/>
              <a:t>Published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/>
              <a:t>2020</a:t>
            </a:r>
          </a:p>
          <a:p>
            <a:pPr>
              <a:lnSpc>
                <a:spcPct val="90000"/>
              </a:lnSpc>
            </a:pPr>
            <a:r>
              <a:rPr lang="en-GB" sz="1000"/>
              <a:t>Journal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/>
              <a:t>International Journal of Information Management</a:t>
            </a:r>
          </a:p>
          <a:p>
            <a:pPr>
              <a:lnSpc>
                <a:spcPct val="90000"/>
              </a:lnSpc>
            </a:pPr>
            <a:r>
              <a:rPr lang="en-GB" sz="1000"/>
              <a:t>I Found it using: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/>
              <a:t>Google Scholar</a:t>
            </a:r>
          </a:p>
          <a:p>
            <a:pPr>
              <a:lnSpc>
                <a:spcPct val="90000"/>
              </a:lnSpc>
            </a:pPr>
            <a:r>
              <a:rPr lang="en-GB" sz="1000"/>
              <a:t>Why I selected this source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/>
              <a:t>I chose this article because it specifically considers the effects of social media marketing on small and medium-sized enterprises.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/>
              <a:t>It is based on empirical evidence and offers valuable insights on the effect of social media on business performance.</a:t>
            </a:r>
          </a:p>
          <a:p>
            <a:pPr>
              <a:lnSpc>
                <a:spcPct val="90000"/>
              </a:lnSpc>
            </a:pP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2672290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C95CD-9C96-84F4-627B-7CD49AC52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EVALUATION (CAARP)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E54591-E0A5-9724-7795-6ADB08B115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616725"/>
              </p:ext>
            </p:extLst>
          </p:nvPr>
        </p:nvGraphicFramePr>
        <p:xfrm>
          <a:off x="1484310" y="2666999"/>
          <a:ext cx="1001871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7203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971F3D-D875-4DF1-B80E-037D43474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 boxes">
            <a:extLst>
              <a:ext uri="{FF2B5EF4-FFF2-40B4-BE49-F238E27FC236}">
                <a16:creationId xmlns:a16="http://schemas.microsoft.com/office/drawing/2014/main" id="{FC9968CC-797A-DDB4-4B4A-48DE578289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353" r="20880"/>
          <a:stretch>
            <a:fillRect/>
          </a:stretch>
        </p:blipFill>
        <p:spPr>
          <a:xfrm>
            <a:off x="20" y="10"/>
            <a:ext cx="4726526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44C8833-366C-4933-A794-34047F663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2" name="Rectangle 19">
              <a:extLst>
                <a:ext uri="{FF2B5EF4-FFF2-40B4-BE49-F238E27FC236}">
                  <a16:creationId xmlns:a16="http://schemas.microsoft.com/office/drawing/2014/main" id="{279CE281-D06F-423C-AE75-BA1649693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3" name="Rectangle 20">
              <a:extLst>
                <a:ext uri="{FF2B5EF4-FFF2-40B4-BE49-F238E27FC236}">
                  <a16:creationId xmlns:a16="http://schemas.microsoft.com/office/drawing/2014/main" id="{CC447C31-77E6-427C-B0D1-13C0DBF9A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ABE1724-B239-4507-9060-905C208BE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10BE1608-45FB-42B1-A31A-D52BA31F5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5D05A1E9-89C7-4091-8314-3A479C302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ED884D2D-8109-4530-9803-72F57C28FB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5144B102-7710-40B6-A330-A0DFE88D0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78D9B81B-B601-41E2-B37D-DC4E33B48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1C29EE9-F29A-43FC-8E56-15F04D04A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D760A5-3EFA-CB93-7839-12ABF73A5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The most important findings and reliability.</a:t>
            </a:r>
            <a:br>
              <a:rPr lang="en-GB" sz="3100"/>
            </a:br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99697-F457-ADEA-8AB4-31C4D44DE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/>
              <a:t>Key Findings</a:t>
            </a:r>
          </a:p>
          <a:p>
            <a:pPr>
              <a:lnSpc>
                <a:spcPct val="90000"/>
              </a:lnSpc>
            </a:pPr>
            <a:r>
              <a:rPr lang="en-GB" sz="1300"/>
              <a:t>Social media marketing is a great way to interact with customers.</a:t>
            </a:r>
          </a:p>
          <a:p>
            <a:pPr>
              <a:lnSpc>
                <a:spcPct val="90000"/>
              </a:lnSpc>
            </a:pPr>
            <a:r>
              <a:rPr lang="en-GB" sz="1300"/>
              <a:t>It enhances brand awareness and customer engagement.</a:t>
            </a:r>
          </a:p>
          <a:p>
            <a:pPr>
              <a:lnSpc>
                <a:spcPct val="90000"/>
              </a:lnSpc>
            </a:pPr>
            <a:r>
              <a:rPr lang="en-GB" sz="1300"/>
              <a:t>Social media can help to enhance the performance of SMEs when used effectively.</a:t>
            </a:r>
          </a:p>
          <a:p>
            <a:pPr>
              <a:lnSpc>
                <a:spcPct val="90000"/>
              </a:lnSpc>
            </a:pPr>
            <a:r>
              <a:rPr lang="en-GB" sz="1300"/>
              <a:t>An effective social media strategy yields better results.</a:t>
            </a:r>
          </a:p>
          <a:p>
            <a:pPr>
              <a:lnSpc>
                <a:spcPct val="90000"/>
              </a:lnSpc>
            </a:pPr>
            <a:r>
              <a:rPr lang="en-GB" sz="1300"/>
              <a:t>Digital marketing is becoming a key element in helping businesses be competitive.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Why does the source seem to be reliable?</a:t>
            </a:r>
          </a:p>
          <a:p>
            <a:pPr>
              <a:lnSpc>
                <a:spcPct val="90000"/>
              </a:lnSpc>
            </a:pPr>
            <a:r>
              <a:rPr lang="en-GB" sz="1300"/>
              <a:t>Published in a peer-reviewed academic journal.</a:t>
            </a:r>
          </a:p>
          <a:p>
            <a:pPr>
              <a:lnSpc>
                <a:spcPct val="90000"/>
              </a:lnSpc>
            </a:pPr>
            <a:r>
              <a:rPr lang="en-GB" sz="1300"/>
              <a:t>Based upon empirical research.</a:t>
            </a:r>
          </a:p>
          <a:p>
            <a:pPr>
              <a:lnSpc>
                <a:spcPct val="90000"/>
              </a:lnSpc>
            </a:pPr>
            <a:r>
              <a:rPr lang="en-GB" sz="1300"/>
              <a:t>Uses actual data gathered from businesses.</a:t>
            </a:r>
          </a:p>
          <a:p>
            <a:pPr>
              <a:lnSpc>
                <a:spcPct val="90000"/>
              </a:lnSpc>
            </a:pPr>
            <a:r>
              <a:rPr lang="en-GB" sz="1300"/>
              <a:t>Substantiated with academic sources.</a:t>
            </a:r>
          </a:p>
          <a:p>
            <a:pPr>
              <a:lnSpc>
                <a:spcPct val="90000"/>
              </a:lnSpc>
            </a:pPr>
            <a:r>
              <a:rPr lang="en-GB" sz="1300"/>
              <a:t>Has been referred to in other studies in the subject area.</a:t>
            </a:r>
          </a:p>
          <a:p>
            <a:pPr>
              <a:lnSpc>
                <a:spcPct val="90000"/>
              </a:lnSpc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1171087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48D661B-BAEA-42B3-BEDB-13E01DBA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BD2573B-33EA-4868-BD57-87246A078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ED155C-9C3E-BA03-0398-DED25289F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 LEARNED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262EED4-6AA0-4E32-99BF-EC6023E86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187BD93B-D7D8-48E9-A408-63B05280F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F1828682-B626-46A2-929D-B464FFAB3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276D976C-0C91-4A9D-AB86-D8F3C00F1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AF11B071-D1F5-45C3-808F-25505CF19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4D2DF285-724E-413F-A89A-E9014EAF0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5305AB29-3364-4389-A321-44024BF21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F1CCA3-B32B-990A-D8E5-C48EE7F59D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269062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7682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4EE22-FB73-58D3-3050-2180AE432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4F807-2CB7-22CB-3847-8F6ED69F79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Social media marketing has become a vital element for businesses to market, particularly small and medium-sized businesses.</a:t>
            </a:r>
          </a:p>
          <a:p>
            <a:r>
              <a:rPr lang="en-GB" dirty="0"/>
              <a:t>The article shows how businesses can use social media to enhance their communication with customers, build their brand and boost business performance.</a:t>
            </a:r>
          </a:p>
          <a:p>
            <a:r>
              <a:rPr lang="en-GB" dirty="0"/>
              <a:t>Overall, I feel this is a credible and useful academic source because it's empirical research-based, was published in a well-respected journal and it is directly relevant to my selected topic.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1131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17</TotalTime>
  <Words>540</Words>
  <Application>Microsoft Office PowerPoint</Application>
  <PresentationFormat>Widescreen</PresentationFormat>
  <Paragraphs>58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Corbel</vt:lpstr>
      <vt:lpstr>Parallax</vt:lpstr>
      <vt:lpstr>Academic Skills (LCLM4001_BIRM) AS3 Source Evaluation</vt:lpstr>
      <vt:lpstr>ABOUT THE TOPIC The Use of Social Media to Promote Businesses  </vt:lpstr>
      <vt:lpstr>THE SOURCE </vt:lpstr>
      <vt:lpstr>SOURCE EVALUATION (CAARP) </vt:lpstr>
      <vt:lpstr>The most important findings and reliability. </vt:lpstr>
      <vt:lpstr>WHAT I LEARNED 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Elena-Adriana Surdu (2537423)</cp:lastModifiedBy>
  <cp:revision>1</cp:revision>
  <dcterms:created xsi:type="dcterms:W3CDTF">2026-07-06T09:27:33Z</dcterms:created>
  <dcterms:modified xsi:type="dcterms:W3CDTF">2026-07-31T11:38:40Z</dcterms:modified>
</cp:coreProperties>
</file>