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87" d="100"/>
          <a:sy n="87" d="100"/>
        </p:scale>
        <p:origin x="6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12/4/2018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Politics of Recognition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Charles Taylor 1994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886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Charles Taylor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Canadian Philosopher</a:t>
            </a:r>
          </a:p>
          <a:p>
            <a:r>
              <a:rPr lang="en-GB" i="1" dirty="0" smtClean="0"/>
              <a:t>Multiculturalism and the Politics of Recognition (1992).</a:t>
            </a:r>
          </a:p>
          <a:p>
            <a:r>
              <a:rPr lang="en-GB" dirty="0" smtClean="0"/>
              <a:t>He challenged the dominant liberal political philosophy, particularly in the area of ‘equality’. He support the notion of universal equal dignity and the universal rights and protection for all. </a:t>
            </a:r>
          </a:p>
          <a:p>
            <a:r>
              <a:rPr lang="en-GB" dirty="0" smtClean="0"/>
              <a:t>Claiming that the drive to ‘equality’ was in danger of hiding important ‘identities’ and the political implication for minority peoples.</a:t>
            </a:r>
          </a:p>
          <a:p>
            <a:r>
              <a:rPr lang="en-GB" dirty="0" smtClean="0"/>
              <a:t>Difference blindness, according to Taylor, has caused reverse discrimination. To overcome this distinctness of identity needs to </a:t>
            </a:r>
            <a:r>
              <a:rPr lang="en-GB" smtClean="0"/>
              <a:t>be recognised.</a:t>
            </a:r>
            <a:endParaRPr lang="en-GB" dirty="0" smtClean="0"/>
          </a:p>
          <a:p>
            <a:r>
              <a:rPr lang="en-GB" dirty="0" smtClean="0"/>
              <a:t>Equality, for Taylor, must have with it the requisite capacity for recognition, and only then can identities be fully equal.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386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RECOGNITION AND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RECOGNITION</a:t>
            </a:r>
          </a:p>
          <a:p>
            <a:r>
              <a:rPr lang="en-GB" dirty="0" smtClean="0"/>
              <a:t>MISRECOGNITION</a:t>
            </a:r>
          </a:p>
          <a:p>
            <a:r>
              <a:rPr lang="en-GB" dirty="0" smtClean="0"/>
              <a:t>NON-RECOGNITION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/>
              <a:t>T</a:t>
            </a:r>
            <a:r>
              <a:rPr lang="en-GB" dirty="0" smtClean="0"/>
              <a:t>he impact of these concepts on identity formation?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448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Taylor’s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Puts ‘Recognition’ at the heart of identity and puts identity at the heart of our very being.</a:t>
            </a:r>
          </a:p>
          <a:p>
            <a:r>
              <a:rPr lang="en-GB" dirty="0" smtClean="0"/>
              <a:t>Taylor defines identity as ‘ something like a person’s understanding of who they are’ (p.25)</a:t>
            </a:r>
          </a:p>
          <a:p>
            <a:r>
              <a:rPr lang="en-GB" dirty="0" smtClean="0"/>
              <a:t>Sets our place in the world and evidences our existence.</a:t>
            </a:r>
          </a:p>
          <a:p>
            <a:r>
              <a:rPr lang="en-GB" dirty="0" smtClean="0"/>
              <a:t>However, crucially,</a:t>
            </a:r>
          </a:p>
          <a:p>
            <a:r>
              <a:rPr lang="en-GB" dirty="0" smtClean="0"/>
              <a:t>Taylor argues that this can only exist alongside the way in which that identity is perceived by others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824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Therefore,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these ‘others’ are positioned in a social and cultural context, there will inevitably be constraints, constructs, norms, values – positive or negative, attached to that identity</a:t>
            </a:r>
          </a:p>
          <a:p>
            <a:r>
              <a:rPr lang="en-GB" dirty="0" smtClean="0"/>
              <a:t>It is the recognition of this that gives value to our identity or not</a:t>
            </a:r>
          </a:p>
          <a:p>
            <a:r>
              <a:rPr lang="en-GB" dirty="0" smtClean="0"/>
              <a:t>And crucially, further shapes our identity</a:t>
            </a:r>
          </a:p>
          <a:p>
            <a:r>
              <a:rPr lang="en-GB" dirty="0" smtClean="0"/>
              <a:t>Woodward (2004), states that without social interaction, communication and mirroring, we would be unable to form an identity as there would be nothing to compare ourselves to, or identify with.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47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Recognition, therefore, is a communicative concept which underpins identity., along a continuum of – recognition – misrecognition – non-recognition.</a:t>
            </a:r>
          </a:p>
          <a:p>
            <a:r>
              <a:rPr lang="en-GB" dirty="0" smtClean="0"/>
              <a:t>Taylor understood that a positive communication of identity gives us credit and enables us to know and understand who we are.</a:t>
            </a:r>
          </a:p>
          <a:p>
            <a:r>
              <a:rPr lang="en-GB" dirty="0" err="1" smtClean="0"/>
              <a:t>Mis</a:t>
            </a:r>
            <a:r>
              <a:rPr lang="en-GB" dirty="0" smtClean="0"/>
              <a:t>/non-recognition – socially exclusive, internally restrictive. We then set our own limitations according to the misrecognition of others.</a:t>
            </a:r>
          </a:p>
          <a:p>
            <a:r>
              <a:rPr lang="en-GB" dirty="0" smtClean="0"/>
              <a:t>There may be a conflict of internal/external dissonance between how a person views themselves and how society perceives them (Woodward, 2004)</a:t>
            </a:r>
          </a:p>
        </p:txBody>
      </p:sp>
    </p:spTree>
    <p:extLst>
      <p:ext uri="{BB962C8B-B14F-4D97-AF65-F5344CB8AC3E}">
        <p14:creationId xmlns:p14="http://schemas.microsoft.com/office/powerpoint/2010/main" val="19546322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has demonstrated the implications of this on GSD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articles on Moodle and see Clarke et al. 2015.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352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purpose of counselling?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Taylor, 1994, p.26</a:t>
            </a:r>
          </a:p>
          <a:p>
            <a:r>
              <a:rPr lang="en-GB" dirty="0" smtClean="0"/>
              <a:t>‘misrecognition shows not just a lack of respect. It can inflict a grievous wound, saddling its victim with a crippling self hatred. Due recognition is not just a courtesy we own people. It is a vital human need.’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268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identity created?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Woodward (2004)</a:t>
            </a:r>
          </a:p>
          <a:p>
            <a:r>
              <a:rPr lang="en-GB" dirty="0" smtClean="0"/>
              <a:t>We self-select our category from those who are like us and those who are not, thus buying into the concept of ‘other’</a:t>
            </a:r>
          </a:p>
          <a:p>
            <a:r>
              <a:rPr lang="en-GB" dirty="0" smtClean="0"/>
              <a:t>Foucault claims, that rather than having an ‘internal self’ which is innate and inherent to our very being, we are constructed by the ‘discourse’ of society.</a:t>
            </a:r>
          </a:p>
          <a:p>
            <a:r>
              <a:rPr lang="en-GB" dirty="0" smtClean="0"/>
              <a:t>’we’ as a society constructs things as we talk about them. The discourse we construct, gives something meaning. </a:t>
            </a:r>
          </a:p>
          <a:p>
            <a:r>
              <a:rPr lang="en-GB" dirty="0" smtClean="0"/>
              <a:t>How we speak about GSD identity gives that identity its meaning, implying, the values and beliefs and expectations and ideas associated with the terms.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344128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129</TotalTime>
  <Words>590</Words>
  <Application>Microsoft Office PowerPoint</Application>
  <PresentationFormat>Widescreen</PresentationFormat>
  <Paragraphs>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Franklin Gothic Book</vt:lpstr>
      <vt:lpstr>Crop</vt:lpstr>
      <vt:lpstr>Politics of Recognition</vt:lpstr>
      <vt:lpstr>Charles Taylor</vt:lpstr>
      <vt:lpstr>RECOGNITION AND IDENTITY</vt:lpstr>
      <vt:lpstr>Taylor’s theory</vt:lpstr>
      <vt:lpstr>Therefore,</vt:lpstr>
      <vt:lpstr>PowerPoint Presentation</vt:lpstr>
      <vt:lpstr>Research has demonstrated the implications of this on GSD people</vt:lpstr>
      <vt:lpstr>What is the purpose of counselling?</vt:lpstr>
      <vt:lpstr>How is identity created?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Politics of Recognition</dc:title>
  <dc:creator>Microsoft Office User</dc:creator>
  <cp:lastModifiedBy>Carol U Hughes</cp:lastModifiedBy>
  <cp:revision>11</cp:revision>
  <dcterms:created xsi:type="dcterms:W3CDTF">2017-02-05T12:00:07Z</dcterms:created>
  <dcterms:modified xsi:type="dcterms:W3CDTF">2018-12-04T10:26:06Z</dcterms:modified>
</cp:coreProperties>
</file>