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Lst>
  <p:sldSz cy="6858000" cx="12192000"/>
  <p:notesSz cx="6858000" cy="9144000"/>
  <p:embeddedFontLst>
    <p:embeddedFont>
      <p:font typeface="Century Gothic"/>
      <p:regular r:id="rId27"/>
      <p:bold r:id="rId28"/>
      <p:italic r:id="rId29"/>
      <p:boldItalic r:id="rId3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31" roundtripDataSignature="AMtx7mjp1sqR3Xltr+TmsunKWGuaedgHh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font" Target="fonts/CenturyGothic-bold.fntdata"/><Relationship Id="rId27" Type="http://schemas.openxmlformats.org/officeDocument/2006/relationships/font" Target="fonts/CenturyGothic-regular.fntdata"/><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font" Target="fonts/CenturyGothic-italic.fntdata"/><Relationship Id="rId7" Type="http://schemas.openxmlformats.org/officeDocument/2006/relationships/slide" Target="slides/slide3.xml"/><Relationship Id="rId8" Type="http://schemas.openxmlformats.org/officeDocument/2006/relationships/slide" Target="slides/slide4.xml"/><Relationship Id="rId31" Type="http://customschemas.google.com/relationships/presentationmetadata" Target="metadata"/><Relationship Id="rId30" Type="http://schemas.openxmlformats.org/officeDocument/2006/relationships/font" Target="fonts/CenturyGothic-boldItalic.fnt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7" name="Shape 147"/>
        <p:cNvGrpSpPr/>
        <p:nvPr/>
      </p:nvGrpSpPr>
      <p:grpSpPr>
        <a:xfrm>
          <a:off x="0" y="0"/>
          <a:ext cx="0" cy="0"/>
          <a:chOff x="0" y="0"/>
          <a:chExt cx="0" cy="0"/>
        </a:xfrm>
      </p:grpSpPr>
      <p:sp>
        <p:nvSpPr>
          <p:cNvPr id="148" name="Google Shape;148;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9" name="Google Shape;149;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6" name="Google Shape;156;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The need to have employees who are in tune with organisational values and goals can be regarded as an effective requirement for an organisation. In the case of an IT technician position, organisations are looking for someone to be technically competent, maintain a solid team working capability, communicate and be committed. The presentation is about the phases if recruitment and it also discusses what strategies to use in conducting interviews: to make effective and sustainable hiring decisions.</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157" name="Google Shape;157;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4" name="Google Shape;164;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Strategic recruitment avoids hiring errors and contributes to the company's performance. Organisations can design appropriate selection questions, advertising and interview techniques if they know what they require, with timely identification. In IT environments, rapid changes of technology necessitate workforce planning in order to ensure that candidates have up-to-date knowledge and problem-solving skills.</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165" name="Google Shape;165;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9" name="Shape 169"/>
        <p:cNvGrpSpPr/>
        <p:nvPr/>
      </p:nvGrpSpPr>
      <p:grpSpPr>
        <a:xfrm>
          <a:off x="0" y="0"/>
          <a:ext cx="0" cy="0"/>
          <a:chOff x="0" y="0"/>
          <a:chExt cx="0" cy="0"/>
        </a:xfrm>
      </p:grpSpPr>
      <p:sp>
        <p:nvSpPr>
          <p:cNvPr id="170" name="Google Shape;170;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1" name="Google Shape;171;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There are several methods used by HR managers to collect data for job analysis including observation, questionnaire, and discussion with supervisors and existing employees. When conducting a job analysis, the selection of a recruitment decision is objective and consistent to the organisational needs. For IT technicians, analysis recognizes software knowledge, equipment handling tasks and individual expectations in customer support fundamental for successful performance.</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172" name="Google Shape;172;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9" name="Google Shape;179;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The job description clearly states the expectations from the role being applied for. It strategies and enhances transparency and effective recruitment procedures. Clear communication helps candidates in the recruitment and selection process by giving IT technicians insights into their technical roles, job expectations and organisation goals before they proceed in the hiring process.</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180" name="Google Shape;180;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6" name="Google Shape;186;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Arial"/>
                <a:ea typeface="Arial"/>
                <a:cs typeface="Arial"/>
                <a:sym typeface="Arial"/>
              </a:rPr>
              <a:t> </a:t>
            </a:r>
            <a:endParaRPr sz="1200">
              <a:solidFill>
                <a:schemeClr val="dk1"/>
              </a:solidFill>
              <a:latin typeface="Arial"/>
              <a:ea typeface="Arial"/>
              <a:cs typeface="Arial"/>
              <a:sym typeface="Arial"/>
            </a:endParaRPr>
          </a:p>
          <a:p>
            <a:pPr indent="0" lvl="0" marL="0" rtl="0" algn="l">
              <a:spcBef>
                <a:spcPts val="0"/>
              </a:spcBef>
              <a:spcAft>
                <a:spcPts val="0"/>
              </a:spcAft>
              <a:buNone/>
            </a:pPr>
            <a:r>
              <a:rPr lang="en-GB" sz="1200">
                <a:solidFill>
                  <a:schemeClr val="dk1"/>
                </a:solidFill>
                <a:latin typeface="Arial"/>
                <a:ea typeface="Arial"/>
                <a:cs typeface="Arial"/>
                <a:sym typeface="Arial"/>
              </a:rPr>
              <a:t>To ensure that the candidate selection process is less pre-biassed, proper person specifications are needed to be developed. Experience with operating systems and network maintenance skills are considered essential while knowledge of cloud computing and cyber security awareness is desired. This helps to get the best of recruitment and fitting into the organisation.</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187" name="Google Shape;187;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2" name="Shape 192"/>
        <p:cNvGrpSpPr/>
        <p:nvPr/>
      </p:nvGrpSpPr>
      <p:grpSpPr>
        <a:xfrm>
          <a:off x="0" y="0"/>
          <a:ext cx="0" cy="0"/>
          <a:chOff x="0" y="0"/>
          <a:chExt cx="0" cy="0"/>
        </a:xfrm>
      </p:grpSpPr>
      <p:sp>
        <p:nvSpPr>
          <p:cNvPr id="193" name="Google Shape;193;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4" name="Google Shape;194;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Structured interviews are used to increase reliability and reduce interviewer bias, as each interviewer asks the same considerations and questions. Response scoring is a common method employed in organisations to rank a response objectively. This method works well in technical jobs, where requirements for competencies and knowledge can be assessed in a uniform manner, for fairness' sake.</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195" name="Google Shape;195;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9" name="Shape 199"/>
        <p:cNvGrpSpPr/>
        <p:nvPr/>
      </p:nvGrpSpPr>
      <p:grpSpPr>
        <a:xfrm>
          <a:off x="0" y="0"/>
          <a:ext cx="0" cy="0"/>
          <a:chOff x="0" y="0"/>
          <a:chExt cx="0" cy="0"/>
        </a:xfrm>
      </p:grpSpPr>
      <p:sp>
        <p:nvSpPr>
          <p:cNvPr id="200" name="Google Shape;200;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1" name="Google Shape;201;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Technical interviews will demonstrate real skills as well as CV / application qualifications and experience. The use of a simulation, case scenario or practical exercise is acceptable by employers. Technical interviews are of immense benefit for IT technicians as it minimizes the chances of risks during recruitment, allows the candidates to grasp the role functions and perform properly.</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02" name="Google Shape;202;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9" name="Google Shape;209;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Candidates are evaluated effectively during Panel interviews as all selectors look at other competencies and organisational needs. The behaviour and values of the candidate get evaluated by human resources as well as the technical managers. Different views help to enhance the hiring precision and a good match between technical and cultural needs of hiring IT technicians.</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10" name="Google Shape;210;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4" name="Shape 214"/>
        <p:cNvGrpSpPr/>
        <p:nvPr/>
      </p:nvGrpSpPr>
      <p:grpSpPr>
        <a:xfrm>
          <a:off x="0" y="0"/>
          <a:ext cx="0" cy="0"/>
          <a:chOff x="0" y="0"/>
          <a:chExt cx="0" cy="0"/>
        </a:xfrm>
      </p:grpSpPr>
      <p:sp>
        <p:nvSpPr>
          <p:cNvPr id="215" name="Google Shape;215;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6" name="Google Shape;216;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When doing an interview, the candidate might be asked about the how he or she was able to detect and fix a network problem and based on that, its possible top understand the experience of the person and it also helps the interviewer to understand the way the candidate can deal with a situation.  </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17" name="Google Shape;217;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2" name="Shape 222"/>
        <p:cNvGrpSpPr/>
        <p:nvPr/>
      </p:nvGrpSpPr>
      <p:grpSpPr>
        <a:xfrm>
          <a:off x="0" y="0"/>
          <a:ext cx="0" cy="0"/>
          <a:chOff x="0" y="0"/>
          <a:chExt cx="0" cy="0"/>
        </a:xfrm>
      </p:grpSpPr>
      <p:sp>
        <p:nvSpPr>
          <p:cNvPr id="223" name="Google Shape;223;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4" name="Google Shape;224;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sz="1200">
                <a:solidFill>
                  <a:schemeClr val="dk1"/>
                </a:solidFill>
                <a:latin typeface="Arial"/>
                <a:ea typeface="Arial"/>
                <a:cs typeface="Arial"/>
                <a:sym typeface="Arial"/>
              </a:rPr>
              <a:t>The use of leading questions must not be the only approach used in interviews. Rather, they can be used to validate learning or to examine values and attitudes about organisational culture, teamwork and customer support roles in technical settings.</a:t>
            </a:r>
            <a:endParaRPr sz="1200">
              <a:solidFill>
                <a:schemeClr val="dk1"/>
              </a:solidFill>
              <a:latin typeface="Arial"/>
              <a:ea typeface="Arial"/>
              <a:cs typeface="Arial"/>
              <a:sym typeface="Arial"/>
            </a:endParaRPr>
          </a:p>
          <a:p>
            <a:pPr indent="0" lvl="0" marL="0" rtl="0" algn="l">
              <a:spcBef>
                <a:spcPts val="0"/>
              </a:spcBef>
              <a:spcAft>
                <a:spcPts val="0"/>
              </a:spcAft>
              <a:buNone/>
            </a:pPr>
            <a:r>
              <a:rPr lang="en-GB" sz="1200">
                <a:solidFill>
                  <a:schemeClr val="dk1"/>
                </a:solidFill>
                <a:latin typeface="Arial"/>
                <a:ea typeface="Arial"/>
                <a:cs typeface="Arial"/>
                <a:sym typeface="Arial"/>
              </a:rPr>
              <a:t> </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25" name="Google Shape;225;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1" name="Google Shape;231;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Interviewers may ask candidates about certain solution based on a situation and they can also ask them about the reason why they choose this particular solution. These types of questions evaluate analytical skills, logic and flexibility. Because IT techs often encounter irregular problems on a daily basis, Socratic questioning has been helpful in understanding how well they make decisions and how they make that judgement when facing an unpredictable problem.</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32" name="Google Shape;232;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6" name="Shape 236"/>
        <p:cNvGrpSpPr/>
        <p:nvPr/>
      </p:nvGrpSpPr>
      <p:grpSpPr>
        <a:xfrm>
          <a:off x="0" y="0"/>
          <a:ext cx="0" cy="0"/>
          <a:chOff x="0" y="0"/>
          <a:chExt cx="0" cy="0"/>
        </a:xfrm>
      </p:grpSpPr>
      <p:sp>
        <p:nvSpPr>
          <p:cNvPr id="237" name="Google Shape;237;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8" name="Google Shape;238;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This type of question requires the candidate to describe a situation or explain an experience. Responses provide practical examples rather than theoretical knowledge. The use of behavioural questions is great for IT technician recruitment as it gives a great insight into how candidates perform in real work environments and customer scenarios.</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39" name="Google Shape;239;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5" name="Google Shape;245;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If the interviewer would use different questioning techniques, then it’s expected that it will enhance the quality of information obtained and it will make the assessment process easier. Along with technical skill, behavioural skill and communication skill and other skills of the candidate should be assessed and the use of different questioning method can help in this regard. </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46" name="Google Shape;246;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0" name="Shape 250"/>
        <p:cNvGrpSpPr/>
        <p:nvPr/>
      </p:nvGrpSpPr>
      <p:grpSpPr>
        <a:xfrm>
          <a:off x="0" y="0"/>
          <a:ext cx="0" cy="0"/>
          <a:chOff x="0" y="0"/>
          <a:chExt cx="0" cy="0"/>
        </a:xfrm>
      </p:grpSpPr>
      <p:sp>
        <p:nvSpPr>
          <p:cNvPr id="251" name="Google Shape;251;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2" name="Google Shape;252;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For technical positions that require frequent contact with users and collaboration with others, in-person interviews may be preferred. Interviewers will better assess confidence and communication and professionalism. But, for the time being, there might be an extra cost in recruiting and more scheduling flexibility demanded from both parties involved in the physical meet.</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53" name="Google Shape;253;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8" name="Shape 258"/>
        <p:cNvGrpSpPr/>
        <p:nvPr/>
      </p:nvGrpSpPr>
      <p:grpSpPr>
        <a:xfrm>
          <a:off x="0" y="0"/>
          <a:ext cx="0" cy="0"/>
          <a:chOff x="0" y="0"/>
          <a:chExt cx="0" cy="0"/>
        </a:xfrm>
      </p:grpSpPr>
      <p:sp>
        <p:nvSpPr>
          <p:cNvPr id="259" name="Google Shape;259;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0" name="Google Shape;260;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Virtual interviews grew in popularity because of time-saving and to speed up the recruitment process. Initial screening can be done efficiently with flexibility for candidates by the employers. Technical issues, such as connectivity problems, can, however, disrupt communication and negatively impact interview performance and candidate experience during assessments.</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61" name="Google Shape;261;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5" name="Shape 265"/>
        <p:cNvGrpSpPr/>
        <p:nvPr/>
      </p:nvGrpSpPr>
      <p:grpSpPr>
        <a:xfrm>
          <a:off x="0" y="0"/>
          <a:ext cx="0" cy="0"/>
          <a:chOff x="0" y="0"/>
          <a:chExt cx="0" cy="0"/>
        </a:xfrm>
      </p:grpSpPr>
      <p:sp>
        <p:nvSpPr>
          <p:cNvPr id="266" name="Google Shape;266;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7" name="Google Shape;267;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Interviews, whether in-person or virtual, continue to be an essential component of the selection process, as they help to lower the risks in the recruitment process and enhance hiring performance. Structured questions, scoring systems and competency frameworks are applicable to both formats. This means that organisations can have consistency and fairness when evaluating candidates.</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68" name="Google Shape;268;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2" name="Shape 272"/>
        <p:cNvGrpSpPr/>
        <p:nvPr/>
      </p:nvGrpSpPr>
      <p:grpSpPr>
        <a:xfrm>
          <a:off x="0" y="0"/>
          <a:ext cx="0" cy="0"/>
          <a:chOff x="0" y="0"/>
          <a:chExt cx="0" cy="0"/>
        </a:xfrm>
      </p:grpSpPr>
      <p:sp>
        <p:nvSpPr>
          <p:cNvPr id="273" name="Google Shape;273;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4" name="Google Shape;274;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Face to face interviews can be beneficial for IT technicians when the use of practical equipment is required. On the contrary, online interviews facilitate quick recruiting and remote recruitment methods. Organisations need to choose from the options that best match the roles, resources and geographical location to enhance the effectiveness of recruitment and candidate experience.</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75" name="Google Shape;275;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9" name="Shape 279"/>
        <p:cNvGrpSpPr/>
        <p:nvPr/>
      </p:nvGrpSpPr>
      <p:grpSpPr>
        <a:xfrm>
          <a:off x="0" y="0"/>
          <a:ext cx="0" cy="0"/>
          <a:chOff x="0" y="0"/>
          <a:chExt cx="0" cy="0"/>
        </a:xfrm>
      </p:grpSpPr>
      <p:sp>
        <p:nvSpPr>
          <p:cNvPr id="280" name="Google Shape;280;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1" name="Google Shape;281;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The recommended steps start with the online interviews to quickly and economically shortlist candidates. The technical demonstrations, communication skills and cultural alignment then can be tested during the final face-to-face interviews. This storey presents a trade-off between ease of use and fine-grained evaluation, which is perfect for getting hold of top IT techs who can enhance the long-term advantages of any organisation.</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82" name="Google Shape;282;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6" name="Shape 286"/>
        <p:cNvGrpSpPr/>
        <p:nvPr/>
      </p:nvGrpSpPr>
      <p:grpSpPr>
        <a:xfrm>
          <a:off x="0" y="0"/>
          <a:ext cx="0" cy="0"/>
          <a:chOff x="0" y="0"/>
          <a:chExt cx="0" cy="0"/>
        </a:xfrm>
      </p:grpSpPr>
      <p:sp>
        <p:nvSpPr>
          <p:cNvPr id="287" name="Google Shape;287;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8" name="Google Shape;288;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GB" sz="1200">
                <a:solidFill>
                  <a:schemeClr val="dk1"/>
                </a:solidFill>
                <a:latin typeface="Arial"/>
                <a:ea typeface="Arial"/>
                <a:cs typeface="Arial"/>
                <a:sym typeface="Arial"/>
              </a:rPr>
              <a:t>This quote by Simon Sinek highlights the importance of hiring people who align with the organisation's values and goals. Technical competence is not the only requirement for a successful recruitment, but also motivation and adaptability, as well as a “cultural fit”. Effective questioning techniques and the ability to blend interview techniques into a mixed approach will enable the organisation to recruit IT technicians that can make a positive contribution to business growth.</a:t>
            </a:r>
            <a:endParaRPr sz="1200">
              <a:solidFill>
                <a:schemeClr val="dk1"/>
              </a:solidFill>
              <a:latin typeface="Arial"/>
              <a:ea typeface="Arial"/>
              <a:cs typeface="Arial"/>
              <a:sym typeface="Arial"/>
            </a:endParaRPr>
          </a:p>
          <a:p>
            <a:pPr indent="0" lvl="0" marL="0" rtl="0" algn="l">
              <a:spcBef>
                <a:spcPts val="0"/>
              </a:spcBef>
              <a:spcAft>
                <a:spcPts val="0"/>
              </a:spcAft>
              <a:buNone/>
            </a:pPr>
            <a:r>
              <a:t/>
            </a:r>
            <a:endParaRPr/>
          </a:p>
        </p:txBody>
      </p:sp>
      <p:sp>
        <p:nvSpPr>
          <p:cNvPr id="289" name="Google Shape;289;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3" name="Shape 293"/>
        <p:cNvGrpSpPr/>
        <p:nvPr/>
      </p:nvGrpSpPr>
      <p:grpSpPr>
        <a:xfrm>
          <a:off x="0" y="0"/>
          <a:ext cx="0" cy="0"/>
          <a:chOff x="0" y="0"/>
          <a:chExt cx="0" cy="0"/>
        </a:xfrm>
      </p:grpSpPr>
      <p:sp>
        <p:nvSpPr>
          <p:cNvPr id="294" name="Google Shape;294;p2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5" name="Google Shape;295;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9" name="Shape 299"/>
        <p:cNvGrpSpPr/>
        <p:nvPr/>
      </p:nvGrpSpPr>
      <p:grpSpPr>
        <a:xfrm>
          <a:off x="0" y="0"/>
          <a:ext cx="0" cy="0"/>
          <a:chOff x="0" y="0"/>
          <a:chExt cx="0" cy="0"/>
        </a:xfrm>
      </p:grpSpPr>
      <p:sp>
        <p:nvSpPr>
          <p:cNvPr id="300" name="Google Shape;300;p2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1" name="Google Shape;301;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1" name="Shape 21"/>
        <p:cNvGrpSpPr/>
        <p:nvPr/>
      </p:nvGrpSpPr>
      <p:grpSpPr>
        <a:xfrm>
          <a:off x="0" y="0"/>
          <a:ext cx="0" cy="0"/>
          <a:chOff x="0" y="0"/>
          <a:chExt cx="0" cy="0"/>
        </a:xfrm>
      </p:grpSpPr>
      <p:sp>
        <p:nvSpPr>
          <p:cNvPr id="22" name="Google Shape;22;p24"/>
          <p:cNvSpPr txBox="1"/>
          <p:nvPr>
            <p:ph type="ctrTitle"/>
          </p:nvPr>
        </p:nvSpPr>
        <p:spPr>
          <a:xfrm>
            <a:off x="1154955" y="1447800"/>
            <a:ext cx="8825658" cy="332958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7200"/>
              <a:buFont typeface="Century Gothic"/>
              <a:buNone/>
              <a:defRPr sz="7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24"/>
          <p:cNvSpPr txBox="1"/>
          <p:nvPr>
            <p:ph idx="1" type="subTitle"/>
          </p:nvPr>
        </p:nvSpPr>
        <p:spPr>
          <a:xfrm>
            <a:off x="1154955" y="4777380"/>
            <a:ext cx="8825658" cy="861420"/>
          </a:xfrm>
          <a:prstGeom prst="rect">
            <a:avLst/>
          </a:prstGeom>
          <a:noFill/>
          <a:ln>
            <a:noFill/>
          </a:ln>
        </p:spPr>
        <p:txBody>
          <a:bodyPr anchorCtr="0" anchor="t" bIns="45700" lIns="91425" spcFirstLastPara="1" rIns="91425" wrap="square" tIns="45700">
            <a:normAutofit/>
          </a:bodyPr>
          <a:lstStyle>
            <a:lvl1pPr lvl="0" algn="l">
              <a:spcBef>
                <a:spcPts val="1000"/>
              </a:spcBef>
              <a:spcAft>
                <a:spcPts val="0"/>
              </a:spcAft>
              <a:buSzPts val="1600"/>
              <a:buNone/>
              <a:defRPr cap="none">
                <a:solidFill>
                  <a:srgbClr val="8ACED5"/>
                </a:solidFill>
              </a:defRPr>
            </a:lvl1pPr>
            <a:lvl2pPr lvl="1" algn="ctr">
              <a:spcBef>
                <a:spcPts val="1000"/>
              </a:spcBef>
              <a:spcAft>
                <a:spcPts val="0"/>
              </a:spcAft>
              <a:buSzPts val="1440"/>
              <a:buNone/>
              <a:defRPr>
                <a:solidFill>
                  <a:schemeClr val="lt1"/>
                </a:solidFill>
              </a:defRPr>
            </a:lvl2pPr>
            <a:lvl3pPr lvl="2" algn="ctr">
              <a:spcBef>
                <a:spcPts val="1000"/>
              </a:spcBef>
              <a:spcAft>
                <a:spcPts val="0"/>
              </a:spcAft>
              <a:buSzPts val="1280"/>
              <a:buNone/>
              <a:defRPr>
                <a:solidFill>
                  <a:schemeClr val="lt1"/>
                </a:solidFill>
              </a:defRPr>
            </a:lvl3pPr>
            <a:lvl4pPr lvl="3" algn="ctr">
              <a:spcBef>
                <a:spcPts val="1000"/>
              </a:spcBef>
              <a:spcAft>
                <a:spcPts val="0"/>
              </a:spcAft>
              <a:buSzPts val="1120"/>
              <a:buNone/>
              <a:defRPr>
                <a:solidFill>
                  <a:schemeClr val="lt1"/>
                </a:solidFill>
              </a:defRPr>
            </a:lvl4pPr>
            <a:lvl5pPr lvl="4" algn="ctr">
              <a:spcBef>
                <a:spcPts val="1000"/>
              </a:spcBef>
              <a:spcAft>
                <a:spcPts val="0"/>
              </a:spcAft>
              <a:buSzPts val="1120"/>
              <a:buNone/>
              <a:defRPr>
                <a:solidFill>
                  <a:schemeClr val="lt1"/>
                </a:solidFill>
              </a:defRPr>
            </a:lvl5pPr>
            <a:lvl6pPr lvl="5" algn="ctr">
              <a:spcBef>
                <a:spcPts val="1000"/>
              </a:spcBef>
              <a:spcAft>
                <a:spcPts val="0"/>
              </a:spcAft>
              <a:buSzPts val="1120"/>
              <a:buNone/>
              <a:defRPr>
                <a:solidFill>
                  <a:schemeClr val="lt1"/>
                </a:solidFill>
              </a:defRPr>
            </a:lvl6pPr>
            <a:lvl7pPr lvl="6" algn="ctr">
              <a:spcBef>
                <a:spcPts val="1000"/>
              </a:spcBef>
              <a:spcAft>
                <a:spcPts val="0"/>
              </a:spcAft>
              <a:buSzPts val="1120"/>
              <a:buNone/>
              <a:defRPr>
                <a:solidFill>
                  <a:schemeClr val="lt1"/>
                </a:solidFill>
              </a:defRPr>
            </a:lvl7pPr>
            <a:lvl8pPr lvl="7" algn="ctr">
              <a:spcBef>
                <a:spcPts val="1000"/>
              </a:spcBef>
              <a:spcAft>
                <a:spcPts val="0"/>
              </a:spcAft>
              <a:buSzPts val="1120"/>
              <a:buNone/>
              <a:defRPr>
                <a:solidFill>
                  <a:schemeClr val="lt1"/>
                </a:solidFill>
              </a:defRPr>
            </a:lvl8pPr>
            <a:lvl9pPr lvl="8" algn="ctr">
              <a:spcBef>
                <a:spcPts val="1000"/>
              </a:spcBef>
              <a:spcAft>
                <a:spcPts val="0"/>
              </a:spcAft>
              <a:buSzPts val="1120"/>
              <a:buNone/>
              <a:defRPr>
                <a:solidFill>
                  <a:schemeClr val="lt1"/>
                </a:solidFill>
              </a:defRPr>
            </a:lvl9pPr>
          </a:lstStyle>
          <a:p/>
        </p:txBody>
      </p:sp>
      <p:sp>
        <p:nvSpPr>
          <p:cNvPr id="24" name="Google Shape;24;p24"/>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24"/>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24"/>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25"/>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25"/>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40" lvl="2" marL="1371600" algn="l">
              <a:spcBef>
                <a:spcPts val="1000"/>
              </a:spcBef>
              <a:spcAft>
                <a:spcPts val="0"/>
              </a:spcAft>
              <a:buSzPts val="1440"/>
              <a:buChar char="►"/>
              <a:defRPr/>
            </a:lvl3pPr>
            <a:lvl4pPr indent="-320040" lvl="3" marL="1828800" algn="l">
              <a:spcBef>
                <a:spcPts val="1000"/>
              </a:spcBef>
              <a:spcAft>
                <a:spcPts val="0"/>
              </a:spcAft>
              <a:buSzPts val="1440"/>
              <a:buChar char="►"/>
              <a:defRPr/>
            </a:lvl4pPr>
            <a:lvl5pPr indent="-320040" lvl="4" marL="2286000" algn="l">
              <a:spcBef>
                <a:spcPts val="1000"/>
              </a:spcBef>
              <a:spcAft>
                <a:spcPts val="0"/>
              </a:spcAft>
              <a:buSzPts val="1440"/>
              <a:buChar char="►"/>
              <a:defRPr/>
            </a:lvl5pPr>
            <a:lvl6pPr indent="-320040" lvl="5" marL="2743200" algn="l">
              <a:spcBef>
                <a:spcPts val="1000"/>
              </a:spcBef>
              <a:spcAft>
                <a:spcPts val="0"/>
              </a:spcAft>
              <a:buSzPts val="1440"/>
              <a:buChar char="►"/>
              <a:defRPr/>
            </a:lvl6pPr>
            <a:lvl7pPr indent="-320040"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30" name="Google Shape;30;p25"/>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25"/>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25"/>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33" name="Shape 33"/>
        <p:cNvGrpSpPr/>
        <p:nvPr/>
      </p:nvGrpSpPr>
      <p:grpSpPr>
        <a:xfrm>
          <a:off x="0" y="0"/>
          <a:ext cx="0" cy="0"/>
          <a:chOff x="0" y="0"/>
          <a:chExt cx="0" cy="0"/>
        </a:xfrm>
      </p:grpSpPr>
      <p:sp>
        <p:nvSpPr>
          <p:cNvPr id="34" name="Google Shape;34;p26"/>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26"/>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26"/>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7" name="Shape 37"/>
        <p:cNvGrpSpPr/>
        <p:nvPr/>
      </p:nvGrpSpPr>
      <p:grpSpPr>
        <a:xfrm>
          <a:off x="0" y="0"/>
          <a:ext cx="0" cy="0"/>
          <a:chOff x="0" y="0"/>
          <a:chExt cx="0" cy="0"/>
        </a:xfrm>
      </p:grpSpPr>
      <p:sp>
        <p:nvSpPr>
          <p:cNvPr id="38" name="Google Shape;38;p27"/>
          <p:cNvSpPr txBox="1"/>
          <p:nvPr>
            <p:ph type="title"/>
          </p:nvPr>
        </p:nvSpPr>
        <p:spPr>
          <a:xfrm>
            <a:off x="1154956" y="2861733"/>
            <a:ext cx="8825657" cy="1915647"/>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4000"/>
              <a:buFont typeface="Century Gothic"/>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27"/>
          <p:cNvSpPr txBox="1"/>
          <p:nvPr>
            <p:ph idx="1" type="body"/>
          </p:nvPr>
        </p:nvSpPr>
        <p:spPr>
          <a:xfrm>
            <a:off x="1154955" y="4777381"/>
            <a:ext cx="8825658"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600"/>
              <a:buNone/>
              <a:defRPr sz="2000" cap="none">
                <a:solidFill>
                  <a:srgbClr val="8ACED5"/>
                </a:solidFill>
              </a:defRPr>
            </a:lvl1pPr>
            <a:lvl2pPr indent="-228600" lvl="1" marL="914400" algn="l">
              <a:spcBef>
                <a:spcPts val="1000"/>
              </a:spcBef>
              <a:spcAft>
                <a:spcPts val="0"/>
              </a:spcAft>
              <a:buSzPts val="1440"/>
              <a:buNone/>
              <a:defRPr sz="1800">
                <a:solidFill>
                  <a:schemeClr val="lt1"/>
                </a:solidFill>
              </a:defRPr>
            </a:lvl2pPr>
            <a:lvl3pPr indent="-228600" lvl="2" marL="1371600" algn="l">
              <a:spcBef>
                <a:spcPts val="1000"/>
              </a:spcBef>
              <a:spcAft>
                <a:spcPts val="0"/>
              </a:spcAft>
              <a:buSzPts val="1280"/>
              <a:buNone/>
              <a:defRPr sz="1600">
                <a:solidFill>
                  <a:schemeClr val="lt1"/>
                </a:solidFill>
              </a:defRPr>
            </a:lvl3pPr>
            <a:lvl4pPr indent="-228600" lvl="3" marL="1828800" algn="l">
              <a:spcBef>
                <a:spcPts val="1000"/>
              </a:spcBef>
              <a:spcAft>
                <a:spcPts val="0"/>
              </a:spcAft>
              <a:buSzPts val="1120"/>
              <a:buNone/>
              <a:defRPr sz="1400">
                <a:solidFill>
                  <a:schemeClr val="lt1"/>
                </a:solidFill>
              </a:defRPr>
            </a:lvl4pPr>
            <a:lvl5pPr indent="-228600" lvl="4" marL="2286000" algn="l">
              <a:spcBef>
                <a:spcPts val="1000"/>
              </a:spcBef>
              <a:spcAft>
                <a:spcPts val="0"/>
              </a:spcAft>
              <a:buSzPts val="1120"/>
              <a:buNone/>
              <a:defRPr sz="1400">
                <a:solidFill>
                  <a:schemeClr val="lt1"/>
                </a:solidFill>
              </a:defRPr>
            </a:lvl5pPr>
            <a:lvl6pPr indent="-228600" lvl="5" marL="2743200" algn="l">
              <a:spcBef>
                <a:spcPts val="1000"/>
              </a:spcBef>
              <a:spcAft>
                <a:spcPts val="0"/>
              </a:spcAft>
              <a:buSzPts val="1120"/>
              <a:buNone/>
              <a:defRPr sz="1400">
                <a:solidFill>
                  <a:schemeClr val="lt1"/>
                </a:solidFill>
              </a:defRPr>
            </a:lvl6pPr>
            <a:lvl7pPr indent="-228600" lvl="6" marL="3200400" algn="l">
              <a:spcBef>
                <a:spcPts val="1000"/>
              </a:spcBef>
              <a:spcAft>
                <a:spcPts val="0"/>
              </a:spcAft>
              <a:buSzPts val="1120"/>
              <a:buNone/>
              <a:defRPr sz="1400">
                <a:solidFill>
                  <a:schemeClr val="lt1"/>
                </a:solidFill>
              </a:defRPr>
            </a:lvl7pPr>
            <a:lvl8pPr indent="-228600" lvl="7" marL="3657600" algn="l">
              <a:spcBef>
                <a:spcPts val="1000"/>
              </a:spcBef>
              <a:spcAft>
                <a:spcPts val="0"/>
              </a:spcAft>
              <a:buSzPts val="1120"/>
              <a:buNone/>
              <a:defRPr sz="1400">
                <a:solidFill>
                  <a:schemeClr val="lt1"/>
                </a:solidFill>
              </a:defRPr>
            </a:lvl8pPr>
            <a:lvl9pPr indent="-228600" lvl="8" marL="4114800" algn="l">
              <a:spcBef>
                <a:spcPts val="1000"/>
              </a:spcBef>
              <a:spcAft>
                <a:spcPts val="0"/>
              </a:spcAft>
              <a:buSzPts val="1120"/>
              <a:buNone/>
              <a:defRPr sz="1400">
                <a:solidFill>
                  <a:schemeClr val="lt1"/>
                </a:solidFill>
              </a:defRPr>
            </a:lvl9pPr>
          </a:lstStyle>
          <a:p/>
        </p:txBody>
      </p:sp>
      <p:sp>
        <p:nvSpPr>
          <p:cNvPr id="40" name="Google Shape;40;p27"/>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27"/>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27"/>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3" name="Shape 43"/>
        <p:cNvGrpSpPr/>
        <p:nvPr/>
      </p:nvGrpSpPr>
      <p:grpSpPr>
        <a:xfrm>
          <a:off x="0" y="0"/>
          <a:ext cx="0" cy="0"/>
          <a:chOff x="0" y="0"/>
          <a:chExt cx="0" cy="0"/>
        </a:xfrm>
      </p:grpSpPr>
      <p:sp>
        <p:nvSpPr>
          <p:cNvPr id="44" name="Google Shape;44;p28"/>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28"/>
          <p:cNvSpPr txBox="1"/>
          <p:nvPr>
            <p:ph idx="1" type="body"/>
          </p:nvPr>
        </p:nvSpPr>
        <p:spPr>
          <a:xfrm>
            <a:off x="1103312" y="2060575"/>
            <a:ext cx="4396339" cy="4195763"/>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sz="1800"/>
            </a:lvl1pPr>
            <a:lvl2pPr indent="-309880" lvl="1" marL="914400" algn="l">
              <a:spcBef>
                <a:spcPts val="1000"/>
              </a:spcBef>
              <a:spcAft>
                <a:spcPts val="0"/>
              </a:spcAft>
              <a:buSzPts val="1280"/>
              <a:buChar char="►"/>
              <a:defRPr sz="1600"/>
            </a:lvl2pPr>
            <a:lvl3pPr indent="-299720" lvl="2" marL="1371600" algn="l">
              <a:spcBef>
                <a:spcPts val="1000"/>
              </a:spcBef>
              <a:spcAft>
                <a:spcPts val="0"/>
              </a:spcAft>
              <a:buSzPts val="1120"/>
              <a:buChar char="►"/>
              <a:defRPr sz="1400"/>
            </a:lvl3pPr>
            <a:lvl4pPr indent="-289560" lvl="3" marL="1828800" algn="l">
              <a:spcBef>
                <a:spcPts val="1000"/>
              </a:spcBef>
              <a:spcAft>
                <a:spcPts val="0"/>
              </a:spcAft>
              <a:buSzPts val="960"/>
              <a:buChar char="►"/>
              <a:defRPr sz="1200"/>
            </a:lvl4pPr>
            <a:lvl5pPr indent="-289560" lvl="4" marL="2286000" algn="l">
              <a:spcBef>
                <a:spcPts val="1000"/>
              </a:spcBef>
              <a:spcAft>
                <a:spcPts val="0"/>
              </a:spcAft>
              <a:buSzPts val="960"/>
              <a:buChar char="►"/>
              <a:defRPr sz="1200"/>
            </a:lvl5pPr>
            <a:lvl6pPr indent="-289560" lvl="5" marL="2743200" algn="l">
              <a:spcBef>
                <a:spcPts val="1000"/>
              </a:spcBef>
              <a:spcAft>
                <a:spcPts val="0"/>
              </a:spcAft>
              <a:buSzPts val="960"/>
              <a:buChar char="►"/>
              <a:defRPr sz="1200"/>
            </a:lvl6pPr>
            <a:lvl7pPr indent="-289560" lvl="6" marL="3200400" algn="l">
              <a:spcBef>
                <a:spcPts val="1000"/>
              </a:spcBef>
              <a:spcAft>
                <a:spcPts val="0"/>
              </a:spcAft>
              <a:buSzPts val="960"/>
              <a:buChar char="►"/>
              <a:defRPr sz="1200"/>
            </a:lvl7pPr>
            <a:lvl8pPr indent="-289560" lvl="7" marL="3657600" algn="l">
              <a:spcBef>
                <a:spcPts val="1000"/>
              </a:spcBef>
              <a:spcAft>
                <a:spcPts val="0"/>
              </a:spcAft>
              <a:buSzPts val="960"/>
              <a:buChar char="►"/>
              <a:defRPr sz="1200"/>
            </a:lvl8pPr>
            <a:lvl9pPr indent="-289560" lvl="8" marL="4114800" algn="l">
              <a:spcBef>
                <a:spcPts val="1000"/>
              </a:spcBef>
              <a:spcAft>
                <a:spcPts val="0"/>
              </a:spcAft>
              <a:buSzPts val="960"/>
              <a:buChar char="►"/>
              <a:defRPr sz="1200"/>
            </a:lvl9pPr>
          </a:lstStyle>
          <a:p/>
        </p:txBody>
      </p:sp>
      <p:sp>
        <p:nvSpPr>
          <p:cNvPr id="46" name="Google Shape;46;p28"/>
          <p:cNvSpPr txBox="1"/>
          <p:nvPr>
            <p:ph idx="2" type="body"/>
          </p:nvPr>
        </p:nvSpPr>
        <p:spPr>
          <a:xfrm>
            <a:off x="5654493" y="2056092"/>
            <a:ext cx="4396341" cy="4200245"/>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sz="1800"/>
            </a:lvl1pPr>
            <a:lvl2pPr indent="-309880" lvl="1" marL="914400" algn="l">
              <a:spcBef>
                <a:spcPts val="1000"/>
              </a:spcBef>
              <a:spcAft>
                <a:spcPts val="0"/>
              </a:spcAft>
              <a:buSzPts val="1280"/>
              <a:buChar char="►"/>
              <a:defRPr sz="1600"/>
            </a:lvl2pPr>
            <a:lvl3pPr indent="-299720" lvl="2" marL="1371600" algn="l">
              <a:spcBef>
                <a:spcPts val="1000"/>
              </a:spcBef>
              <a:spcAft>
                <a:spcPts val="0"/>
              </a:spcAft>
              <a:buSzPts val="1120"/>
              <a:buChar char="►"/>
              <a:defRPr sz="1400"/>
            </a:lvl3pPr>
            <a:lvl4pPr indent="-289560" lvl="3" marL="1828800" algn="l">
              <a:spcBef>
                <a:spcPts val="1000"/>
              </a:spcBef>
              <a:spcAft>
                <a:spcPts val="0"/>
              </a:spcAft>
              <a:buSzPts val="960"/>
              <a:buChar char="►"/>
              <a:defRPr sz="1200"/>
            </a:lvl4pPr>
            <a:lvl5pPr indent="-289560" lvl="4" marL="2286000" algn="l">
              <a:spcBef>
                <a:spcPts val="1000"/>
              </a:spcBef>
              <a:spcAft>
                <a:spcPts val="0"/>
              </a:spcAft>
              <a:buSzPts val="960"/>
              <a:buChar char="►"/>
              <a:defRPr sz="1200"/>
            </a:lvl5pPr>
            <a:lvl6pPr indent="-289560" lvl="5" marL="2743200" algn="l">
              <a:spcBef>
                <a:spcPts val="1000"/>
              </a:spcBef>
              <a:spcAft>
                <a:spcPts val="0"/>
              </a:spcAft>
              <a:buSzPts val="960"/>
              <a:buChar char="►"/>
              <a:defRPr sz="1200"/>
            </a:lvl6pPr>
            <a:lvl7pPr indent="-289560" lvl="6" marL="3200400" algn="l">
              <a:spcBef>
                <a:spcPts val="1000"/>
              </a:spcBef>
              <a:spcAft>
                <a:spcPts val="0"/>
              </a:spcAft>
              <a:buSzPts val="960"/>
              <a:buChar char="►"/>
              <a:defRPr sz="1200"/>
            </a:lvl7pPr>
            <a:lvl8pPr indent="-289560" lvl="7" marL="3657600" algn="l">
              <a:spcBef>
                <a:spcPts val="1000"/>
              </a:spcBef>
              <a:spcAft>
                <a:spcPts val="0"/>
              </a:spcAft>
              <a:buSzPts val="960"/>
              <a:buChar char="►"/>
              <a:defRPr sz="1200"/>
            </a:lvl8pPr>
            <a:lvl9pPr indent="-289560" lvl="8" marL="4114800" algn="l">
              <a:spcBef>
                <a:spcPts val="1000"/>
              </a:spcBef>
              <a:spcAft>
                <a:spcPts val="0"/>
              </a:spcAft>
              <a:buSzPts val="960"/>
              <a:buChar char="►"/>
              <a:defRPr sz="1200"/>
            </a:lvl9pPr>
          </a:lstStyle>
          <a:p/>
        </p:txBody>
      </p:sp>
      <p:sp>
        <p:nvSpPr>
          <p:cNvPr id="47" name="Google Shape;47;p28"/>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28"/>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28"/>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0" name="Shape 50"/>
        <p:cNvGrpSpPr/>
        <p:nvPr/>
      </p:nvGrpSpPr>
      <p:grpSpPr>
        <a:xfrm>
          <a:off x="0" y="0"/>
          <a:ext cx="0" cy="0"/>
          <a:chOff x="0" y="0"/>
          <a:chExt cx="0" cy="0"/>
        </a:xfrm>
      </p:grpSpPr>
      <p:sp>
        <p:nvSpPr>
          <p:cNvPr id="51" name="Google Shape;51;p29"/>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42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9"/>
          <p:cNvSpPr txBox="1"/>
          <p:nvPr>
            <p:ph idx="1" type="body"/>
          </p:nvPr>
        </p:nvSpPr>
        <p:spPr>
          <a:xfrm>
            <a:off x="1103313" y="1905000"/>
            <a:ext cx="4396338"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ACED5"/>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53" name="Google Shape;53;p29"/>
          <p:cNvSpPr txBox="1"/>
          <p:nvPr>
            <p:ph idx="2" type="body"/>
          </p:nvPr>
        </p:nvSpPr>
        <p:spPr>
          <a:xfrm>
            <a:off x="1103312" y="2514600"/>
            <a:ext cx="4396339" cy="3741738"/>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sz="1800"/>
            </a:lvl1pPr>
            <a:lvl2pPr indent="-309880" lvl="1" marL="914400" algn="l">
              <a:spcBef>
                <a:spcPts val="1000"/>
              </a:spcBef>
              <a:spcAft>
                <a:spcPts val="0"/>
              </a:spcAft>
              <a:buSzPts val="1280"/>
              <a:buChar char="►"/>
              <a:defRPr sz="1600"/>
            </a:lvl2pPr>
            <a:lvl3pPr indent="-299720" lvl="2" marL="1371600" algn="l">
              <a:spcBef>
                <a:spcPts val="1000"/>
              </a:spcBef>
              <a:spcAft>
                <a:spcPts val="0"/>
              </a:spcAft>
              <a:buSzPts val="1120"/>
              <a:buChar char="►"/>
              <a:defRPr sz="1400"/>
            </a:lvl3pPr>
            <a:lvl4pPr indent="-289560" lvl="3" marL="1828800" algn="l">
              <a:spcBef>
                <a:spcPts val="1000"/>
              </a:spcBef>
              <a:spcAft>
                <a:spcPts val="0"/>
              </a:spcAft>
              <a:buSzPts val="960"/>
              <a:buChar char="►"/>
              <a:defRPr sz="1200"/>
            </a:lvl4pPr>
            <a:lvl5pPr indent="-289560" lvl="4" marL="2286000" algn="l">
              <a:spcBef>
                <a:spcPts val="1000"/>
              </a:spcBef>
              <a:spcAft>
                <a:spcPts val="0"/>
              </a:spcAft>
              <a:buSzPts val="960"/>
              <a:buChar char="►"/>
              <a:defRPr sz="1200"/>
            </a:lvl5pPr>
            <a:lvl6pPr indent="-289560" lvl="5" marL="2743200" algn="l">
              <a:spcBef>
                <a:spcPts val="1000"/>
              </a:spcBef>
              <a:spcAft>
                <a:spcPts val="0"/>
              </a:spcAft>
              <a:buSzPts val="960"/>
              <a:buChar char="►"/>
              <a:defRPr sz="1200"/>
            </a:lvl6pPr>
            <a:lvl7pPr indent="-289560" lvl="6" marL="3200400" algn="l">
              <a:spcBef>
                <a:spcPts val="1000"/>
              </a:spcBef>
              <a:spcAft>
                <a:spcPts val="0"/>
              </a:spcAft>
              <a:buSzPts val="960"/>
              <a:buChar char="►"/>
              <a:defRPr sz="1200"/>
            </a:lvl7pPr>
            <a:lvl8pPr indent="-289560" lvl="7" marL="3657600" algn="l">
              <a:spcBef>
                <a:spcPts val="1000"/>
              </a:spcBef>
              <a:spcAft>
                <a:spcPts val="0"/>
              </a:spcAft>
              <a:buSzPts val="960"/>
              <a:buChar char="►"/>
              <a:defRPr sz="1200"/>
            </a:lvl8pPr>
            <a:lvl9pPr indent="-289560" lvl="8" marL="4114800" algn="l">
              <a:spcBef>
                <a:spcPts val="1000"/>
              </a:spcBef>
              <a:spcAft>
                <a:spcPts val="0"/>
              </a:spcAft>
              <a:buSzPts val="960"/>
              <a:buChar char="►"/>
              <a:defRPr sz="1200"/>
            </a:lvl9pPr>
          </a:lstStyle>
          <a:p/>
        </p:txBody>
      </p:sp>
      <p:sp>
        <p:nvSpPr>
          <p:cNvPr id="54" name="Google Shape;54;p29"/>
          <p:cNvSpPr txBox="1"/>
          <p:nvPr>
            <p:ph idx="3" type="body"/>
          </p:nvPr>
        </p:nvSpPr>
        <p:spPr>
          <a:xfrm>
            <a:off x="5654495" y="1905000"/>
            <a:ext cx="4396339"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ACED5"/>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55" name="Google Shape;55;p29"/>
          <p:cNvSpPr txBox="1"/>
          <p:nvPr>
            <p:ph idx="4" type="body"/>
          </p:nvPr>
        </p:nvSpPr>
        <p:spPr>
          <a:xfrm>
            <a:off x="5654495" y="2514600"/>
            <a:ext cx="4396339" cy="3741738"/>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sz="1800"/>
            </a:lvl1pPr>
            <a:lvl2pPr indent="-309880" lvl="1" marL="914400" algn="l">
              <a:spcBef>
                <a:spcPts val="1000"/>
              </a:spcBef>
              <a:spcAft>
                <a:spcPts val="0"/>
              </a:spcAft>
              <a:buSzPts val="1280"/>
              <a:buChar char="►"/>
              <a:defRPr sz="1600"/>
            </a:lvl2pPr>
            <a:lvl3pPr indent="-299720" lvl="2" marL="1371600" algn="l">
              <a:spcBef>
                <a:spcPts val="1000"/>
              </a:spcBef>
              <a:spcAft>
                <a:spcPts val="0"/>
              </a:spcAft>
              <a:buSzPts val="1120"/>
              <a:buChar char="►"/>
              <a:defRPr sz="1400"/>
            </a:lvl3pPr>
            <a:lvl4pPr indent="-289560" lvl="3" marL="1828800" algn="l">
              <a:spcBef>
                <a:spcPts val="1000"/>
              </a:spcBef>
              <a:spcAft>
                <a:spcPts val="0"/>
              </a:spcAft>
              <a:buSzPts val="960"/>
              <a:buChar char="►"/>
              <a:defRPr sz="1200"/>
            </a:lvl4pPr>
            <a:lvl5pPr indent="-289560" lvl="4" marL="2286000" algn="l">
              <a:spcBef>
                <a:spcPts val="1000"/>
              </a:spcBef>
              <a:spcAft>
                <a:spcPts val="0"/>
              </a:spcAft>
              <a:buSzPts val="960"/>
              <a:buChar char="►"/>
              <a:defRPr sz="1200"/>
            </a:lvl5pPr>
            <a:lvl6pPr indent="-289560" lvl="5" marL="2743200" algn="l">
              <a:spcBef>
                <a:spcPts val="1000"/>
              </a:spcBef>
              <a:spcAft>
                <a:spcPts val="0"/>
              </a:spcAft>
              <a:buSzPts val="960"/>
              <a:buChar char="►"/>
              <a:defRPr sz="1200"/>
            </a:lvl6pPr>
            <a:lvl7pPr indent="-289560" lvl="6" marL="3200400" algn="l">
              <a:spcBef>
                <a:spcPts val="1000"/>
              </a:spcBef>
              <a:spcAft>
                <a:spcPts val="0"/>
              </a:spcAft>
              <a:buSzPts val="960"/>
              <a:buChar char="►"/>
              <a:defRPr sz="1200"/>
            </a:lvl7pPr>
            <a:lvl8pPr indent="-289560" lvl="7" marL="3657600" algn="l">
              <a:spcBef>
                <a:spcPts val="1000"/>
              </a:spcBef>
              <a:spcAft>
                <a:spcPts val="0"/>
              </a:spcAft>
              <a:buSzPts val="960"/>
              <a:buChar char="►"/>
              <a:defRPr sz="1200"/>
            </a:lvl8pPr>
            <a:lvl9pPr indent="-289560" lvl="8" marL="4114800" algn="l">
              <a:spcBef>
                <a:spcPts val="1000"/>
              </a:spcBef>
              <a:spcAft>
                <a:spcPts val="0"/>
              </a:spcAft>
              <a:buSzPts val="960"/>
              <a:buChar char="►"/>
              <a:defRPr sz="1200"/>
            </a:lvl9pPr>
          </a:lstStyle>
          <a:p/>
        </p:txBody>
      </p:sp>
      <p:sp>
        <p:nvSpPr>
          <p:cNvPr id="56" name="Google Shape;56;p29"/>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9"/>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29"/>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9" name="Shape 59"/>
        <p:cNvGrpSpPr/>
        <p:nvPr/>
      </p:nvGrpSpPr>
      <p:grpSpPr>
        <a:xfrm>
          <a:off x="0" y="0"/>
          <a:ext cx="0" cy="0"/>
          <a:chOff x="0" y="0"/>
          <a:chExt cx="0" cy="0"/>
        </a:xfrm>
      </p:grpSpPr>
      <p:sp>
        <p:nvSpPr>
          <p:cNvPr id="60" name="Google Shape;60;p30"/>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30"/>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30"/>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30"/>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4" name="Shape 64"/>
        <p:cNvGrpSpPr/>
        <p:nvPr/>
      </p:nvGrpSpPr>
      <p:grpSpPr>
        <a:xfrm>
          <a:off x="0" y="0"/>
          <a:ext cx="0" cy="0"/>
          <a:chOff x="0" y="0"/>
          <a:chExt cx="0" cy="0"/>
        </a:xfrm>
      </p:grpSpPr>
      <p:sp>
        <p:nvSpPr>
          <p:cNvPr id="65" name="Google Shape;65;p31"/>
          <p:cNvSpPr txBox="1"/>
          <p:nvPr>
            <p:ph type="title"/>
          </p:nvPr>
        </p:nvSpPr>
        <p:spPr>
          <a:xfrm>
            <a:off x="1154953" y="1447800"/>
            <a:ext cx="3401064" cy="14478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2400"/>
              <a:buFont typeface="Century Gothic"/>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31"/>
          <p:cNvSpPr txBox="1"/>
          <p:nvPr>
            <p:ph idx="1" type="body"/>
          </p:nvPr>
        </p:nvSpPr>
        <p:spPr>
          <a:xfrm>
            <a:off x="4784616" y="1447800"/>
            <a:ext cx="5195997" cy="4572000"/>
          </a:xfrm>
          <a:prstGeom prst="rect">
            <a:avLst/>
          </a:prstGeom>
          <a:noFill/>
          <a:ln>
            <a:noFill/>
          </a:ln>
        </p:spPr>
        <p:txBody>
          <a:bodyPr anchorCtr="0" anchor="ctr" bIns="45700" lIns="91425" spcFirstLastPara="1" rIns="91425" wrap="square" tIns="45700">
            <a:normAutofit/>
          </a:bodyPr>
          <a:lstStyle>
            <a:lvl1pPr indent="-330200" lvl="0" marL="457200" algn="l">
              <a:spcBef>
                <a:spcPts val="1000"/>
              </a:spcBef>
              <a:spcAft>
                <a:spcPts val="0"/>
              </a:spcAft>
              <a:buSzPts val="1600"/>
              <a:buChar char="►"/>
              <a:defRPr sz="2000"/>
            </a:lvl1pPr>
            <a:lvl2pPr indent="-320040" lvl="1" marL="914400" algn="l">
              <a:spcBef>
                <a:spcPts val="1000"/>
              </a:spcBef>
              <a:spcAft>
                <a:spcPts val="0"/>
              </a:spcAft>
              <a:buSzPts val="1440"/>
              <a:buChar char="►"/>
              <a:defRPr sz="1800"/>
            </a:lvl2pPr>
            <a:lvl3pPr indent="-309880" lvl="2" marL="1371600" algn="l">
              <a:spcBef>
                <a:spcPts val="1000"/>
              </a:spcBef>
              <a:spcAft>
                <a:spcPts val="0"/>
              </a:spcAft>
              <a:buSzPts val="1280"/>
              <a:buChar char="►"/>
              <a:defRPr sz="1600"/>
            </a:lvl3pPr>
            <a:lvl4pPr indent="-299720" lvl="3" marL="1828800" algn="l">
              <a:spcBef>
                <a:spcPts val="1000"/>
              </a:spcBef>
              <a:spcAft>
                <a:spcPts val="0"/>
              </a:spcAft>
              <a:buSzPts val="1120"/>
              <a:buChar char="►"/>
              <a:defRPr sz="1400"/>
            </a:lvl4pPr>
            <a:lvl5pPr indent="-299720" lvl="4" marL="2286000" algn="l">
              <a:spcBef>
                <a:spcPts val="1000"/>
              </a:spcBef>
              <a:spcAft>
                <a:spcPts val="0"/>
              </a:spcAft>
              <a:buSzPts val="1120"/>
              <a:buChar char="►"/>
              <a:defRPr sz="1400"/>
            </a:lvl5pPr>
            <a:lvl6pPr indent="-299720" lvl="5" marL="2743200" algn="l">
              <a:spcBef>
                <a:spcPts val="1000"/>
              </a:spcBef>
              <a:spcAft>
                <a:spcPts val="0"/>
              </a:spcAft>
              <a:buSzPts val="1120"/>
              <a:buChar char="►"/>
              <a:defRPr sz="1400"/>
            </a:lvl6pPr>
            <a:lvl7pPr indent="-299720" lvl="6" marL="3200400" algn="l">
              <a:spcBef>
                <a:spcPts val="1000"/>
              </a:spcBef>
              <a:spcAft>
                <a:spcPts val="0"/>
              </a:spcAft>
              <a:buSzPts val="1120"/>
              <a:buChar char="►"/>
              <a:defRPr sz="1400"/>
            </a:lvl7pPr>
            <a:lvl8pPr indent="-299720" lvl="7" marL="3657600" algn="l">
              <a:spcBef>
                <a:spcPts val="1000"/>
              </a:spcBef>
              <a:spcAft>
                <a:spcPts val="0"/>
              </a:spcAft>
              <a:buSzPts val="1120"/>
              <a:buChar char="►"/>
              <a:defRPr sz="1400"/>
            </a:lvl8pPr>
            <a:lvl9pPr indent="-299720" lvl="8" marL="4114800" algn="l">
              <a:spcBef>
                <a:spcPts val="1000"/>
              </a:spcBef>
              <a:spcAft>
                <a:spcPts val="0"/>
              </a:spcAft>
              <a:buSzPts val="1120"/>
              <a:buChar char="►"/>
              <a:defRPr sz="1400"/>
            </a:lvl9pPr>
          </a:lstStyle>
          <a:p/>
        </p:txBody>
      </p:sp>
      <p:sp>
        <p:nvSpPr>
          <p:cNvPr id="67" name="Google Shape;67;p31"/>
          <p:cNvSpPr txBox="1"/>
          <p:nvPr>
            <p:ph idx="2" type="body"/>
          </p:nvPr>
        </p:nvSpPr>
        <p:spPr>
          <a:xfrm>
            <a:off x="1154953" y="3129280"/>
            <a:ext cx="3401063" cy="289559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68" name="Google Shape;68;p31"/>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31"/>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31"/>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1" name="Shape 71"/>
        <p:cNvGrpSpPr/>
        <p:nvPr/>
      </p:nvGrpSpPr>
      <p:grpSpPr>
        <a:xfrm>
          <a:off x="0" y="0"/>
          <a:ext cx="0" cy="0"/>
          <a:chOff x="0" y="0"/>
          <a:chExt cx="0" cy="0"/>
        </a:xfrm>
      </p:grpSpPr>
      <p:sp>
        <p:nvSpPr>
          <p:cNvPr id="72" name="Google Shape;72;p32"/>
          <p:cNvSpPr txBox="1"/>
          <p:nvPr>
            <p:ph type="title"/>
          </p:nvPr>
        </p:nvSpPr>
        <p:spPr>
          <a:xfrm>
            <a:off x="1153907" y="1854192"/>
            <a:ext cx="5092906" cy="157480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2"/>
              </a:buClr>
              <a:buSzPts val="3600"/>
              <a:buFont typeface="Century Gothic"/>
              <a:buNone/>
              <a:defRPr b="0"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32"/>
          <p:cNvSpPr/>
          <p:nvPr>
            <p:ph idx="2" type="pic"/>
          </p:nvPr>
        </p:nvSpPr>
        <p:spPr>
          <a:xfrm>
            <a:off x="6949546" y="1143000"/>
            <a:ext cx="3200400" cy="4572000"/>
          </a:xfrm>
          <a:prstGeom prst="roundRect">
            <a:avLst>
              <a:gd fmla="val 1858" name="adj"/>
            </a:avLst>
          </a:prstGeom>
          <a:noFill/>
          <a:ln>
            <a:noFill/>
          </a:ln>
          <a:effectLst>
            <a:outerShdw blurRad="50800" rotWithShape="0" algn="tl" dir="5400000" dist="50800">
              <a:srgbClr val="000000">
                <a:alpha val="43137"/>
              </a:srgbClr>
            </a:outerShdw>
          </a:effectLst>
        </p:spPr>
      </p:sp>
      <p:sp>
        <p:nvSpPr>
          <p:cNvPr id="74" name="Google Shape;74;p32"/>
          <p:cNvSpPr txBox="1"/>
          <p:nvPr>
            <p:ph idx="1" type="body"/>
          </p:nvPr>
        </p:nvSpPr>
        <p:spPr>
          <a:xfrm>
            <a:off x="1154954" y="3657600"/>
            <a:ext cx="5084979" cy="13716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75" name="Google Shape;75;p32"/>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32"/>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32"/>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78" name="Shape 78"/>
        <p:cNvGrpSpPr/>
        <p:nvPr/>
      </p:nvGrpSpPr>
      <p:grpSpPr>
        <a:xfrm>
          <a:off x="0" y="0"/>
          <a:ext cx="0" cy="0"/>
          <a:chOff x="0" y="0"/>
          <a:chExt cx="0" cy="0"/>
        </a:xfrm>
      </p:grpSpPr>
      <p:sp>
        <p:nvSpPr>
          <p:cNvPr id="79" name="Google Shape;79;p33"/>
          <p:cNvSpPr txBox="1"/>
          <p:nvPr>
            <p:ph type="title"/>
          </p:nvPr>
        </p:nvSpPr>
        <p:spPr>
          <a:xfrm>
            <a:off x="1154956" y="4800587"/>
            <a:ext cx="8825657"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2"/>
              </a:buClr>
              <a:buSzPts val="2400"/>
              <a:buFont typeface="Century Gothic"/>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33"/>
          <p:cNvSpPr/>
          <p:nvPr>
            <p:ph idx="2" type="pic"/>
          </p:nvPr>
        </p:nvSpPr>
        <p:spPr>
          <a:xfrm>
            <a:off x="1154955" y="685800"/>
            <a:ext cx="8825658" cy="3640666"/>
          </a:xfrm>
          <a:prstGeom prst="roundRect">
            <a:avLst>
              <a:gd fmla="val 1858" name="adj"/>
            </a:avLst>
          </a:prstGeom>
          <a:noFill/>
          <a:ln>
            <a:noFill/>
          </a:ln>
          <a:effectLst>
            <a:outerShdw blurRad="50800" rotWithShape="0" algn="tl" dir="5400000" dist="50800">
              <a:srgbClr val="000000">
                <a:alpha val="43137"/>
              </a:srgbClr>
            </a:outerShdw>
          </a:effectLst>
        </p:spPr>
      </p:sp>
      <p:sp>
        <p:nvSpPr>
          <p:cNvPr id="81" name="Google Shape;81;p33"/>
          <p:cNvSpPr txBox="1"/>
          <p:nvPr>
            <p:ph idx="1" type="body"/>
          </p:nvPr>
        </p:nvSpPr>
        <p:spPr>
          <a:xfrm>
            <a:off x="1154956" y="5367325"/>
            <a:ext cx="8825656" cy="493712"/>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960"/>
              <a:buNone/>
              <a:defRPr sz="12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82" name="Google Shape;82;p33"/>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33"/>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33"/>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85" name="Shape 85"/>
        <p:cNvGrpSpPr/>
        <p:nvPr/>
      </p:nvGrpSpPr>
      <p:grpSpPr>
        <a:xfrm>
          <a:off x="0" y="0"/>
          <a:ext cx="0" cy="0"/>
          <a:chOff x="0" y="0"/>
          <a:chExt cx="0" cy="0"/>
        </a:xfrm>
      </p:grpSpPr>
      <p:sp>
        <p:nvSpPr>
          <p:cNvPr id="86" name="Google Shape;86;p34"/>
          <p:cNvSpPr txBox="1"/>
          <p:nvPr>
            <p:ph type="title"/>
          </p:nvPr>
        </p:nvSpPr>
        <p:spPr>
          <a:xfrm>
            <a:off x="1154954" y="1447800"/>
            <a:ext cx="8825659" cy="198120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 name="Google Shape;87;p34"/>
          <p:cNvSpPr txBox="1"/>
          <p:nvPr>
            <p:ph idx="1" type="body"/>
          </p:nvPr>
        </p:nvSpPr>
        <p:spPr>
          <a:xfrm>
            <a:off x="1154954" y="3657600"/>
            <a:ext cx="8825659" cy="2362200"/>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88" name="Google Shape;88;p34"/>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34"/>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34"/>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91" name="Shape 91"/>
        <p:cNvGrpSpPr/>
        <p:nvPr/>
      </p:nvGrpSpPr>
      <p:grpSpPr>
        <a:xfrm>
          <a:off x="0" y="0"/>
          <a:ext cx="0" cy="0"/>
          <a:chOff x="0" y="0"/>
          <a:chExt cx="0" cy="0"/>
        </a:xfrm>
      </p:grpSpPr>
      <p:sp>
        <p:nvSpPr>
          <p:cNvPr id="92" name="Google Shape;92;p35"/>
          <p:cNvSpPr txBox="1"/>
          <p:nvPr>
            <p:ph type="title"/>
          </p:nvPr>
        </p:nvSpPr>
        <p:spPr>
          <a:xfrm>
            <a:off x="1574801" y="1447800"/>
            <a:ext cx="7999315" cy="2323374"/>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35"/>
          <p:cNvSpPr txBox="1"/>
          <p:nvPr>
            <p:ph idx="1" type="body"/>
          </p:nvPr>
        </p:nvSpPr>
        <p:spPr>
          <a:xfrm>
            <a:off x="1930400" y="3771174"/>
            <a:ext cx="7279649" cy="342174"/>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b="0" i="0" sz="1400" cap="small">
                <a:solidFill>
                  <a:srgbClr val="8ACED5"/>
                </a:solidFill>
                <a:latin typeface="Century Gothic"/>
                <a:ea typeface="Century Gothic"/>
                <a:cs typeface="Century Gothic"/>
                <a:sym typeface="Century Gothic"/>
              </a:defRPr>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94" name="Google Shape;94;p35"/>
          <p:cNvSpPr txBox="1"/>
          <p:nvPr>
            <p:ph idx="2" type="body"/>
          </p:nvPr>
        </p:nvSpPr>
        <p:spPr>
          <a:xfrm>
            <a:off x="1154954" y="4350657"/>
            <a:ext cx="8825659" cy="1676400"/>
          </a:xfrm>
          <a:prstGeom prst="rect">
            <a:avLst/>
          </a:prstGeom>
          <a:noFill/>
          <a:ln>
            <a:noFill/>
          </a:ln>
        </p:spPr>
        <p:txBody>
          <a:bodyPr anchorCtr="0" anchor="ctr" bIns="45700" lIns="91425" spcFirstLastPara="1" rIns="91425" wrap="square" tIns="45700">
            <a:normAutofit/>
          </a:bodyPr>
          <a:lstStyle>
            <a:lvl1pPr indent="-228600" lvl="0" marL="457200" algn="l">
              <a:spcBef>
                <a:spcPts val="1000"/>
              </a:spcBef>
              <a:spcAft>
                <a:spcPts val="0"/>
              </a:spcAft>
              <a:buSzPts val="1440"/>
              <a:buNone/>
              <a:defRPr sz="18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95" name="Google Shape;95;p35"/>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6" name="Google Shape;96;p35"/>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7" name="Google Shape;97;p35"/>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
        <p:nvSpPr>
          <p:cNvPr id="98" name="Google Shape;98;p35"/>
          <p:cNvSpPr txBox="1"/>
          <p:nvPr/>
        </p:nvSpPr>
        <p:spPr>
          <a:xfrm>
            <a:off x="898295" y="971253"/>
            <a:ext cx="801912" cy="1969770"/>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GB" sz="12200" u="none" cap="none" strike="noStrike">
                <a:solidFill>
                  <a:srgbClr val="8ACED5"/>
                </a:solidFill>
                <a:latin typeface="Arial"/>
                <a:ea typeface="Arial"/>
                <a:cs typeface="Arial"/>
                <a:sym typeface="Arial"/>
              </a:rPr>
              <a:t>“</a:t>
            </a:r>
            <a:endParaRPr/>
          </a:p>
        </p:txBody>
      </p:sp>
      <p:sp>
        <p:nvSpPr>
          <p:cNvPr id="99" name="Google Shape;99;p35"/>
          <p:cNvSpPr txBox="1"/>
          <p:nvPr/>
        </p:nvSpPr>
        <p:spPr>
          <a:xfrm>
            <a:off x="9330490" y="2613787"/>
            <a:ext cx="801912" cy="1969770"/>
          </a:xfrm>
          <a:prstGeom prst="rect">
            <a:avLst/>
          </a:prstGeom>
          <a:noFill/>
          <a:ln>
            <a:noFill/>
          </a:ln>
        </p:spPr>
        <p:txBody>
          <a:bodyPr anchorCtr="0" anchor="t" bIns="45700" lIns="91425" spcFirstLastPara="1" rIns="91425" wrap="square" tIns="45700">
            <a:spAutoFit/>
          </a:bodyPr>
          <a:lstStyle/>
          <a:p>
            <a:pPr indent="0" lvl="0" marL="0" marR="0" rtl="0" algn="r">
              <a:spcBef>
                <a:spcPts val="0"/>
              </a:spcBef>
              <a:spcAft>
                <a:spcPts val="0"/>
              </a:spcAft>
              <a:buNone/>
            </a:pPr>
            <a:r>
              <a:rPr b="0" i="0" lang="en-GB" sz="12200" u="none" cap="none" strike="noStrike">
                <a:solidFill>
                  <a:srgbClr val="8ACED5"/>
                </a:solidFill>
                <a:latin typeface="Arial"/>
                <a:ea typeface="Arial"/>
                <a:cs typeface="Arial"/>
                <a:sym typeface="Arial"/>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00" name="Shape 100"/>
        <p:cNvGrpSpPr/>
        <p:nvPr/>
      </p:nvGrpSpPr>
      <p:grpSpPr>
        <a:xfrm>
          <a:off x="0" y="0"/>
          <a:ext cx="0" cy="0"/>
          <a:chOff x="0" y="0"/>
          <a:chExt cx="0" cy="0"/>
        </a:xfrm>
      </p:grpSpPr>
      <p:sp>
        <p:nvSpPr>
          <p:cNvPr id="101" name="Google Shape;101;p36"/>
          <p:cNvSpPr txBox="1"/>
          <p:nvPr>
            <p:ph type="title"/>
          </p:nvPr>
        </p:nvSpPr>
        <p:spPr>
          <a:xfrm>
            <a:off x="1154954" y="3124201"/>
            <a:ext cx="8825660" cy="165318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4000"/>
              <a:buFont typeface="Century Gothic"/>
              <a:buNone/>
              <a:defRPr b="0" sz="40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2" name="Google Shape;102;p36"/>
          <p:cNvSpPr txBox="1"/>
          <p:nvPr>
            <p:ph idx="1" type="body"/>
          </p:nvPr>
        </p:nvSpPr>
        <p:spPr>
          <a:xfrm>
            <a:off x="1154954" y="4777381"/>
            <a:ext cx="8825659"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600"/>
              <a:buNone/>
              <a:defRPr sz="2000" cap="none">
                <a:solidFill>
                  <a:srgbClr val="8ACED5"/>
                </a:solidFill>
              </a:defRPr>
            </a:lvl1pPr>
            <a:lvl2pPr indent="-228600" lvl="1" marL="914400" algn="l">
              <a:spcBef>
                <a:spcPts val="1000"/>
              </a:spcBef>
              <a:spcAft>
                <a:spcPts val="0"/>
              </a:spcAft>
              <a:buSzPts val="1440"/>
              <a:buNone/>
              <a:defRPr sz="1800">
                <a:solidFill>
                  <a:schemeClr val="lt1"/>
                </a:solidFill>
              </a:defRPr>
            </a:lvl2pPr>
            <a:lvl3pPr indent="-228600" lvl="2" marL="1371600" algn="l">
              <a:spcBef>
                <a:spcPts val="1000"/>
              </a:spcBef>
              <a:spcAft>
                <a:spcPts val="0"/>
              </a:spcAft>
              <a:buSzPts val="1280"/>
              <a:buNone/>
              <a:defRPr sz="1600">
                <a:solidFill>
                  <a:schemeClr val="lt1"/>
                </a:solidFill>
              </a:defRPr>
            </a:lvl3pPr>
            <a:lvl4pPr indent="-228600" lvl="3" marL="1828800" algn="l">
              <a:spcBef>
                <a:spcPts val="1000"/>
              </a:spcBef>
              <a:spcAft>
                <a:spcPts val="0"/>
              </a:spcAft>
              <a:buSzPts val="1120"/>
              <a:buNone/>
              <a:defRPr sz="1400">
                <a:solidFill>
                  <a:schemeClr val="lt1"/>
                </a:solidFill>
              </a:defRPr>
            </a:lvl4pPr>
            <a:lvl5pPr indent="-228600" lvl="4" marL="2286000" algn="l">
              <a:spcBef>
                <a:spcPts val="1000"/>
              </a:spcBef>
              <a:spcAft>
                <a:spcPts val="0"/>
              </a:spcAft>
              <a:buSzPts val="1120"/>
              <a:buNone/>
              <a:defRPr sz="1400">
                <a:solidFill>
                  <a:schemeClr val="lt1"/>
                </a:solidFill>
              </a:defRPr>
            </a:lvl5pPr>
            <a:lvl6pPr indent="-228600" lvl="5" marL="2743200" algn="l">
              <a:spcBef>
                <a:spcPts val="1000"/>
              </a:spcBef>
              <a:spcAft>
                <a:spcPts val="0"/>
              </a:spcAft>
              <a:buSzPts val="1120"/>
              <a:buNone/>
              <a:defRPr sz="1400">
                <a:solidFill>
                  <a:schemeClr val="lt1"/>
                </a:solidFill>
              </a:defRPr>
            </a:lvl6pPr>
            <a:lvl7pPr indent="-228600" lvl="6" marL="3200400" algn="l">
              <a:spcBef>
                <a:spcPts val="1000"/>
              </a:spcBef>
              <a:spcAft>
                <a:spcPts val="0"/>
              </a:spcAft>
              <a:buSzPts val="1120"/>
              <a:buNone/>
              <a:defRPr sz="1400">
                <a:solidFill>
                  <a:schemeClr val="lt1"/>
                </a:solidFill>
              </a:defRPr>
            </a:lvl7pPr>
            <a:lvl8pPr indent="-228600" lvl="7" marL="3657600" algn="l">
              <a:spcBef>
                <a:spcPts val="1000"/>
              </a:spcBef>
              <a:spcAft>
                <a:spcPts val="0"/>
              </a:spcAft>
              <a:buSzPts val="1120"/>
              <a:buNone/>
              <a:defRPr sz="1400">
                <a:solidFill>
                  <a:schemeClr val="lt1"/>
                </a:solidFill>
              </a:defRPr>
            </a:lvl8pPr>
            <a:lvl9pPr indent="-228600" lvl="8" marL="4114800" algn="l">
              <a:spcBef>
                <a:spcPts val="1000"/>
              </a:spcBef>
              <a:spcAft>
                <a:spcPts val="0"/>
              </a:spcAft>
              <a:buSzPts val="1120"/>
              <a:buNone/>
              <a:defRPr sz="1400">
                <a:solidFill>
                  <a:schemeClr val="lt1"/>
                </a:solidFill>
              </a:defRPr>
            </a:lvl9pPr>
          </a:lstStyle>
          <a:p/>
        </p:txBody>
      </p:sp>
      <p:sp>
        <p:nvSpPr>
          <p:cNvPr id="103" name="Google Shape;103;p36"/>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4" name="Google Shape;104;p36"/>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36"/>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Column">
  <p:cSld name="3 Column">
    <p:spTree>
      <p:nvGrpSpPr>
        <p:cNvPr id="106" name="Shape 106"/>
        <p:cNvGrpSpPr/>
        <p:nvPr/>
      </p:nvGrpSpPr>
      <p:grpSpPr>
        <a:xfrm>
          <a:off x="0" y="0"/>
          <a:ext cx="0" cy="0"/>
          <a:chOff x="0" y="0"/>
          <a:chExt cx="0" cy="0"/>
        </a:xfrm>
      </p:grpSpPr>
      <p:sp>
        <p:nvSpPr>
          <p:cNvPr id="107" name="Google Shape;107;p37"/>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8" name="Google Shape;108;p37"/>
          <p:cNvSpPr txBox="1"/>
          <p:nvPr>
            <p:ph idx="1" type="body"/>
          </p:nvPr>
        </p:nvSpPr>
        <p:spPr>
          <a:xfrm>
            <a:off x="632947" y="1981200"/>
            <a:ext cx="2946866"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ACED5"/>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109" name="Google Shape;109;p37"/>
          <p:cNvSpPr txBox="1"/>
          <p:nvPr>
            <p:ph idx="2" type="body"/>
          </p:nvPr>
        </p:nvSpPr>
        <p:spPr>
          <a:xfrm>
            <a:off x="652463" y="2667000"/>
            <a:ext cx="2927350" cy="3589338"/>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110" name="Google Shape;110;p37"/>
          <p:cNvSpPr txBox="1"/>
          <p:nvPr>
            <p:ph idx="3" type="body"/>
          </p:nvPr>
        </p:nvSpPr>
        <p:spPr>
          <a:xfrm>
            <a:off x="3883659" y="1981200"/>
            <a:ext cx="2936241"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ACED5"/>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111" name="Google Shape;111;p37"/>
          <p:cNvSpPr txBox="1"/>
          <p:nvPr>
            <p:ph idx="4" type="body"/>
          </p:nvPr>
        </p:nvSpPr>
        <p:spPr>
          <a:xfrm>
            <a:off x="3873106" y="2667000"/>
            <a:ext cx="2946794" cy="3589338"/>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112" name="Google Shape;112;p37"/>
          <p:cNvSpPr txBox="1"/>
          <p:nvPr>
            <p:ph idx="5" type="body"/>
          </p:nvPr>
        </p:nvSpPr>
        <p:spPr>
          <a:xfrm>
            <a:off x="7124700" y="1981200"/>
            <a:ext cx="2932113"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ACED5"/>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113" name="Google Shape;113;p37"/>
          <p:cNvSpPr txBox="1"/>
          <p:nvPr>
            <p:ph idx="6" type="body"/>
          </p:nvPr>
        </p:nvSpPr>
        <p:spPr>
          <a:xfrm>
            <a:off x="7124700" y="2667000"/>
            <a:ext cx="2932113" cy="3589338"/>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cxnSp>
        <p:nvCxnSpPr>
          <p:cNvPr id="114" name="Google Shape;114;p37"/>
          <p:cNvCxnSpPr/>
          <p:nvPr/>
        </p:nvCxnSpPr>
        <p:spPr>
          <a:xfrm>
            <a:off x="3726142" y="2133600"/>
            <a:ext cx="0" cy="3962400"/>
          </a:xfrm>
          <a:prstGeom prst="straightConnector1">
            <a:avLst/>
          </a:prstGeom>
          <a:noFill/>
          <a:ln cap="flat" cmpd="sng" w="12700">
            <a:solidFill>
              <a:srgbClr val="8ACED5">
                <a:alpha val="40000"/>
              </a:srgbClr>
            </a:solidFill>
            <a:prstDash val="solid"/>
            <a:round/>
            <a:headEnd len="sm" w="sm" type="none"/>
            <a:tailEnd len="sm" w="sm" type="none"/>
          </a:ln>
        </p:spPr>
      </p:cxnSp>
      <p:cxnSp>
        <p:nvCxnSpPr>
          <p:cNvPr id="115" name="Google Shape;115;p37"/>
          <p:cNvCxnSpPr/>
          <p:nvPr/>
        </p:nvCxnSpPr>
        <p:spPr>
          <a:xfrm>
            <a:off x="6962227" y="2133600"/>
            <a:ext cx="0" cy="3966882"/>
          </a:xfrm>
          <a:prstGeom prst="straightConnector1">
            <a:avLst/>
          </a:prstGeom>
          <a:noFill/>
          <a:ln cap="flat" cmpd="sng" w="12700">
            <a:solidFill>
              <a:srgbClr val="8ACED5">
                <a:alpha val="40000"/>
              </a:srgbClr>
            </a:solidFill>
            <a:prstDash val="solid"/>
            <a:round/>
            <a:headEnd len="sm" w="sm" type="none"/>
            <a:tailEnd len="sm" w="sm" type="none"/>
          </a:ln>
        </p:spPr>
      </p:cxnSp>
      <p:sp>
        <p:nvSpPr>
          <p:cNvPr id="116" name="Google Shape;116;p37"/>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37"/>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8" name="Google Shape;118;p37"/>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 Picture Column">
  <p:cSld name="3 Picture Column">
    <p:spTree>
      <p:nvGrpSpPr>
        <p:cNvPr id="119" name="Shape 119"/>
        <p:cNvGrpSpPr/>
        <p:nvPr/>
      </p:nvGrpSpPr>
      <p:grpSpPr>
        <a:xfrm>
          <a:off x="0" y="0"/>
          <a:ext cx="0" cy="0"/>
          <a:chOff x="0" y="0"/>
          <a:chExt cx="0" cy="0"/>
        </a:xfrm>
      </p:grpSpPr>
      <p:sp>
        <p:nvSpPr>
          <p:cNvPr id="120" name="Google Shape;120;p38"/>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38"/>
          <p:cNvSpPr txBox="1"/>
          <p:nvPr>
            <p:ph idx="1" type="body"/>
          </p:nvPr>
        </p:nvSpPr>
        <p:spPr>
          <a:xfrm>
            <a:off x="652463" y="4250949"/>
            <a:ext cx="2940050"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ACED5"/>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122" name="Google Shape;122;p38"/>
          <p:cNvSpPr/>
          <p:nvPr>
            <p:ph idx="2" type="pic"/>
          </p:nvPr>
        </p:nvSpPr>
        <p:spPr>
          <a:xfrm>
            <a:off x="652463" y="2209800"/>
            <a:ext cx="2940050" cy="1524000"/>
          </a:xfrm>
          <a:prstGeom prst="roundRect">
            <a:avLst>
              <a:gd fmla="val 1858" name="adj"/>
            </a:avLst>
          </a:prstGeom>
          <a:noFill/>
          <a:ln>
            <a:noFill/>
          </a:ln>
          <a:effectLst>
            <a:outerShdw blurRad="50800" rotWithShape="0" algn="tl" dir="5400000" dist="50800">
              <a:srgbClr val="000000">
                <a:alpha val="43137"/>
              </a:srgbClr>
            </a:outerShdw>
          </a:effectLst>
        </p:spPr>
      </p:sp>
      <p:sp>
        <p:nvSpPr>
          <p:cNvPr id="123" name="Google Shape;123;p38"/>
          <p:cNvSpPr txBox="1"/>
          <p:nvPr>
            <p:ph idx="3" type="body"/>
          </p:nvPr>
        </p:nvSpPr>
        <p:spPr>
          <a:xfrm>
            <a:off x="652463" y="4827211"/>
            <a:ext cx="2940050" cy="65918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124" name="Google Shape;124;p38"/>
          <p:cNvSpPr txBox="1"/>
          <p:nvPr>
            <p:ph idx="4" type="body"/>
          </p:nvPr>
        </p:nvSpPr>
        <p:spPr>
          <a:xfrm>
            <a:off x="3889375" y="4250949"/>
            <a:ext cx="2930525"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ACED5"/>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125" name="Google Shape;125;p38"/>
          <p:cNvSpPr/>
          <p:nvPr>
            <p:ph idx="5" type="pic"/>
          </p:nvPr>
        </p:nvSpPr>
        <p:spPr>
          <a:xfrm>
            <a:off x="3889374" y="2209800"/>
            <a:ext cx="2930525" cy="1524000"/>
          </a:xfrm>
          <a:prstGeom prst="roundRect">
            <a:avLst>
              <a:gd fmla="val 1858" name="adj"/>
            </a:avLst>
          </a:prstGeom>
          <a:noFill/>
          <a:ln>
            <a:noFill/>
          </a:ln>
          <a:effectLst>
            <a:outerShdw blurRad="50800" rotWithShape="0" algn="tl" dir="5400000" dist="50800">
              <a:srgbClr val="000000">
                <a:alpha val="43137"/>
              </a:srgbClr>
            </a:outerShdw>
          </a:effectLst>
        </p:spPr>
      </p:sp>
      <p:sp>
        <p:nvSpPr>
          <p:cNvPr id="126" name="Google Shape;126;p38"/>
          <p:cNvSpPr txBox="1"/>
          <p:nvPr>
            <p:ph idx="6" type="body"/>
          </p:nvPr>
        </p:nvSpPr>
        <p:spPr>
          <a:xfrm>
            <a:off x="3888022" y="4827210"/>
            <a:ext cx="2934406" cy="65918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sp>
        <p:nvSpPr>
          <p:cNvPr id="127" name="Google Shape;127;p38"/>
          <p:cNvSpPr txBox="1"/>
          <p:nvPr>
            <p:ph idx="7" type="body"/>
          </p:nvPr>
        </p:nvSpPr>
        <p:spPr>
          <a:xfrm>
            <a:off x="7124700" y="4250949"/>
            <a:ext cx="2932113" cy="576262"/>
          </a:xfrm>
          <a:prstGeom prst="rect">
            <a:avLst/>
          </a:prstGeom>
          <a:noFill/>
          <a:ln>
            <a:noFill/>
          </a:ln>
        </p:spPr>
        <p:txBody>
          <a:bodyPr anchorCtr="0" anchor="b" bIns="45700" lIns="91425" spcFirstLastPara="1" rIns="91425" wrap="square" tIns="45700">
            <a:noAutofit/>
          </a:bodyPr>
          <a:lstStyle>
            <a:lvl1pPr indent="-228600" lvl="0" marL="457200" algn="l">
              <a:spcBef>
                <a:spcPts val="1000"/>
              </a:spcBef>
              <a:spcAft>
                <a:spcPts val="0"/>
              </a:spcAft>
              <a:buSzPts val="1920"/>
              <a:buNone/>
              <a:defRPr b="0" sz="2400">
                <a:solidFill>
                  <a:srgbClr val="8ACED5"/>
                </a:solidFill>
              </a:defRPr>
            </a:lvl1pPr>
            <a:lvl2pPr indent="-228600" lvl="1" marL="914400" algn="l">
              <a:spcBef>
                <a:spcPts val="1000"/>
              </a:spcBef>
              <a:spcAft>
                <a:spcPts val="0"/>
              </a:spcAft>
              <a:buSzPts val="1600"/>
              <a:buNone/>
              <a:defRPr b="1" sz="2000"/>
            </a:lvl2pPr>
            <a:lvl3pPr indent="-228600" lvl="2" marL="1371600" algn="l">
              <a:spcBef>
                <a:spcPts val="1000"/>
              </a:spcBef>
              <a:spcAft>
                <a:spcPts val="0"/>
              </a:spcAft>
              <a:buSzPts val="1440"/>
              <a:buNone/>
              <a:defRPr b="1" sz="1800"/>
            </a:lvl3pPr>
            <a:lvl4pPr indent="-228600" lvl="3" marL="1828800" algn="l">
              <a:spcBef>
                <a:spcPts val="1000"/>
              </a:spcBef>
              <a:spcAft>
                <a:spcPts val="0"/>
              </a:spcAft>
              <a:buSzPts val="1280"/>
              <a:buNone/>
              <a:defRPr b="1" sz="1600"/>
            </a:lvl4pPr>
            <a:lvl5pPr indent="-228600" lvl="4" marL="2286000" algn="l">
              <a:spcBef>
                <a:spcPts val="1000"/>
              </a:spcBef>
              <a:spcAft>
                <a:spcPts val="0"/>
              </a:spcAft>
              <a:buSzPts val="1280"/>
              <a:buNone/>
              <a:defRPr b="1" sz="1600"/>
            </a:lvl5pPr>
            <a:lvl6pPr indent="-228600" lvl="5" marL="2743200" algn="l">
              <a:spcBef>
                <a:spcPts val="1000"/>
              </a:spcBef>
              <a:spcAft>
                <a:spcPts val="0"/>
              </a:spcAft>
              <a:buSzPts val="1280"/>
              <a:buNone/>
              <a:defRPr b="1" sz="1600"/>
            </a:lvl6pPr>
            <a:lvl7pPr indent="-228600" lvl="6" marL="3200400" algn="l">
              <a:spcBef>
                <a:spcPts val="1000"/>
              </a:spcBef>
              <a:spcAft>
                <a:spcPts val="0"/>
              </a:spcAft>
              <a:buSzPts val="1280"/>
              <a:buNone/>
              <a:defRPr b="1" sz="1600"/>
            </a:lvl7pPr>
            <a:lvl8pPr indent="-228600" lvl="7" marL="3657600" algn="l">
              <a:spcBef>
                <a:spcPts val="1000"/>
              </a:spcBef>
              <a:spcAft>
                <a:spcPts val="0"/>
              </a:spcAft>
              <a:buSzPts val="1280"/>
              <a:buNone/>
              <a:defRPr b="1" sz="1600"/>
            </a:lvl8pPr>
            <a:lvl9pPr indent="-228600" lvl="8" marL="4114800" algn="l">
              <a:spcBef>
                <a:spcPts val="1000"/>
              </a:spcBef>
              <a:spcAft>
                <a:spcPts val="0"/>
              </a:spcAft>
              <a:buSzPts val="1280"/>
              <a:buNone/>
              <a:defRPr b="1" sz="1600"/>
            </a:lvl9pPr>
          </a:lstStyle>
          <a:p/>
        </p:txBody>
      </p:sp>
      <p:sp>
        <p:nvSpPr>
          <p:cNvPr id="128" name="Google Shape;128;p38"/>
          <p:cNvSpPr/>
          <p:nvPr>
            <p:ph idx="8" type="pic"/>
          </p:nvPr>
        </p:nvSpPr>
        <p:spPr>
          <a:xfrm>
            <a:off x="7124699" y="2209800"/>
            <a:ext cx="2932113" cy="1524000"/>
          </a:xfrm>
          <a:prstGeom prst="roundRect">
            <a:avLst>
              <a:gd fmla="val 1858" name="adj"/>
            </a:avLst>
          </a:prstGeom>
          <a:noFill/>
          <a:ln>
            <a:noFill/>
          </a:ln>
          <a:effectLst>
            <a:outerShdw blurRad="50800" rotWithShape="0" algn="tl" dir="5400000" dist="50800">
              <a:srgbClr val="000000">
                <a:alpha val="43137"/>
              </a:srgbClr>
            </a:outerShdw>
          </a:effectLst>
        </p:spPr>
      </p:sp>
      <p:sp>
        <p:nvSpPr>
          <p:cNvPr id="129" name="Google Shape;129;p38"/>
          <p:cNvSpPr txBox="1"/>
          <p:nvPr>
            <p:ph idx="9" type="body"/>
          </p:nvPr>
        </p:nvSpPr>
        <p:spPr>
          <a:xfrm>
            <a:off x="7124575" y="4827208"/>
            <a:ext cx="2935997" cy="659189"/>
          </a:xfrm>
          <a:prstGeom prst="rect">
            <a:avLst/>
          </a:prstGeom>
          <a:noFill/>
          <a:ln>
            <a:noFill/>
          </a:ln>
        </p:spPr>
        <p:txBody>
          <a:bodyPr anchorCtr="0" anchor="t" bIns="45700" lIns="91425" spcFirstLastPara="1" rIns="91425" wrap="square" tIns="45700">
            <a:normAutofit/>
          </a:bodyPr>
          <a:lstStyle>
            <a:lvl1pPr indent="-228600" lvl="0" marL="457200" algn="l">
              <a:spcBef>
                <a:spcPts val="1000"/>
              </a:spcBef>
              <a:spcAft>
                <a:spcPts val="0"/>
              </a:spcAft>
              <a:buSzPts val="1120"/>
              <a:buNone/>
              <a:defRPr sz="1400"/>
            </a:lvl1pPr>
            <a:lvl2pPr indent="-228600" lvl="1" marL="914400" algn="l">
              <a:spcBef>
                <a:spcPts val="1000"/>
              </a:spcBef>
              <a:spcAft>
                <a:spcPts val="0"/>
              </a:spcAft>
              <a:buSzPts val="960"/>
              <a:buNone/>
              <a:defRPr sz="1200"/>
            </a:lvl2pPr>
            <a:lvl3pPr indent="-228600" lvl="2" marL="1371600" algn="l">
              <a:spcBef>
                <a:spcPts val="1000"/>
              </a:spcBef>
              <a:spcAft>
                <a:spcPts val="0"/>
              </a:spcAft>
              <a:buSzPts val="800"/>
              <a:buNone/>
              <a:defRPr sz="1000"/>
            </a:lvl3pPr>
            <a:lvl4pPr indent="-228600" lvl="3" marL="1828800" algn="l">
              <a:spcBef>
                <a:spcPts val="1000"/>
              </a:spcBef>
              <a:spcAft>
                <a:spcPts val="0"/>
              </a:spcAft>
              <a:buSzPts val="720"/>
              <a:buNone/>
              <a:defRPr sz="900"/>
            </a:lvl4pPr>
            <a:lvl5pPr indent="-228600" lvl="4" marL="2286000" algn="l">
              <a:spcBef>
                <a:spcPts val="1000"/>
              </a:spcBef>
              <a:spcAft>
                <a:spcPts val="0"/>
              </a:spcAft>
              <a:buSzPts val="720"/>
              <a:buNone/>
              <a:defRPr sz="900"/>
            </a:lvl5pPr>
            <a:lvl6pPr indent="-228600" lvl="5" marL="2743200" algn="l">
              <a:spcBef>
                <a:spcPts val="1000"/>
              </a:spcBef>
              <a:spcAft>
                <a:spcPts val="0"/>
              </a:spcAft>
              <a:buSzPts val="720"/>
              <a:buNone/>
              <a:defRPr sz="900"/>
            </a:lvl6pPr>
            <a:lvl7pPr indent="-228600" lvl="6" marL="3200400" algn="l">
              <a:spcBef>
                <a:spcPts val="1000"/>
              </a:spcBef>
              <a:spcAft>
                <a:spcPts val="0"/>
              </a:spcAft>
              <a:buSzPts val="720"/>
              <a:buNone/>
              <a:defRPr sz="900"/>
            </a:lvl7pPr>
            <a:lvl8pPr indent="-228600" lvl="7" marL="3657600" algn="l">
              <a:spcBef>
                <a:spcPts val="1000"/>
              </a:spcBef>
              <a:spcAft>
                <a:spcPts val="0"/>
              </a:spcAft>
              <a:buSzPts val="720"/>
              <a:buNone/>
              <a:defRPr sz="900"/>
            </a:lvl8pPr>
            <a:lvl9pPr indent="-228600" lvl="8" marL="4114800" algn="l">
              <a:spcBef>
                <a:spcPts val="1000"/>
              </a:spcBef>
              <a:spcAft>
                <a:spcPts val="0"/>
              </a:spcAft>
              <a:buSzPts val="720"/>
              <a:buNone/>
              <a:defRPr sz="900"/>
            </a:lvl9pPr>
          </a:lstStyle>
          <a:p/>
        </p:txBody>
      </p:sp>
      <p:cxnSp>
        <p:nvCxnSpPr>
          <p:cNvPr id="130" name="Google Shape;130;p38"/>
          <p:cNvCxnSpPr/>
          <p:nvPr/>
        </p:nvCxnSpPr>
        <p:spPr>
          <a:xfrm>
            <a:off x="3726142" y="2133600"/>
            <a:ext cx="0" cy="3962400"/>
          </a:xfrm>
          <a:prstGeom prst="straightConnector1">
            <a:avLst/>
          </a:prstGeom>
          <a:noFill/>
          <a:ln cap="flat" cmpd="sng" w="12700">
            <a:solidFill>
              <a:srgbClr val="8ACED5">
                <a:alpha val="40000"/>
              </a:srgbClr>
            </a:solidFill>
            <a:prstDash val="solid"/>
            <a:round/>
            <a:headEnd len="sm" w="sm" type="none"/>
            <a:tailEnd len="sm" w="sm" type="none"/>
          </a:ln>
        </p:spPr>
      </p:cxnSp>
      <p:cxnSp>
        <p:nvCxnSpPr>
          <p:cNvPr id="131" name="Google Shape;131;p38"/>
          <p:cNvCxnSpPr/>
          <p:nvPr/>
        </p:nvCxnSpPr>
        <p:spPr>
          <a:xfrm>
            <a:off x="6962227" y="2133600"/>
            <a:ext cx="0" cy="3966882"/>
          </a:xfrm>
          <a:prstGeom prst="straightConnector1">
            <a:avLst/>
          </a:prstGeom>
          <a:noFill/>
          <a:ln cap="flat" cmpd="sng" w="12700">
            <a:solidFill>
              <a:srgbClr val="8ACED5">
                <a:alpha val="40000"/>
              </a:srgbClr>
            </a:solidFill>
            <a:prstDash val="solid"/>
            <a:round/>
            <a:headEnd len="sm" w="sm" type="none"/>
            <a:tailEnd len="sm" w="sm" type="none"/>
          </a:ln>
        </p:spPr>
      </p:cxnSp>
      <p:sp>
        <p:nvSpPr>
          <p:cNvPr id="132" name="Google Shape;132;p38"/>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3" name="Google Shape;133;p38"/>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38"/>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5" name="Shape 135"/>
        <p:cNvGrpSpPr/>
        <p:nvPr/>
      </p:nvGrpSpPr>
      <p:grpSpPr>
        <a:xfrm>
          <a:off x="0" y="0"/>
          <a:ext cx="0" cy="0"/>
          <a:chOff x="0" y="0"/>
          <a:chExt cx="0" cy="0"/>
        </a:xfrm>
      </p:grpSpPr>
      <p:sp>
        <p:nvSpPr>
          <p:cNvPr id="136" name="Google Shape;136;p39"/>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7" name="Google Shape;137;p39"/>
          <p:cNvSpPr txBox="1"/>
          <p:nvPr>
            <p:ph idx="1" type="body"/>
          </p:nvPr>
        </p:nvSpPr>
        <p:spPr>
          <a:xfrm rot="5400000">
            <a:off x="3478842" y="-322612"/>
            <a:ext cx="4195481" cy="8946541"/>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40" lvl="2" marL="1371600" algn="l">
              <a:spcBef>
                <a:spcPts val="1000"/>
              </a:spcBef>
              <a:spcAft>
                <a:spcPts val="0"/>
              </a:spcAft>
              <a:buSzPts val="1440"/>
              <a:buChar char="►"/>
              <a:defRPr/>
            </a:lvl3pPr>
            <a:lvl4pPr indent="-320040" lvl="3" marL="1828800" algn="l">
              <a:spcBef>
                <a:spcPts val="1000"/>
              </a:spcBef>
              <a:spcAft>
                <a:spcPts val="0"/>
              </a:spcAft>
              <a:buSzPts val="1440"/>
              <a:buChar char="►"/>
              <a:defRPr/>
            </a:lvl4pPr>
            <a:lvl5pPr indent="-320040" lvl="4" marL="2286000" algn="l">
              <a:spcBef>
                <a:spcPts val="1000"/>
              </a:spcBef>
              <a:spcAft>
                <a:spcPts val="0"/>
              </a:spcAft>
              <a:buSzPts val="1440"/>
              <a:buChar char="►"/>
              <a:defRPr/>
            </a:lvl5pPr>
            <a:lvl6pPr indent="-320040" lvl="5" marL="2743200" algn="l">
              <a:spcBef>
                <a:spcPts val="1000"/>
              </a:spcBef>
              <a:spcAft>
                <a:spcPts val="0"/>
              </a:spcAft>
              <a:buSzPts val="1440"/>
              <a:buChar char="►"/>
              <a:defRPr/>
            </a:lvl6pPr>
            <a:lvl7pPr indent="-320040"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38" name="Google Shape;138;p39"/>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39"/>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0" name="Google Shape;140;p39"/>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41" name="Shape 141"/>
        <p:cNvGrpSpPr/>
        <p:nvPr/>
      </p:nvGrpSpPr>
      <p:grpSpPr>
        <a:xfrm>
          <a:off x="0" y="0"/>
          <a:ext cx="0" cy="0"/>
          <a:chOff x="0" y="0"/>
          <a:chExt cx="0" cy="0"/>
        </a:xfrm>
      </p:grpSpPr>
      <p:sp>
        <p:nvSpPr>
          <p:cNvPr id="142" name="Google Shape;142;p40"/>
          <p:cNvSpPr txBox="1"/>
          <p:nvPr>
            <p:ph type="title"/>
          </p:nvPr>
        </p:nvSpPr>
        <p:spPr>
          <a:xfrm rot="5400000">
            <a:off x="6267450" y="2466975"/>
            <a:ext cx="5826125" cy="17526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3" name="Google Shape;143;p40"/>
          <p:cNvSpPr txBox="1"/>
          <p:nvPr>
            <p:ph idx="1" type="body"/>
          </p:nvPr>
        </p:nvSpPr>
        <p:spPr>
          <a:xfrm rot="5400000">
            <a:off x="1679576" y="-139699"/>
            <a:ext cx="5368924" cy="7423149"/>
          </a:xfrm>
          <a:prstGeom prst="rect">
            <a:avLst/>
          </a:prstGeom>
          <a:noFill/>
          <a:ln>
            <a:noFill/>
          </a:ln>
        </p:spPr>
        <p:txBody>
          <a:bodyPr anchorCtr="0" anchor="t" bIns="45700" lIns="91425" spcFirstLastPara="1" rIns="91425" wrap="square" tIns="45700">
            <a:normAutofit/>
          </a:bodyPr>
          <a:lstStyle>
            <a:lvl1pPr indent="-320040" lvl="0" marL="457200" algn="l">
              <a:spcBef>
                <a:spcPts val="1000"/>
              </a:spcBef>
              <a:spcAft>
                <a:spcPts val="0"/>
              </a:spcAft>
              <a:buSzPts val="1440"/>
              <a:buChar char="►"/>
              <a:defRPr/>
            </a:lvl1pPr>
            <a:lvl2pPr indent="-320040" lvl="1" marL="914400" algn="l">
              <a:spcBef>
                <a:spcPts val="1000"/>
              </a:spcBef>
              <a:spcAft>
                <a:spcPts val="0"/>
              </a:spcAft>
              <a:buSzPts val="1440"/>
              <a:buChar char="►"/>
              <a:defRPr/>
            </a:lvl2pPr>
            <a:lvl3pPr indent="-320040" lvl="2" marL="1371600" algn="l">
              <a:spcBef>
                <a:spcPts val="1000"/>
              </a:spcBef>
              <a:spcAft>
                <a:spcPts val="0"/>
              </a:spcAft>
              <a:buSzPts val="1440"/>
              <a:buChar char="►"/>
              <a:defRPr/>
            </a:lvl3pPr>
            <a:lvl4pPr indent="-320040" lvl="3" marL="1828800" algn="l">
              <a:spcBef>
                <a:spcPts val="1000"/>
              </a:spcBef>
              <a:spcAft>
                <a:spcPts val="0"/>
              </a:spcAft>
              <a:buSzPts val="1440"/>
              <a:buChar char="►"/>
              <a:defRPr/>
            </a:lvl4pPr>
            <a:lvl5pPr indent="-320040" lvl="4" marL="2286000" algn="l">
              <a:spcBef>
                <a:spcPts val="1000"/>
              </a:spcBef>
              <a:spcAft>
                <a:spcPts val="0"/>
              </a:spcAft>
              <a:buSzPts val="1440"/>
              <a:buChar char="►"/>
              <a:defRPr/>
            </a:lvl5pPr>
            <a:lvl6pPr indent="-320040" lvl="5" marL="2743200" algn="l">
              <a:spcBef>
                <a:spcPts val="1000"/>
              </a:spcBef>
              <a:spcAft>
                <a:spcPts val="0"/>
              </a:spcAft>
              <a:buSzPts val="1440"/>
              <a:buChar char="►"/>
              <a:defRPr/>
            </a:lvl6pPr>
            <a:lvl7pPr indent="-320040" lvl="6" marL="3200400" algn="l">
              <a:spcBef>
                <a:spcPts val="1000"/>
              </a:spcBef>
              <a:spcAft>
                <a:spcPts val="0"/>
              </a:spcAft>
              <a:buSzPts val="1440"/>
              <a:buChar char="►"/>
              <a:defRPr/>
            </a:lvl7pPr>
            <a:lvl8pPr indent="-320040" lvl="7" marL="3657600" algn="l">
              <a:spcBef>
                <a:spcPts val="1000"/>
              </a:spcBef>
              <a:spcAft>
                <a:spcPts val="0"/>
              </a:spcAft>
              <a:buSzPts val="1440"/>
              <a:buChar char="►"/>
              <a:defRPr/>
            </a:lvl8pPr>
            <a:lvl9pPr indent="-320040" lvl="8" marL="4114800" algn="l">
              <a:spcBef>
                <a:spcPts val="1000"/>
              </a:spcBef>
              <a:spcAft>
                <a:spcPts val="0"/>
              </a:spcAft>
              <a:buSzPts val="1440"/>
              <a:buChar char="►"/>
              <a:defRPr/>
            </a:lvl9pPr>
          </a:lstStyle>
          <a:p/>
        </p:txBody>
      </p:sp>
      <p:sp>
        <p:nvSpPr>
          <p:cNvPr id="144" name="Google Shape;144;p40"/>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5" name="Google Shape;145;p40"/>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6" name="Google Shape;146;p40"/>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15.xml"/><Relationship Id="rId11" Type="http://schemas.openxmlformats.org/officeDocument/2006/relationships/slideLayout" Target="../slideLayouts/slideLayout6.xml"/><Relationship Id="rId22" Type="http://schemas.openxmlformats.org/officeDocument/2006/relationships/slideLayout" Target="../slideLayouts/slideLayout17.xml"/><Relationship Id="rId10" Type="http://schemas.openxmlformats.org/officeDocument/2006/relationships/slideLayout" Target="../slideLayouts/slideLayout5.xml"/><Relationship Id="rId21" Type="http://schemas.openxmlformats.org/officeDocument/2006/relationships/slideLayout" Target="../slideLayouts/slideLayout16.xml"/><Relationship Id="rId13" Type="http://schemas.openxmlformats.org/officeDocument/2006/relationships/slideLayout" Target="../slideLayouts/slideLayout8.xml"/><Relationship Id="rId12" Type="http://schemas.openxmlformats.org/officeDocument/2006/relationships/slideLayout" Target="../slideLayouts/slideLayout7.xml"/><Relationship Id="rId23" Type="http://schemas.openxmlformats.org/officeDocument/2006/relationships/theme" Target="../theme/theme2.xml"/><Relationship Id="rId1" Type="http://schemas.openxmlformats.org/officeDocument/2006/relationships/image" Target="../media/image5.png"/><Relationship Id="rId2" Type="http://schemas.openxmlformats.org/officeDocument/2006/relationships/image" Target="../media/image4.png"/><Relationship Id="rId3" Type="http://schemas.openxmlformats.org/officeDocument/2006/relationships/image" Target="../media/image3.png"/><Relationship Id="rId4" Type="http://schemas.openxmlformats.org/officeDocument/2006/relationships/image" Target="../media/image1.png"/><Relationship Id="rId9" Type="http://schemas.openxmlformats.org/officeDocument/2006/relationships/slideLayout" Target="../slideLayouts/slideLayout4.xml"/><Relationship Id="rId15" Type="http://schemas.openxmlformats.org/officeDocument/2006/relationships/slideLayout" Target="../slideLayouts/slideLayout10.xml"/><Relationship Id="rId14" Type="http://schemas.openxmlformats.org/officeDocument/2006/relationships/slideLayout" Target="../slideLayouts/slideLayout9.xml"/><Relationship Id="rId17" Type="http://schemas.openxmlformats.org/officeDocument/2006/relationships/slideLayout" Target="../slideLayouts/slideLayout12.xml"/><Relationship Id="rId16" Type="http://schemas.openxmlformats.org/officeDocument/2006/relationships/slideLayout" Target="../slideLayouts/slideLayout11.xml"/><Relationship Id="rId5" Type="http://schemas.openxmlformats.org/officeDocument/2006/relationships/image" Target="../media/image2.png"/><Relationship Id="rId19" Type="http://schemas.openxmlformats.org/officeDocument/2006/relationships/slideLayout" Target="../slideLayouts/slideLayout14.xml"/><Relationship Id="rId6" Type="http://schemas.openxmlformats.org/officeDocument/2006/relationships/slideLayout" Target="../slideLayouts/slideLayout1.xml"/><Relationship Id="rId18" Type="http://schemas.openxmlformats.org/officeDocument/2006/relationships/slideLayout" Target="../slideLayouts/slideLayout13.xml"/><Relationship Id="rId7" Type="http://schemas.openxmlformats.org/officeDocument/2006/relationships/slideLayout" Target="../slideLayouts/slideLayout2.xml"/><Relationship Id="rId8"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pic>
        <p:nvPicPr>
          <p:cNvPr id="10" name="Google Shape;10;p23"/>
          <p:cNvPicPr preferRelativeResize="0"/>
          <p:nvPr/>
        </p:nvPicPr>
        <p:blipFill rotWithShape="1">
          <a:blip r:embed="rId2">
            <a:alphaModFix/>
          </a:blip>
          <a:srcRect b="0" l="3613" r="0" t="0"/>
          <a:stretch/>
        </p:blipFill>
        <p:spPr>
          <a:xfrm>
            <a:off x="0" y="2669685"/>
            <a:ext cx="4037012" cy="4188315"/>
          </a:xfrm>
          <a:prstGeom prst="rect">
            <a:avLst/>
          </a:prstGeom>
          <a:noFill/>
          <a:ln>
            <a:noFill/>
          </a:ln>
        </p:spPr>
      </p:pic>
      <p:pic>
        <p:nvPicPr>
          <p:cNvPr id="11" name="Google Shape;11;p23"/>
          <p:cNvPicPr preferRelativeResize="0"/>
          <p:nvPr/>
        </p:nvPicPr>
        <p:blipFill rotWithShape="1">
          <a:blip r:embed="rId3">
            <a:alphaModFix/>
          </a:blip>
          <a:srcRect b="0" l="35640" r="0" t="0"/>
          <a:stretch/>
        </p:blipFill>
        <p:spPr>
          <a:xfrm>
            <a:off x="0" y="2892347"/>
            <a:ext cx="1522412" cy="2365453"/>
          </a:xfrm>
          <a:prstGeom prst="rect">
            <a:avLst/>
          </a:prstGeom>
          <a:noFill/>
          <a:ln>
            <a:noFill/>
          </a:ln>
        </p:spPr>
      </p:pic>
      <p:sp>
        <p:nvSpPr>
          <p:cNvPr id="12" name="Google Shape;12;p23"/>
          <p:cNvSpPr/>
          <p:nvPr/>
        </p:nvSpPr>
        <p:spPr>
          <a:xfrm>
            <a:off x="8609012" y="1676400"/>
            <a:ext cx="2819400" cy="2819400"/>
          </a:xfrm>
          <a:prstGeom prst="ellipse">
            <a:avLst/>
          </a:prstGeom>
          <a:gradFill>
            <a:gsLst>
              <a:gs pos="0">
                <a:srgbClr val="50B9C0">
                  <a:alpha val="7059"/>
                </a:srgbClr>
              </a:gs>
              <a:gs pos="36000">
                <a:srgbClr val="50B9C0">
                  <a:alpha val="5882"/>
                </a:srgbClr>
              </a:gs>
              <a:gs pos="69000">
                <a:srgbClr val="50B9C0">
                  <a:alpha val="0"/>
                </a:srgbClr>
              </a:gs>
              <a:gs pos="100000">
                <a:srgbClr val="50B9C0">
                  <a:alpha val="0"/>
                </a:srgbClr>
              </a:gs>
            </a:gsLst>
            <a:path path="circle">
              <a:fillToRect b="50%" l="50%" r="50%" t="50%"/>
            </a:path>
            <a:tileRect/>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3" name="Google Shape;13;p23"/>
          <p:cNvPicPr preferRelativeResize="0"/>
          <p:nvPr/>
        </p:nvPicPr>
        <p:blipFill rotWithShape="1">
          <a:blip r:embed="rId4">
            <a:alphaModFix/>
          </a:blip>
          <a:srcRect b="0" l="0" r="0" t="28813"/>
          <a:stretch/>
        </p:blipFill>
        <p:spPr>
          <a:xfrm>
            <a:off x="7999412" y="0"/>
            <a:ext cx="1603387" cy="1141407"/>
          </a:xfrm>
          <a:prstGeom prst="rect">
            <a:avLst/>
          </a:prstGeom>
          <a:noFill/>
          <a:ln>
            <a:noFill/>
          </a:ln>
        </p:spPr>
      </p:pic>
      <p:pic>
        <p:nvPicPr>
          <p:cNvPr id="14" name="Google Shape;14;p23"/>
          <p:cNvPicPr preferRelativeResize="0"/>
          <p:nvPr/>
        </p:nvPicPr>
        <p:blipFill rotWithShape="1">
          <a:blip r:embed="rId5">
            <a:alphaModFix/>
          </a:blip>
          <a:srcRect b="23320" l="0" r="0" t="0"/>
          <a:stretch/>
        </p:blipFill>
        <p:spPr>
          <a:xfrm>
            <a:off x="8605878" y="6096000"/>
            <a:ext cx="993734" cy="762000"/>
          </a:xfrm>
          <a:prstGeom prst="rect">
            <a:avLst/>
          </a:prstGeom>
          <a:noFill/>
          <a:ln>
            <a:noFill/>
          </a:ln>
        </p:spPr>
      </p:pic>
      <p:sp>
        <p:nvSpPr>
          <p:cNvPr id="15" name="Google Shape;15;p23"/>
          <p:cNvSpPr/>
          <p:nvPr/>
        </p:nvSpPr>
        <p:spPr>
          <a:xfrm>
            <a:off x="10437812" y="0"/>
            <a:ext cx="685800" cy="1143000"/>
          </a:xfrm>
          <a:prstGeom prst="rect">
            <a:avLst/>
          </a:prstGeom>
          <a:solidFill>
            <a:schemeClr val="accent1"/>
          </a:solidFill>
          <a:ln>
            <a:noFill/>
          </a:ln>
          <a:effectLst>
            <a:outerShdw blurRad="38100" rotWithShape="0" dir="5400000" dist="25400">
              <a:srgbClr val="000000">
                <a:alpha val="45098"/>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3"/>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Clr>
                <a:schemeClr val="lt2"/>
              </a:buClr>
              <a:buSzPts val="4200"/>
              <a:buFont typeface="Century Gothic"/>
              <a:buNone/>
              <a:defRPr b="0" i="0" sz="4200" u="none" cap="none" strike="noStrike">
                <a:solidFill>
                  <a:schemeClr val="lt2"/>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2"/>
                </a:solidFill>
              </a:defRPr>
            </a:lvl2pPr>
            <a:lvl3pPr lvl="2" marR="0" rtl="0" algn="l">
              <a:spcBef>
                <a:spcPts val="0"/>
              </a:spcBef>
              <a:spcAft>
                <a:spcPts val="0"/>
              </a:spcAft>
              <a:buSzPts val="1400"/>
              <a:buNone/>
              <a:defRPr b="0" i="0" sz="1800" u="none" cap="none" strike="noStrike">
                <a:solidFill>
                  <a:schemeClr val="lt2"/>
                </a:solidFill>
              </a:defRPr>
            </a:lvl3pPr>
            <a:lvl4pPr lvl="3" marR="0" rtl="0" algn="l">
              <a:spcBef>
                <a:spcPts val="0"/>
              </a:spcBef>
              <a:spcAft>
                <a:spcPts val="0"/>
              </a:spcAft>
              <a:buSzPts val="1400"/>
              <a:buNone/>
              <a:defRPr b="0" i="0" sz="1800" u="none" cap="none" strike="noStrike">
                <a:solidFill>
                  <a:schemeClr val="lt2"/>
                </a:solidFill>
              </a:defRPr>
            </a:lvl4pPr>
            <a:lvl5pPr lvl="4" marR="0" rtl="0" algn="l">
              <a:spcBef>
                <a:spcPts val="0"/>
              </a:spcBef>
              <a:spcAft>
                <a:spcPts val="0"/>
              </a:spcAft>
              <a:buSzPts val="1400"/>
              <a:buNone/>
              <a:defRPr b="0" i="0" sz="1800" u="none" cap="none" strike="noStrike">
                <a:solidFill>
                  <a:schemeClr val="lt2"/>
                </a:solidFill>
              </a:defRPr>
            </a:lvl5pPr>
            <a:lvl6pPr lvl="5" marR="0" rtl="0" algn="l">
              <a:spcBef>
                <a:spcPts val="0"/>
              </a:spcBef>
              <a:spcAft>
                <a:spcPts val="0"/>
              </a:spcAft>
              <a:buSzPts val="1400"/>
              <a:buNone/>
              <a:defRPr b="0" i="0" sz="1800" u="none" cap="none" strike="noStrike">
                <a:solidFill>
                  <a:schemeClr val="lt2"/>
                </a:solidFill>
              </a:defRPr>
            </a:lvl6pPr>
            <a:lvl7pPr lvl="6" marR="0" rtl="0" algn="l">
              <a:spcBef>
                <a:spcPts val="0"/>
              </a:spcBef>
              <a:spcAft>
                <a:spcPts val="0"/>
              </a:spcAft>
              <a:buSzPts val="1400"/>
              <a:buNone/>
              <a:defRPr b="0" i="0" sz="1800" u="none" cap="none" strike="noStrike">
                <a:solidFill>
                  <a:schemeClr val="lt2"/>
                </a:solidFill>
              </a:defRPr>
            </a:lvl7pPr>
            <a:lvl8pPr lvl="7" marR="0" rtl="0" algn="l">
              <a:spcBef>
                <a:spcPts val="0"/>
              </a:spcBef>
              <a:spcAft>
                <a:spcPts val="0"/>
              </a:spcAft>
              <a:buSzPts val="1400"/>
              <a:buNone/>
              <a:defRPr b="0" i="0" sz="1800" u="none" cap="none" strike="noStrike">
                <a:solidFill>
                  <a:schemeClr val="lt2"/>
                </a:solidFill>
              </a:defRPr>
            </a:lvl8pPr>
            <a:lvl9pPr lvl="8" marR="0" rtl="0" algn="l">
              <a:spcBef>
                <a:spcPts val="0"/>
              </a:spcBef>
              <a:spcAft>
                <a:spcPts val="0"/>
              </a:spcAft>
              <a:buSzPts val="1400"/>
              <a:buNone/>
              <a:defRPr b="0" i="0" sz="1800" u="none" cap="none" strike="noStrike">
                <a:solidFill>
                  <a:schemeClr val="lt2"/>
                </a:solidFill>
              </a:defRPr>
            </a:lvl9pPr>
          </a:lstStyle>
          <a:p/>
        </p:txBody>
      </p:sp>
      <p:sp>
        <p:nvSpPr>
          <p:cNvPr id="17" name="Google Shape;17;p23"/>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lvl1pPr indent="-330200" lvl="0" marL="457200" marR="0" rtl="0" algn="l">
              <a:spcBef>
                <a:spcPts val="1000"/>
              </a:spcBef>
              <a:spcAft>
                <a:spcPts val="0"/>
              </a:spcAft>
              <a:buClr>
                <a:srgbClr val="8ACED5"/>
              </a:buClr>
              <a:buSzPts val="1600"/>
              <a:buFont typeface="Noto Sans Symbols"/>
              <a:buChar char="►"/>
              <a:defRPr b="0" i="0" sz="2000" u="none" cap="none" strike="noStrike">
                <a:solidFill>
                  <a:schemeClr val="lt1"/>
                </a:solidFill>
                <a:latin typeface="Century Gothic"/>
                <a:ea typeface="Century Gothic"/>
                <a:cs typeface="Century Gothic"/>
                <a:sym typeface="Century Gothic"/>
              </a:defRPr>
            </a:lvl1pPr>
            <a:lvl2pPr indent="-320040" lvl="1" marL="914400" marR="0" rtl="0" algn="l">
              <a:spcBef>
                <a:spcPts val="1000"/>
              </a:spcBef>
              <a:spcAft>
                <a:spcPts val="0"/>
              </a:spcAft>
              <a:buClr>
                <a:srgbClr val="8ACED5"/>
              </a:buClr>
              <a:buSzPts val="1440"/>
              <a:buFont typeface="Noto Sans Symbols"/>
              <a:buChar char="►"/>
              <a:defRPr b="0" i="0" sz="1800" u="none" cap="none" strike="noStrike">
                <a:solidFill>
                  <a:schemeClr val="lt1"/>
                </a:solidFill>
                <a:latin typeface="Century Gothic"/>
                <a:ea typeface="Century Gothic"/>
                <a:cs typeface="Century Gothic"/>
                <a:sym typeface="Century Gothic"/>
              </a:defRPr>
            </a:lvl2pPr>
            <a:lvl3pPr indent="-309880" lvl="2" marL="1371600" marR="0" rtl="0" algn="l">
              <a:spcBef>
                <a:spcPts val="1000"/>
              </a:spcBef>
              <a:spcAft>
                <a:spcPts val="0"/>
              </a:spcAft>
              <a:buClr>
                <a:srgbClr val="8ACED5"/>
              </a:buClr>
              <a:buSzPts val="1280"/>
              <a:buFont typeface="Noto Sans Symbols"/>
              <a:buChar char="►"/>
              <a:defRPr b="0" i="0" sz="1600" u="none" cap="none" strike="noStrike">
                <a:solidFill>
                  <a:schemeClr val="lt1"/>
                </a:solidFill>
                <a:latin typeface="Century Gothic"/>
                <a:ea typeface="Century Gothic"/>
                <a:cs typeface="Century Gothic"/>
                <a:sym typeface="Century Gothic"/>
              </a:defRPr>
            </a:lvl3pPr>
            <a:lvl4pPr indent="-299720" lvl="3" marL="1828800" marR="0" rtl="0" algn="l">
              <a:spcBef>
                <a:spcPts val="1000"/>
              </a:spcBef>
              <a:spcAft>
                <a:spcPts val="0"/>
              </a:spcAft>
              <a:buClr>
                <a:srgbClr val="8ACED5"/>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4pPr>
            <a:lvl5pPr indent="-299720" lvl="4" marL="2286000" marR="0" rtl="0" algn="l">
              <a:spcBef>
                <a:spcPts val="1000"/>
              </a:spcBef>
              <a:spcAft>
                <a:spcPts val="0"/>
              </a:spcAft>
              <a:buClr>
                <a:srgbClr val="8ACED5"/>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5pPr>
            <a:lvl6pPr indent="-299720" lvl="5" marL="2743200" marR="0" rtl="0" algn="l">
              <a:spcBef>
                <a:spcPts val="1000"/>
              </a:spcBef>
              <a:spcAft>
                <a:spcPts val="0"/>
              </a:spcAft>
              <a:buClr>
                <a:srgbClr val="8ACED5"/>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6pPr>
            <a:lvl7pPr indent="-299720" lvl="6" marL="3200400" marR="0" rtl="0" algn="l">
              <a:spcBef>
                <a:spcPts val="1000"/>
              </a:spcBef>
              <a:spcAft>
                <a:spcPts val="0"/>
              </a:spcAft>
              <a:buClr>
                <a:srgbClr val="8ACED5"/>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7pPr>
            <a:lvl8pPr indent="-299720" lvl="7" marL="3657600" marR="0" rtl="0" algn="l">
              <a:spcBef>
                <a:spcPts val="1000"/>
              </a:spcBef>
              <a:spcAft>
                <a:spcPts val="0"/>
              </a:spcAft>
              <a:buClr>
                <a:srgbClr val="8ACED5"/>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8pPr>
            <a:lvl9pPr indent="-299720" lvl="8" marL="4114800" marR="0" rtl="0" algn="l">
              <a:spcBef>
                <a:spcPts val="1000"/>
              </a:spcBef>
              <a:spcAft>
                <a:spcPts val="0"/>
              </a:spcAft>
              <a:buClr>
                <a:srgbClr val="8ACED5"/>
              </a:buClr>
              <a:buSzPts val="1120"/>
              <a:buFont typeface="Noto Sans Symbols"/>
              <a:buChar char="►"/>
              <a:defRPr b="0" i="0" sz="1400" u="none" cap="none" strike="noStrike">
                <a:solidFill>
                  <a:schemeClr val="lt1"/>
                </a:solidFill>
                <a:latin typeface="Century Gothic"/>
                <a:ea typeface="Century Gothic"/>
                <a:cs typeface="Century Gothic"/>
                <a:sym typeface="Century Gothic"/>
              </a:defRPr>
            </a:lvl9pPr>
          </a:lstStyle>
          <a:p/>
        </p:txBody>
      </p:sp>
      <p:sp>
        <p:nvSpPr>
          <p:cNvPr id="18" name="Google Shape;18;p23"/>
          <p:cNvSpPr txBox="1"/>
          <p:nvPr>
            <p:ph idx="10" type="dt"/>
          </p:nvPr>
        </p:nvSpPr>
        <p:spPr>
          <a:xfrm rot="5400000">
            <a:off x="10155639" y="1790701"/>
            <a:ext cx="990599" cy="304799"/>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100" u="none" cap="none" strike="noStrike">
                <a:solidFill>
                  <a:schemeClr val="lt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19" name="Google Shape;19;p23"/>
          <p:cNvSpPr txBox="1"/>
          <p:nvPr>
            <p:ph idx="11" type="ftr"/>
          </p:nvPr>
        </p:nvSpPr>
        <p:spPr>
          <a:xfrm rot="5400000">
            <a:off x="8951573" y="3225297"/>
            <a:ext cx="3859795" cy="304801"/>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100" u="none" cap="none" strike="noStrike">
                <a:solidFill>
                  <a:schemeClr val="lt1"/>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lt1"/>
                </a:solidFill>
                <a:latin typeface="Century Gothic"/>
                <a:ea typeface="Century Gothic"/>
                <a:cs typeface="Century Gothic"/>
                <a:sym typeface="Century Gothic"/>
              </a:defRPr>
            </a:lvl9pPr>
          </a:lstStyle>
          <a:p/>
        </p:txBody>
      </p:sp>
      <p:sp>
        <p:nvSpPr>
          <p:cNvPr id="20" name="Google Shape;20;p23"/>
          <p:cNvSpPr txBox="1"/>
          <p:nvPr>
            <p:ph idx="12" type="sldNum"/>
          </p:nvPr>
        </p:nvSpPr>
        <p:spPr>
          <a:xfrm>
            <a:off x="10352540" y="295729"/>
            <a:ext cx="838199" cy="767687"/>
          </a:xfrm>
          <a:prstGeom prst="rect">
            <a:avLst/>
          </a:prstGeom>
          <a:noFill/>
          <a:ln>
            <a:noFill/>
          </a:ln>
        </p:spPr>
        <p:txBody>
          <a:bodyPr anchorCtr="0" anchor="b" bIns="45700" lIns="91425" spcFirstLastPara="1" rIns="91425" wrap="square" tIns="45700">
            <a:noAutofit/>
          </a:bodyPr>
          <a:lstStyle>
            <a:lvl1pPr indent="0" lvl="0" marL="0" marR="0" rtl="0" algn="ctr">
              <a:spcBef>
                <a:spcPts val="0"/>
              </a:spcBef>
              <a:buNone/>
              <a:defRPr b="0" i="0" sz="2800" u="none" cap="none" strike="noStrike">
                <a:solidFill>
                  <a:schemeClr val="lt1"/>
                </a:solidFill>
                <a:latin typeface="Century Gothic"/>
                <a:ea typeface="Century Gothic"/>
                <a:cs typeface="Century Gothic"/>
                <a:sym typeface="Century Gothic"/>
              </a:defRPr>
            </a:lvl1pPr>
            <a:lvl2pPr indent="0" lvl="1" marL="0" marR="0" rtl="0" algn="ctr">
              <a:spcBef>
                <a:spcPts val="0"/>
              </a:spcBef>
              <a:buNone/>
              <a:defRPr b="0" i="0" sz="2800" u="none" cap="none" strike="noStrike">
                <a:solidFill>
                  <a:schemeClr val="lt1"/>
                </a:solidFill>
                <a:latin typeface="Century Gothic"/>
                <a:ea typeface="Century Gothic"/>
                <a:cs typeface="Century Gothic"/>
                <a:sym typeface="Century Gothic"/>
              </a:defRPr>
            </a:lvl2pPr>
            <a:lvl3pPr indent="0" lvl="2" marL="0" marR="0" rtl="0" algn="ctr">
              <a:spcBef>
                <a:spcPts val="0"/>
              </a:spcBef>
              <a:buNone/>
              <a:defRPr b="0" i="0" sz="2800" u="none" cap="none" strike="noStrike">
                <a:solidFill>
                  <a:schemeClr val="lt1"/>
                </a:solidFill>
                <a:latin typeface="Century Gothic"/>
                <a:ea typeface="Century Gothic"/>
                <a:cs typeface="Century Gothic"/>
                <a:sym typeface="Century Gothic"/>
              </a:defRPr>
            </a:lvl3pPr>
            <a:lvl4pPr indent="0" lvl="3" marL="0" marR="0" rtl="0" algn="ctr">
              <a:spcBef>
                <a:spcPts val="0"/>
              </a:spcBef>
              <a:buNone/>
              <a:defRPr b="0" i="0" sz="2800" u="none" cap="none" strike="noStrike">
                <a:solidFill>
                  <a:schemeClr val="lt1"/>
                </a:solidFill>
                <a:latin typeface="Century Gothic"/>
                <a:ea typeface="Century Gothic"/>
                <a:cs typeface="Century Gothic"/>
                <a:sym typeface="Century Gothic"/>
              </a:defRPr>
            </a:lvl4pPr>
            <a:lvl5pPr indent="0" lvl="4" marL="0" marR="0" rtl="0" algn="ctr">
              <a:spcBef>
                <a:spcPts val="0"/>
              </a:spcBef>
              <a:buNone/>
              <a:defRPr b="0" i="0" sz="2800" u="none" cap="none" strike="noStrike">
                <a:solidFill>
                  <a:schemeClr val="lt1"/>
                </a:solidFill>
                <a:latin typeface="Century Gothic"/>
                <a:ea typeface="Century Gothic"/>
                <a:cs typeface="Century Gothic"/>
                <a:sym typeface="Century Gothic"/>
              </a:defRPr>
            </a:lvl5pPr>
            <a:lvl6pPr indent="0" lvl="5" marL="0" marR="0" rtl="0" algn="ctr">
              <a:spcBef>
                <a:spcPts val="0"/>
              </a:spcBef>
              <a:buNone/>
              <a:defRPr b="0" i="0" sz="2800" u="none" cap="none" strike="noStrike">
                <a:solidFill>
                  <a:schemeClr val="lt1"/>
                </a:solidFill>
                <a:latin typeface="Century Gothic"/>
                <a:ea typeface="Century Gothic"/>
                <a:cs typeface="Century Gothic"/>
                <a:sym typeface="Century Gothic"/>
              </a:defRPr>
            </a:lvl6pPr>
            <a:lvl7pPr indent="0" lvl="6" marL="0" marR="0" rtl="0" algn="ctr">
              <a:spcBef>
                <a:spcPts val="0"/>
              </a:spcBef>
              <a:buNone/>
              <a:defRPr b="0" i="0" sz="2800" u="none" cap="none" strike="noStrike">
                <a:solidFill>
                  <a:schemeClr val="lt1"/>
                </a:solidFill>
                <a:latin typeface="Century Gothic"/>
                <a:ea typeface="Century Gothic"/>
                <a:cs typeface="Century Gothic"/>
                <a:sym typeface="Century Gothic"/>
              </a:defRPr>
            </a:lvl7pPr>
            <a:lvl8pPr indent="0" lvl="7" marL="0" marR="0" rtl="0" algn="ctr">
              <a:spcBef>
                <a:spcPts val="0"/>
              </a:spcBef>
              <a:buNone/>
              <a:defRPr b="0" i="0" sz="2800" u="none" cap="none" strike="noStrike">
                <a:solidFill>
                  <a:schemeClr val="lt1"/>
                </a:solidFill>
                <a:latin typeface="Century Gothic"/>
                <a:ea typeface="Century Gothic"/>
                <a:cs typeface="Century Gothic"/>
                <a:sym typeface="Century Gothic"/>
              </a:defRPr>
            </a:lvl8pPr>
            <a:lvl9pPr indent="0" lvl="8" marL="0" marR="0" rtl="0" algn="ctr">
              <a:spcBef>
                <a:spcPts val="0"/>
              </a:spcBef>
              <a:buNone/>
              <a:defRPr b="0" i="0" sz="2800" u="none" cap="none" strike="noStrike">
                <a:solidFill>
                  <a:schemeClr val="lt1"/>
                </a:solidFill>
                <a:latin typeface="Century Gothic"/>
                <a:ea typeface="Century Gothic"/>
                <a:cs typeface="Century Gothic"/>
                <a:sym typeface="Century Gothic"/>
              </a:defRPr>
            </a:lvl9pPr>
          </a:lstStyle>
          <a:p>
            <a:pPr indent="0" lvl="0" marL="0" rtl="0" algn="ct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6"/>
    <p:sldLayoutId id="2147483650" r:id="rId7"/>
    <p:sldLayoutId id="2147483651" r:id="rId8"/>
    <p:sldLayoutId id="2147483652" r:id="rId9"/>
    <p:sldLayoutId id="2147483653" r:id="rId10"/>
    <p:sldLayoutId id="2147483654" r:id="rId11"/>
    <p:sldLayoutId id="2147483655" r:id="rId12"/>
    <p:sldLayoutId id="2147483656" r:id="rId13"/>
    <p:sldLayoutId id="2147483657" r:id="rId14"/>
    <p:sldLayoutId id="2147483658" r:id="rId15"/>
    <p:sldLayoutId id="2147483659" r:id="rId16"/>
    <p:sldLayoutId id="2147483660" r:id="rId17"/>
    <p:sldLayoutId id="2147483661" r:id="rId18"/>
    <p:sldLayoutId id="2147483662" r:id="rId19"/>
    <p:sldLayoutId id="2147483663" r:id="rId20"/>
    <p:sldLayoutId id="2147483664" r:id="rId21"/>
    <p:sldLayoutId id="2147483665" r:id="rId2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8.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1"/>
          <p:cNvSpPr txBox="1"/>
          <p:nvPr>
            <p:ph type="ctrTitle"/>
          </p:nvPr>
        </p:nvSpPr>
        <p:spPr>
          <a:xfrm>
            <a:off x="1154955" y="1447800"/>
            <a:ext cx="8825658" cy="3329581"/>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lt2"/>
              </a:buClr>
              <a:buSzPct val="100000"/>
              <a:buFont typeface="Century Gothic"/>
              <a:buNone/>
            </a:pPr>
            <a:r>
              <a:rPr b="1" lang="en-GB"/>
              <a:t>Developing and Managing Individuals and Teams</a:t>
            </a:r>
            <a:br>
              <a:rPr lang="en-GB"/>
            </a:br>
            <a:endParaRPr/>
          </a:p>
        </p:txBody>
      </p:sp>
      <p:sp>
        <p:nvSpPr>
          <p:cNvPr id="152" name="Google Shape;152;p1"/>
          <p:cNvSpPr txBox="1"/>
          <p:nvPr>
            <p:ph idx="1" type="subTitle"/>
          </p:nvPr>
        </p:nvSpPr>
        <p:spPr>
          <a:xfrm>
            <a:off x="1154950" y="4226625"/>
            <a:ext cx="6935400" cy="1848000"/>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1600"/>
              <a:buNone/>
            </a:pPr>
            <a:r>
              <a:rPr lang="en-GB"/>
              <a:t>RECRUITMENT AND SELECTION OF A HOTEL OPERATIONS ASSISTANT </a:t>
            </a:r>
            <a:r>
              <a:rPr lang="en-GB"/>
              <a:t>AT FIRMDALE</a:t>
            </a:r>
            <a:r>
              <a:rPr lang="en-GB"/>
              <a:t> </a:t>
            </a:r>
            <a:r>
              <a:rPr lang="en-GB"/>
              <a:t>HOTELS</a:t>
            </a:r>
            <a:r>
              <a:rPr lang="en-GB"/>
              <a:t> </a:t>
            </a:r>
            <a:endParaRPr/>
          </a:p>
          <a:p>
            <a:pPr indent="0" lvl="0" marL="0" rtl="0" algn="l">
              <a:spcBef>
                <a:spcPts val="0"/>
              </a:spcBef>
              <a:spcAft>
                <a:spcPts val="0"/>
              </a:spcAft>
              <a:buSzPts val="1600"/>
              <a:buNone/>
            </a:pPr>
            <a:r>
              <a:rPr lang="en-GB"/>
              <a:t>Sandra Fuerez Burga- 2441385</a:t>
            </a:r>
            <a:endParaRPr/>
          </a:p>
        </p:txBody>
      </p:sp>
      <p:pic>
        <p:nvPicPr>
          <p:cNvPr id="153" name="Google Shape;153;p1"/>
          <p:cNvPicPr preferRelativeResize="0"/>
          <p:nvPr/>
        </p:nvPicPr>
        <p:blipFill rotWithShape="1">
          <a:blip r:embed="rId3">
            <a:alphaModFix/>
          </a:blip>
          <a:srcRect b="0" l="0" r="0" t="0"/>
          <a:stretch/>
        </p:blipFill>
        <p:spPr>
          <a:xfrm>
            <a:off x="8090281" y="4007256"/>
            <a:ext cx="2825895" cy="184794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2"/>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Introduction</a:t>
            </a:r>
            <a:br>
              <a:rPr b="1" lang="en-GB"/>
            </a:br>
            <a:endParaRPr/>
          </a:p>
        </p:txBody>
      </p:sp>
      <p:sp>
        <p:nvSpPr>
          <p:cNvPr id="160" name="Google Shape;160;p2"/>
          <p:cNvSpPr txBox="1"/>
          <p:nvPr>
            <p:ph idx="1" type="body"/>
          </p:nvPr>
        </p:nvSpPr>
        <p:spPr>
          <a:xfrm>
            <a:off x="1103313" y="2052918"/>
            <a:ext cx="5689374" cy="4195481"/>
          </a:xfrm>
          <a:prstGeom prst="rect">
            <a:avLst/>
          </a:prstGeom>
          <a:noFill/>
          <a:ln>
            <a:noFill/>
          </a:ln>
        </p:spPr>
        <p:txBody>
          <a:bodyPr anchorCtr="0" anchor="t" bIns="45700" lIns="91425" spcFirstLastPara="1" rIns="91425" wrap="square" tIns="45700">
            <a:normAutofit lnSpcReduction="20000"/>
          </a:bodyPr>
          <a:lstStyle/>
          <a:p>
            <a:pPr indent="-342900" lvl="0" marL="342900" rtl="0" algn="l">
              <a:spcBef>
                <a:spcPts val="0"/>
              </a:spcBef>
              <a:spcAft>
                <a:spcPts val="0"/>
              </a:spcAft>
              <a:buSzPts val="1600"/>
              <a:buChar char="►"/>
            </a:pPr>
            <a:r>
              <a:rPr lang="en-GB"/>
              <a:t>By considering the viewpoint of Simon Sinek, it can be stated that better results are gained by organisations if they are attracting candidates that embody the organisations' values, not just technical expertise</a:t>
            </a:r>
            <a:endParaRPr/>
          </a:p>
          <a:p>
            <a:pPr indent="-342900" lvl="0" marL="342900" rtl="0" algn="l">
              <a:spcBef>
                <a:spcPts val="1000"/>
              </a:spcBef>
              <a:spcAft>
                <a:spcPts val="0"/>
              </a:spcAft>
              <a:buSzPts val="1600"/>
              <a:buChar char="►"/>
            </a:pPr>
            <a:r>
              <a:rPr lang="en-GB"/>
              <a:t> To have good recruitment, one should pick the right candidate in the right role at the right time</a:t>
            </a:r>
            <a:endParaRPr/>
          </a:p>
          <a:p>
            <a:pPr indent="-342900" lvl="0" marL="342900" rtl="0" algn="l">
              <a:spcBef>
                <a:spcPts val="1000"/>
              </a:spcBef>
              <a:spcAft>
                <a:spcPts val="0"/>
              </a:spcAft>
              <a:buSzPts val="1600"/>
              <a:buChar char="►"/>
            </a:pPr>
            <a:r>
              <a:rPr lang="en-GB"/>
              <a:t>This presentation focuses on the steps involved in the process of seeking out a candidate for a job role and the ways in which interview questions are asked of a Hotel, a UK-based company.</a:t>
            </a:r>
            <a:endParaRPr/>
          </a:p>
          <a:p>
            <a:pPr indent="-241300" lvl="0" marL="342900" rtl="0" algn="l">
              <a:spcBef>
                <a:spcPts val="1000"/>
              </a:spcBef>
              <a:spcAft>
                <a:spcPts val="0"/>
              </a:spcAft>
              <a:buSzPts val="1600"/>
              <a:buNone/>
            </a:pPr>
            <a:r>
              <a:t/>
            </a:r>
            <a:endParaRPr/>
          </a:p>
        </p:txBody>
      </p:sp>
      <p:pic>
        <p:nvPicPr>
          <p:cNvPr id="161" name="Google Shape;161;p2"/>
          <p:cNvPicPr preferRelativeResize="0"/>
          <p:nvPr/>
        </p:nvPicPr>
        <p:blipFill rotWithShape="1">
          <a:blip r:embed="rId3">
            <a:alphaModFix/>
          </a:blip>
          <a:srcRect b="0" l="0" r="0" t="0"/>
          <a:stretch/>
        </p:blipFill>
        <p:spPr>
          <a:xfrm>
            <a:off x="8590259" y="4565563"/>
            <a:ext cx="2921150" cy="168283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3"/>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Overview of recruitment process.</a:t>
            </a:r>
            <a:br>
              <a:rPr b="1" lang="en-GB"/>
            </a:br>
            <a:endParaRPr/>
          </a:p>
        </p:txBody>
      </p:sp>
      <p:sp>
        <p:nvSpPr>
          <p:cNvPr id="168" name="Google Shape;168;p3"/>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GB"/>
              <a:t>The recruitment process starts with identification of a vacancy and a study of the workforce needs of an organisation as stated by Albaroudi et al., (2024)</a:t>
            </a:r>
            <a:endParaRPr/>
          </a:p>
          <a:p>
            <a:pPr indent="-342900" lvl="0" marL="342900" rtl="0" algn="l">
              <a:spcBef>
                <a:spcPts val="1000"/>
              </a:spcBef>
              <a:spcAft>
                <a:spcPts val="0"/>
              </a:spcAft>
              <a:buSzPts val="1600"/>
              <a:buChar char="►"/>
            </a:pPr>
            <a:r>
              <a:rPr lang="en-GB"/>
              <a:t> The role, technical requirements and job skills for position are determined by human resource managers</a:t>
            </a:r>
            <a:endParaRPr/>
          </a:p>
          <a:p>
            <a:pPr indent="-342900" lvl="0" marL="342900" rtl="0" algn="l">
              <a:spcBef>
                <a:spcPts val="1000"/>
              </a:spcBef>
              <a:spcAft>
                <a:spcPts val="0"/>
              </a:spcAft>
              <a:buSzPts val="1600"/>
              <a:buChar char="►"/>
            </a:pPr>
            <a:r>
              <a:rPr lang="en-GB"/>
              <a:t>When applying recruitment planning to a Hotel Operation </a:t>
            </a:r>
            <a:r>
              <a:rPr lang="en-GB"/>
              <a:t>Assistant</a:t>
            </a:r>
            <a:r>
              <a:rPr lang="en-GB"/>
              <a:t> position at Firmdale Hotels, he </a:t>
            </a:r>
            <a:r>
              <a:rPr lang="en-GB"/>
              <a:t>organisation should</a:t>
            </a:r>
            <a:r>
              <a:rPr lang="en-GB"/>
              <a:t> recruit candidates with excellent customer service, communication, teamwork and problem-solving skill.</a:t>
            </a:r>
            <a:endParaRPr/>
          </a:p>
          <a:p>
            <a:pPr indent="-241300" lvl="0" marL="342900" rtl="0" algn="l">
              <a:spcBef>
                <a:spcPts val="1000"/>
              </a:spcBef>
              <a:spcAft>
                <a:spcPts val="0"/>
              </a:spcAft>
              <a:buSzPts val="1600"/>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3" name="Shape 173"/>
        <p:cNvGrpSpPr/>
        <p:nvPr/>
      </p:nvGrpSpPr>
      <p:grpSpPr>
        <a:xfrm>
          <a:off x="0" y="0"/>
          <a:ext cx="0" cy="0"/>
          <a:chOff x="0" y="0"/>
          <a:chExt cx="0" cy="0"/>
        </a:xfrm>
      </p:grpSpPr>
      <p:sp>
        <p:nvSpPr>
          <p:cNvPr id="174" name="Google Shape;174;p4"/>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Job Analysis</a:t>
            </a:r>
            <a:br>
              <a:rPr b="1" lang="en-GB"/>
            </a:br>
            <a:endParaRPr/>
          </a:p>
        </p:txBody>
      </p:sp>
      <p:sp>
        <p:nvSpPr>
          <p:cNvPr id="175" name="Google Shape;175;p4"/>
          <p:cNvSpPr txBox="1"/>
          <p:nvPr>
            <p:ph idx="1" type="body"/>
          </p:nvPr>
        </p:nvSpPr>
        <p:spPr>
          <a:xfrm>
            <a:off x="1103312" y="2052918"/>
            <a:ext cx="6407831" cy="4195481"/>
          </a:xfrm>
          <a:prstGeom prst="rect">
            <a:avLst/>
          </a:prstGeom>
          <a:noFill/>
          <a:ln>
            <a:noFill/>
          </a:ln>
        </p:spPr>
        <p:txBody>
          <a:bodyPr anchorCtr="0" anchor="t" bIns="45700" lIns="91425" spcFirstLastPara="1" rIns="91425" wrap="square" tIns="45700">
            <a:normAutofit lnSpcReduction="10000"/>
          </a:bodyPr>
          <a:lstStyle/>
          <a:p>
            <a:pPr indent="-342900" lvl="0" marL="342900" rtl="0" algn="l">
              <a:spcBef>
                <a:spcPts val="0"/>
              </a:spcBef>
              <a:spcAft>
                <a:spcPts val="0"/>
              </a:spcAft>
              <a:buSzPts val="1600"/>
              <a:buChar char="►"/>
            </a:pPr>
            <a:r>
              <a:rPr lang="en-GB"/>
              <a:t>Process of systematically gathering information related to duties, responsibilities and working conditions is called Job Analysis (Ahmad and Alqaarni, 2023)</a:t>
            </a:r>
            <a:endParaRPr/>
          </a:p>
          <a:p>
            <a:pPr indent="-342900" lvl="0" marL="342900" rtl="0" algn="l">
              <a:spcBef>
                <a:spcPts val="1000"/>
              </a:spcBef>
              <a:spcAft>
                <a:spcPts val="0"/>
              </a:spcAft>
              <a:buSzPts val="1600"/>
              <a:buChar char="►"/>
            </a:pPr>
            <a:r>
              <a:rPr lang="en-GB"/>
              <a:t>Tasks identified for a Hotel Operations </a:t>
            </a:r>
            <a:r>
              <a:rPr lang="en-GB"/>
              <a:t>Assistant</a:t>
            </a:r>
            <a:r>
              <a:rPr lang="en-GB"/>
              <a:t> </a:t>
            </a:r>
            <a:r>
              <a:rPr lang="en-GB"/>
              <a:t>include</a:t>
            </a:r>
            <a:r>
              <a:rPr lang="en-GB"/>
              <a:t> supporting daily hotel operations, assisting guests, coordinating with housekeeping, and reception, handling customers </a:t>
            </a:r>
            <a:r>
              <a:rPr lang="en-GB"/>
              <a:t>enquiries, and ensuring excellent customer service </a:t>
            </a:r>
            <a:endParaRPr/>
          </a:p>
          <a:p>
            <a:pPr indent="-342900" lvl="0" marL="342900" rtl="0" algn="l">
              <a:spcBef>
                <a:spcPts val="1000"/>
              </a:spcBef>
              <a:spcAft>
                <a:spcPts val="0"/>
              </a:spcAft>
              <a:buSzPts val="1600"/>
              <a:buChar char="►"/>
            </a:pPr>
            <a:r>
              <a:rPr lang="en-GB"/>
              <a:t>Job analysis results are used to guide job documentation</a:t>
            </a:r>
            <a:endParaRPr/>
          </a:p>
          <a:p>
            <a:pPr indent="-241300" lvl="0" marL="342900" rtl="0" algn="l">
              <a:spcBef>
                <a:spcPts val="1000"/>
              </a:spcBef>
              <a:spcAft>
                <a:spcPts val="0"/>
              </a:spcAft>
              <a:buSzPts val="1600"/>
              <a:buNone/>
            </a:pPr>
            <a:r>
              <a:t/>
            </a:r>
            <a:endParaRPr/>
          </a:p>
        </p:txBody>
      </p:sp>
      <p:pic>
        <p:nvPicPr>
          <p:cNvPr id="176" name="Google Shape;176;p4"/>
          <p:cNvPicPr preferRelativeResize="0"/>
          <p:nvPr/>
        </p:nvPicPr>
        <p:blipFill rotWithShape="1">
          <a:blip r:embed="rId3">
            <a:alphaModFix/>
          </a:blip>
          <a:srcRect b="0" l="0" r="0" t="0"/>
          <a:stretch/>
        </p:blipFill>
        <p:spPr>
          <a:xfrm>
            <a:off x="9065914" y="5007385"/>
            <a:ext cx="2768742" cy="167648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5"/>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Job Description</a:t>
            </a:r>
            <a:br>
              <a:rPr b="1" lang="en-GB"/>
            </a:br>
            <a:endParaRPr/>
          </a:p>
        </p:txBody>
      </p:sp>
      <p:sp>
        <p:nvSpPr>
          <p:cNvPr id="183" name="Google Shape;183;p5"/>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GB"/>
              <a:t>The job description considers the responsibilities and roles of the person being hired and it also mention tasks to be done by the person </a:t>
            </a:r>
            <a:endParaRPr/>
          </a:p>
          <a:p>
            <a:pPr indent="-342900" lvl="0" marL="342900" rtl="0" algn="l">
              <a:spcBef>
                <a:spcPts val="1000"/>
              </a:spcBef>
              <a:spcAft>
                <a:spcPts val="0"/>
              </a:spcAft>
              <a:buSzPts val="1600"/>
              <a:buChar char="►"/>
            </a:pPr>
            <a:r>
              <a:rPr lang="en-GB"/>
              <a:t>Supporting hotel operations, assisting guests, coordinating with </a:t>
            </a:r>
            <a:r>
              <a:rPr lang="en-GB"/>
              <a:t>departments</a:t>
            </a:r>
            <a:r>
              <a:rPr lang="en-GB"/>
              <a:t> and providing </a:t>
            </a:r>
            <a:r>
              <a:rPr lang="en-GB"/>
              <a:t>excellent</a:t>
            </a:r>
            <a:r>
              <a:rPr lang="en-GB"/>
              <a:t> customer services.</a:t>
            </a:r>
            <a:endParaRPr/>
          </a:p>
          <a:p>
            <a:pPr indent="-342900" lvl="0" marL="342900" rtl="0" algn="l">
              <a:spcBef>
                <a:spcPts val="1000"/>
              </a:spcBef>
              <a:spcAft>
                <a:spcPts val="0"/>
              </a:spcAft>
              <a:buSzPts val="1600"/>
              <a:buChar char="►"/>
            </a:pPr>
            <a:r>
              <a:rPr lang="en-GB"/>
              <a:t>The document also details who should be reported by the employee, hours and expectations with the organisation for the role.</a:t>
            </a:r>
            <a:endParaRPr/>
          </a:p>
          <a:p>
            <a:pPr indent="-241300" lvl="0" marL="342900" rtl="0" algn="l">
              <a:spcBef>
                <a:spcPts val="1000"/>
              </a:spcBef>
              <a:spcAft>
                <a:spcPts val="0"/>
              </a:spcAft>
              <a:buSzPts val="1600"/>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8" name="Shape 188"/>
        <p:cNvGrpSpPr/>
        <p:nvPr/>
      </p:nvGrpSpPr>
      <p:grpSpPr>
        <a:xfrm>
          <a:off x="0" y="0"/>
          <a:ext cx="0" cy="0"/>
          <a:chOff x="0" y="0"/>
          <a:chExt cx="0" cy="0"/>
        </a:xfrm>
      </p:grpSpPr>
      <p:sp>
        <p:nvSpPr>
          <p:cNvPr id="189" name="Google Shape;189;p6"/>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Person Specification</a:t>
            </a:r>
            <a:br>
              <a:rPr b="1" lang="en-GB"/>
            </a:br>
            <a:endParaRPr/>
          </a:p>
        </p:txBody>
      </p:sp>
      <p:sp>
        <p:nvSpPr>
          <p:cNvPr id="190" name="Google Shape;190;p6"/>
          <p:cNvSpPr txBox="1"/>
          <p:nvPr>
            <p:ph idx="1" type="body"/>
          </p:nvPr>
        </p:nvSpPr>
        <p:spPr>
          <a:xfrm>
            <a:off x="1103312" y="2052918"/>
            <a:ext cx="4415745" cy="4195481"/>
          </a:xfrm>
          <a:prstGeom prst="rect">
            <a:avLst/>
          </a:prstGeom>
          <a:noFill/>
          <a:ln>
            <a:noFill/>
          </a:ln>
        </p:spPr>
        <p:txBody>
          <a:bodyPr anchorCtr="0" anchor="t" bIns="45700" lIns="91425" spcFirstLastPara="1" rIns="91425" wrap="square" tIns="45700">
            <a:normAutofit lnSpcReduction="10000"/>
          </a:bodyPr>
          <a:lstStyle/>
          <a:p>
            <a:pPr indent="-358140" lvl="0" marL="342900" rtl="0" algn="l">
              <a:spcBef>
                <a:spcPts val="0"/>
              </a:spcBef>
              <a:spcAft>
                <a:spcPts val="0"/>
              </a:spcAft>
              <a:buSzPts val="1600"/>
              <a:buChar char="►"/>
            </a:pPr>
            <a:r>
              <a:rPr lang="en-GB"/>
              <a:t>The person specification identifies the qualifications, experience and competencies required for successful job performance (Kurz and Bartram, 2002)</a:t>
            </a:r>
            <a:endParaRPr/>
          </a:p>
          <a:p>
            <a:pPr indent="-358140" lvl="0" marL="342900" rtl="0" algn="l">
              <a:spcBef>
                <a:spcPts val="1000"/>
              </a:spcBef>
              <a:spcAft>
                <a:spcPts val="0"/>
              </a:spcAft>
              <a:buSzPts val="1600"/>
              <a:buChar char="►"/>
            </a:pPr>
            <a:r>
              <a:rPr lang="en-GB"/>
              <a:t>A Hotel Operation Assistant should have communication, teamwork, customer service and problem solving skill. </a:t>
            </a:r>
            <a:endParaRPr/>
          </a:p>
          <a:p>
            <a:pPr indent="-358140" lvl="0" marL="342900" rtl="0" algn="l">
              <a:spcBef>
                <a:spcPts val="1000"/>
              </a:spcBef>
              <a:spcAft>
                <a:spcPts val="0"/>
              </a:spcAft>
              <a:buSzPts val="1600"/>
              <a:buChar char="►"/>
            </a:pPr>
            <a:r>
              <a:rPr lang="en-GB"/>
              <a:t>The candidate should be adaptable, customer-focused and willing to learn. </a:t>
            </a:r>
            <a:endParaRPr/>
          </a:p>
        </p:txBody>
      </p:sp>
      <p:pic>
        <p:nvPicPr>
          <p:cNvPr id="191" name="Google Shape;191;p6"/>
          <p:cNvPicPr preferRelativeResize="0"/>
          <p:nvPr/>
        </p:nvPicPr>
        <p:blipFill rotWithShape="1">
          <a:blip r:embed="rId3">
            <a:alphaModFix/>
          </a:blip>
          <a:srcRect b="0" l="0" r="0" t="0"/>
          <a:stretch/>
        </p:blipFill>
        <p:spPr>
          <a:xfrm>
            <a:off x="6509657" y="1763486"/>
            <a:ext cx="5001752" cy="364404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6" name="Shape 196"/>
        <p:cNvGrpSpPr/>
        <p:nvPr/>
      </p:nvGrpSpPr>
      <p:grpSpPr>
        <a:xfrm>
          <a:off x="0" y="0"/>
          <a:ext cx="0" cy="0"/>
          <a:chOff x="0" y="0"/>
          <a:chExt cx="0" cy="0"/>
        </a:xfrm>
      </p:grpSpPr>
      <p:sp>
        <p:nvSpPr>
          <p:cNvPr id="197" name="Google Shape;197;p7"/>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Structured Interview</a:t>
            </a:r>
            <a:br>
              <a:rPr b="1" lang="en-GB"/>
            </a:br>
            <a:endParaRPr/>
          </a:p>
        </p:txBody>
      </p:sp>
      <p:sp>
        <p:nvSpPr>
          <p:cNvPr id="198" name="Google Shape;198;p7"/>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GB"/>
              <a:t>Structured interviews have a list of fixed questions that are ordered the same way for each job seeker</a:t>
            </a:r>
            <a:endParaRPr/>
          </a:p>
          <a:p>
            <a:pPr indent="-342900" lvl="0" marL="342900" rtl="0" algn="l">
              <a:spcBef>
                <a:spcPts val="1000"/>
              </a:spcBef>
              <a:spcAft>
                <a:spcPts val="0"/>
              </a:spcAft>
              <a:buSzPts val="1600"/>
              <a:buChar char="►"/>
            </a:pPr>
            <a:r>
              <a:rPr lang="en-GB"/>
              <a:t> This ensures a recruiter can make a fair and objective judgment on the responses he receives</a:t>
            </a:r>
            <a:endParaRPr/>
          </a:p>
          <a:p>
            <a:pPr indent="-342900" lvl="0" marL="342900" rtl="0" algn="l">
              <a:spcBef>
                <a:spcPts val="1000"/>
              </a:spcBef>
              <a:spcAft>
                <a:spcPts val="0"/>
              </a:spcAft>
              <a:buSzPts val="1600"/>
              <a:buChar char="►"/>
            </a:pPr>
            <a:r>
              <a:rPr lang="en-GB"/>
              <a:t> For a Hotel Operations Assistant, questions assess customer service, communication, teamwork and problem solving skills.</a:t>
            </a:r>
            <a:endParaRPr/>
          </a:p>
          <a:p>
            <a:pPr indent="-241300" lvl="0" marL="342900" rtl="0" algn="l">
              <a:spcBef>
                <a:spcPts val="1000"/>
              </a:spcBef>
              <a:spcAft>
                <a:spcPts val="0"/>
              </a:spcAft>
              <a:buSzPts val="1600"/>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3" name="Shape 203"/>
        <p:cNvGrpSpPr/>
        <p:nvPr/>
      </p:nvGrpSpPr>
      <p:grpSpPr>
        <a:xfrm>
          <a:off x="0" y="0"/>
          <a:ext cx="0" cy="0"/>
          <a:chOff x="0" y="0"/>
          <a:chExt cx="0" cy="0"/>
        </a:xfrm>
      </p:grpSpPr>
      <p:sp>
        <p:nvSpPr>
          <p:cNvPr id="204" name="Google Shape;204;p8"/>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Technical Interview</a:t>
            </a:r>
            <a:br>
              <a:rPr b="1" lang="en-GB"/>
            </a:br>
            <a:endParaRPr/>
          </a:p>
        </p:txBody>
      </p:sp>
      <p:sp>
        <p:nvSpPr>
          <p:cNvPr id="205" name="Google Shape;205;p8"/>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GB"/>
              <a:t>Technical interviews assess customers service, communication and problem solving skills.</a:t>
            </a:r>
            <a:endParaRPr/>
          </a:p>
          <a:p>
            <a:pPr indent="-342900" lvl="0" marL="342900" rtl="0" algn="l">
              <a:spcBef>
                <a:spcPts val="1000"/>
              </a:spcBef>
              <a:spcAft>
                <a:spcPts val="0"/>
              </a:spcAft>
              <a:buSzPts val="1600"/>
              <a:buChar char="►"/>
            </a:pPr>
            <a:r>
              <a:rPr lang="en-GB"/>
              <a:t>Candidates may be asked how they would handle </a:t>
            </a:r>
            <a:r>
              <a:rPr lang="en-GB"/>
              <a:t>guest</a:t>
            </a:r>
            <a:r>
              <a:rPr lang="en-GB"/>
              <a:t> </a:t>
            </a:r>
            <a:r>
              <a:rPr lang="en-GB"/>
              <a:t>complaints</a:t>
            </a:r>
            <a:r>
              <a:rPr lang="en-GB"/>
              <a:t> or daily hotel situations.</a:t>
            </a:r>
            <a:endParaRPr/>
          </a:p>
          <a:p>
            <a:pPr indent="-342900" lvl="0" marL="342900" rtl="0" algn="l">
              <a:spcBef>
                <a:spcPts val="1000"/>
              </a:spcBef>
              <a:spcAft>
                <a:spcPts val="0"/>
              </a:spcAft>
              <a:buSzPts val="1600"/>
              <a:buChar char="►"/>
            </a:pPr>
            <a:r>
              <a:rPr lang="en-GB"/>
              <a:t>This type of interview is used to confirm that candidates have the necessary skills to undertake employment.</a:t>
            </a:r>
            <a:endParaRPr/>
          </a:p>
          <a:p>
            <a:pPr indent="-241300" lvl="0" marL="342900" rtl="0" algn="l">
              <a:spcBef>
                <a:spcPts val="1000"/>
              </a:spcBef>
              <a:spcAft>
                <a:spcPts val="0"/>
              </a:spcAft>
              <a:buSzPts val="1600"/>
              <a:buNone/>
            </a:pPr>
            <a:r>
              <a:t/>
            </a:r>
            <a:endParaRPr/>
          </a:p>
        </p:txBody>
      </p:sp>
      <p:pic>
        <p:nvPicPr>
          <p:cNvPr id="206" name="Google Shape;206;p8"/>
          <p:cNvPicPr preferRelativeResize="0"/>
          <p:nvPr/>
        </p:nvPicPr>
        <p:blipFill rotWithShape="1">
          <a:blip r:embed="rId3">
            <a:alphaModFix/>
          </a:blip>
          <a:srcRect b="0" l="0" r="0" t="0"/>
          <a:stretch/>
        </p:blipFill>
        <p:spPr>
          <a:xfrm>
            <a:off x="4512969" y="4825970"/>
            <a:ext cx="2578233" cy="116846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1" name="Shape 211"/>
        <p:cNvGrpSpPr/>
        <p:nvPr/>
      </p:nvGrpSpPr>
      <p:grpSpPr>
        <a:xfrm>
          <a:off x="0" y="0"/>
          <a:ext cx="0" cy="0"/>
          <a:chOff x="0" y="0"/>
          <a:chExt cx="0" cy="0"/>
        </a:xfrm>
      </p:grpSpPr>
      <p:sp>
        <p:nvSpPr>
          <p:cNvPr id="212" name="Google Shape;212;p9"/>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Panel Interview</a:t>
            </a:r>
            <a:br>
              <a:rPr b="1" lang="en-GB"/>
            </a:br>
            <a:endParaRPr/>
          </a:p>
        </p:txBody>
      </p:sp>
      <p:sp>
        <p:nvSpPr>
          <p:cNvPr id="213" name="Google Shape;213;p9"/>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GB"/>
              <a:t>Candidates are heard by several interviewers at the same time</a:t>
            </a:r>
            <a:endParaRPr/>
          </a:p>
          <a:p>
            <a:pPr indent="-342900" lvl="0" marL="342900" rtl="0" algn="l">
              <a:spcBef>
                <a:spcPts val="1000"/>
              </a:spcBef>
              <a:spcAft>
                <a:spcPts val="0"/>
              </a:spcAft>
              <a:buSzPts val="1600"/>
              <a:buChar char="►"/>
            </a:pPr>
            <a:r>
              <a:rPr lang="en-GB"/>
              <a:t>Responses of the candidate are assessed by human resources,  Hotel Manager and Operations Manager.</a:t>
            </a:r>
            <a:endParaRPr/>
          </a:p>
          <a:p>
            <a:pPr indent="-342900" lvl="0" marL="342900" rtl="0" algn="l">
              <a:spcBef>
                <a:spcPts val="1000"/>
              </a:spcBef>
              <a:spcAft>
                <a:spcPts val="0"/>
              </a:spcAft>
              <a:buSzPts val="1600"/>
              <a:buChar char="►"/>
            </a:pPr>
            <a:r>
              <a:rPr lang="en-GB"/>
              <a:t> Panel interview assess communication, teamwork and customers service skills. </a:t>
            </a:r>
            <a:endParaRPr/>
          </a:p>
          <a:p>
            <a:pPr indent="-241300" lvl="0" marL="342900" rtl="0" algn="l">
              <a:spcBef>
                <a:spcPts val="1000"/>
              </a:spcBef>
              <a:spcAft>
                <a:spcPts val="0"/>
              </a:spcAft>
              <a:buSzPts val="1600"/>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8" name="Shape 218"/>
        <p:cNvGrpSpPr/>
        <p:nvPr/>
      </p:nvGrpSpPr>
      <p:grpSpPr>
        <a:xfrm>
          <a:off x="0" y="0"/>
          <a:ext cx="0" cy="0"/>
          <a:chOff x="0" y="0"/>
          <a:chExt cx="0" cy="0"/>
        </a:xfrm>
      </p:grpSpPr>
      <p:sp>
        <p:nvSpPr>
          <p:cNvPr id="219" name="Google Shape;219;p10"/>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Probing Questions</a:t>
            </a:r>
            <a:br>
              <a:rPr b="1" lang="en-GB"/>
            </a:br>
            <a:endParaRPr/>
          </a:p>
        </p:txBody>
      </p:sp>
      <p:sp>
        <p:nvSpPr>
          <p:cNvPr id="220" name="Google Shape;220;p10"/>
          <p:cNvSpPr txBox="1"/>
          <p:nvPr>
            <p:ph idx="1" type="body"/>
          </p:nvPr>
        </p:nvSpPr>
        <p:spPr>
          <a:xfrm>
            <a:off x="1103313" y="2052918"/>
            <a:ext cx="6658202" cy="4195481"/>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GB"/>
              <a:t>When interviewing Hotel Operations Assistant candidates, probing questions explore previous customer service and teamwork experience.</a:t>
            </a:r>
            <a:endParaRPr/>
          </a:p>
          <a:p>
            <a:pPr indent="-342900" lvl="0" marL="342900" rtl="0" algn="l">
              <a:spcBef>
                <a:spcPts val="1000"/>
              </a:spcBef>
              <a:spcAft>
                <a:spcPts val="0"/>
              </a:spcAft>
              <a:buSzPts val="1600"/>
              <a:buChar char="►"/>
            </a:pPr>
            <a:r>
              <a:rPr lang="en-GB"/>
              <a:t> Interviewers can discuss </a:t>
            </a:r>
            <a:r>
              <a:rPr lang="en-GB"/>
              <a:t>guests situation</a:t>
            </a:r>
            <a:r>
              <a:rPr lang="en-GB"/>
              <a:t>, communication and problem solving.</a:t>
            </a:r>
            <a:endParaRPr/>
          </a:p>
          <a:p>
            <a:pPr indent="-342900" lvl="0" marL="342900" rtl="0" algn="l">
              <a:spcBef>
                <a:spcPts val="1000"/>
              </a:spcBef>
              <a:spcAft>
                <a:spcPts val="0"/>
              </a:spcAft>
              <a:buSzPts val="1600"/>
              <a:buChar char="►"/>
            </a:pPr>
            <a:r>
              <a:rPr lang="en-GB"/>
              <a:t>his technique is useful in the assessment of knowledge and practical competence on a depth level.</a:t>
            </a:r>
            <a:endParaRPr/>
          </a:p>
          <a:p>
            <a:pPr indent="-241300" lvl="0" marL="342900" rtl="0" algn="l">
              <a:spcBef>
                <a:spcPts val="1000"/>
              </a:spcBef>
              <a:spcAft>
                <a:spcPts val="0"/>
              </a:spcAft>
              <a:buSzPts val="1600"/>
              <a:buNone/>
            </a:pPr>
            <a:r>
              <a:t/>
            </a:r>
            <a:endParaRPr/>
          </a:p>
        </p:txBody>
      </p:sp>
      <p:pic>
        <p:nvPicPr>
          <p:cNvPr id="221" name="Google Shape;221;p10"/>
          <p:cNvPicPr preferRelativeResize="0"/>
          <p:nvPr/>
        </p:nvPicPr>
        <p:blipFill rotWithShape="1">
          <a:blip r:embed="rId3">
            <a:alphaModFix/>
          </a:blip>
          <a:srcRect b="0" l="0" r="0" t="0"/>
          <a:stretch/>
        </p:blipFill>
        <p:spPr>
          <a:xfrm>
            <a:off x="8952973" y="4887643"/>
            <a:ext cx="2863997" cy="167648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6" name="Shape 226"/>
        <p:cNvGrpSpPr/>
        <p:nvPr/>
      </p:nvGrpSpPr>
      <p:grpSpPr>
        <a:xfrm>
          <a:off x="0" y="0"/>
          <a:ext cx="0" cy="0"/>
          <a:chOff x="0" y="0"/>
          <a:chExt cx="0" cy="0"/>
        </a:xfrm>
      </p:grpSpPr>
      <p:sp>
        <p:nvSpPr>
          <p:cNvPr id="227" name="Google Shape;227;p11"/>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Leading Questions</a:t>
            </a:r>
            <a:br>
              <a:rPr b="1" lang="en-GB"/>
            </a:br>
            <a:endParaRPr/>
          </a:p>
        </p:txBody>
      </p:sp>
      <p:sp>
        <p:nvSpPr>
          <p:cNvPr id="228" name="Google Shape;228;p11"/>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GB"/>
              <a:t>Leading questions in an interview are developed in such a way that guides, or pushes the candidate toward a specific answer. </a:t>
            </a:r>
            <a:endParaRPr/>
          </a:p>
          <a:p>
            <a:pPr indent="-342900" lvl="0" marL="342900" rtl="0" algn="l">
              <a:spcBef>
                <a:spcPts val="1000"/>
              </a:spcBef>
              <a:spcAft>
                <a:spcPts val="0"/>
              </a:spcAft>
              <a:buSzPts val="1600"/>
              <a:buChar char="►"/>
            </a:pPr>
            <a:r>
              <a:rPr lang="en-GB"/>
              <a:t> They help the candidate to get idea regarding the organisational expectations and values</a:t>
            </a:r>
            <a:endParaRPr/>
          </a:p>
          <a:p>
            <a:pPr indent="-241300" lvl="0" marL="342900" rtl="0" algn="l">
              <a:spcBef>
                <a:spcPts val="1000"/>
              </a:spcBef>
              <a:spcAft>
                <a:spcPts val="0"/>
              </a:spcAft>
              <a:buSzPts val="1600"/>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3" name="Shape 233"/>
        <p:cNvGrpSpPr/>
        <p:nvPr/>
      </p:nvGrpSpPr>
      <p:grpSpPr>
        <a:xfrm>
          <a:off x="0" y="0"/>
          <a:ext cx="0" cy="0"/>
          <a:chOff x="0" y="0"/>
          <a:chExt cx="0" cy="0"/>
        </a:xfrm>
      </p:grpSpPr>
      <p:sp>
        <p:nvSpPr>
          <p:cNvPr id="234" name="Google Shape;234;p12"/>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Socratic Questions</a:t>
            </a:r>
            <a:br>
              <a:rPr b="1" lang="en-GB"/>
            </a:br>
            <a:endParaRPr/>
          </a:p>
        </p:txBody>
      </p:sp>
      <p:sp>
        <p:nvSpPr>
          <p:cNvPr id="235" name="Google Shape;235;p12"/>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GB"/>
              <a:t>Socratic questioning allows candidates to explain how they would solve customers service and operational problems.</a:t>
            </a:r>
            <a:endParaRPr/>
          </a:p>
          <a:p>
            <a:pPr indent="-342900" lvl="0" marL="342900" rtl="0" algn="l">
              <a:spcBef>
                <a:spcPts val="1000"/>
              </a:spcBef>
              <a:spcAft>
                <a:spcPts val="0"/>
              </a:spcAft>
              <a:buSzPts val="1600"/>
              <a:buChar char="►"/>
            </a:pPr>
            <a:r>
              <a:rPr lang="en-GB"/>
              <a:t>Socratic Questions help to foster more in-depth conversations and show critical thinking skills (Ho et al., 202</a:t>
            </a:r>
            <a:r>
              <a:rPr lang="en-GB"/>
              <a:t>3)</a:t>
            </a:r>
            <a:endParaRPr/>
          </a:p>
          <a:p>
            <a:pPr indent="-342900" lvl="0" marL="342900" rtl="0" algn="l">
              <a:spcBef>
                <a:spcPts val="1000"/>
              </a:spcBef>
              <a:spcAft>
                <a:spcPts val="0"/>
              </a:spcAft>
              <a:buSzPts val="1600"/>
              <a:buChar char="►"/>
            </a:pPr>
            <a:r>
              <a:rPr lang="en-GB"/>
              <a:t>Candidates explain how they would handle guest complaints and difficult situations professionally.</a:t>
            </a:r>
            <a:endParaRPr/>
          </a:p>
          <a:p>
            <a:pPr indent="-241300" lvl="0" marL="342900" rtl="0" algn="l">
              <a:spcBef>
                <a:spcPts val="1000"/>
              </a:spcBef>
              <a:spcAft>
                <a:spcPts val="0"/>
              </a:spcAft>
              <a:buSzPts val="1600"/>
              <a:buNone/>
            </a:pPr>
            <a:r>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0" name="Shape 240"/>
        <p:cNvGrpSpPr/>
        <p:nvPr/>
      </p:nvGrpSpPr>
      <p:grpSpPr>
        <a:xfrm>
          <a:off x="0" y="0"/>
          <a:ext cx="0" cy="0"/>
          <a:chOff x="0" y="0"/>
          <a:chExt cx="0" cy="0"/>
        </a:xfrm>
      </p:grpSpPr>
      <p:sp>
        <p:nvSpPr>
          <p:cNvPr id="241" name="Google Shape;241;p13"/>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Behavioural Questions</a:t>
            </a:r>
            <a:br>
              <a:rPr b="1" lang="en-GB"/>
            </a:br>
            <a:endParaRPr/>
          </a:p>
        </p:txBody>
      </p:sp>
      <p:sp>
        <p:nvSpPr>
          <p:cNvPr id="242" name="Google Shape;242;p13"/>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350520" lvl="0" marL="342900" rtl="0" algn="l">
              <a:spcBef>
                <a:spcPts val="0"/>
              </a:spcBef>
              <a:spcAft>
                <a:spcPts val="0"/>
              </a:spcAft>
              <a:buSzPts val="1600"/>
              <a:buChar char="►"/>
            </a:pPr>
            <a:r>
              <a:rPr lang="en-GB"/>
              <a:t>As per Simon Sinek, having knowledge is not everything that a candidate should have to perform well on behalf of a company as the value of the person should meet the organisational values and that’s why these questions are needed to be asked </a:t>
            </a:r>
            <a:endParaRPr/>
          </a:p>
          <a:p>
            <a:pPr indent="-350520" lvl="0" marL="342900" rtl="0" algn="l">
              <a:spcBef>
                <a:spcPts val="1000"/>
              </a:spcBef>
              <a:spcAft>
                <a:spcPts val="0"/>
              </a:spcAft>
              <a:buSzPts val="1600"/>
              <a:buChar char="►"/>
            </a:pPr>
            <a:r>
              <a:rPr lang="en-GB"/>
              <a:t>Behavioural questioning is based on the past experience of the candidates and assume that based on this, they can evaluate the behaviours of the person </a:t>
            </a:r>
            <a:endParaRPr/>
          </a:p>
          <a:p>
            <a:pPr indent="-350520" lvl="0" marL="342900" rtl="0" algn="l">
              <a:spcBef>
                <a:spcPts val="1000"/>
              </a:spcBef>
              <a:spcAft>
                <a:spcPts val="0"/>
              </a:spcAft>
              <a:buSzPts val="1600"/>
              <a:buChar char="►"/>
            </a:pPr>
            <a:r>
              <a:rPr lang="en-GB"/>
              <a:t>Applicants are asked about scenarios related to customer service, teamwork/technical issues that they have faced and their responses in that situation</a:t>
            </a:r>
            <a:endParaRPr/>
          </a:p>
          <a:p>
            <a:pPr indent="-350520" lvl="0" marL="342900" rtl="0" algn="l">
              <a:spcBef>
                <a:spcPts val="1000"/>
              </a:spcBef>
              <a:spcAft>
                <a:spcPts val="0"/>
              </a:spcAft>
              <a:buSzPts val="1600"/>
              <a:buChar char="►"/>
            </a:pPr>
            <a:r>
              <a:rPr lang="en-GB"/>
              <a:t>This method helps assess communication, teamwork, customer service and problem-solving skills.</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7" name="Shape 247"/>
        <p:cNvGrpSpPr/>
        <p:nvPr/>
      </p:nvGrpSpPr>
      <p:grpSpPr>
        <a:xfrm>
          <a:off x="0" y="0"/>
          <a:ext cx="0" cy="0"/>
          <a:chOff x="0" y="0"/>
          <a:chExt cx="0" cy="0"/>
        </a:xfrm>
      </p:grpSpPr>
      <p:sp>
        <p:nvSpPr>
          <p:cNvPr id="248" name="Google Shape;248;p14"/>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Recommended Questioning Approach</a:t>
            </a:r>
            <a:br>
              <a:rPr b="1" lang="en-GB"/>
            </a:br>
            <a:endParaRPr/>
          </a:p>
        </p:txBody>
      </p:sp>
      <p:sp>
        <p:nvSpPr>
          <p:cNvPr id="249" name="Google Shape;249;p14"/>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GB"/>
              <a:t>A blend of probing, Socratic and behavioural questioning is the best approach to recruiting a Hotel Operations Assistant. </a:t>
            </a:r>
            <a:endParaRPr/>
          </a:p>
          <a:p>
            <a:pPr indent="-342900" lvl="0" marL="342900" rtl="0" algn="l">
              <a:spcBef>
                <a:spcPts val="1000"/>
              </a:spcBef>
              <a:spcAft>
                <a:spcPts val="0"/>
              </a:spcAft>
              <a:buSzPts val="1600"/>
              <a:buChar char="►"/>
            </a:pPr>
            <a:r>
              <a:rPr lang="en-GB"/>
              <a:t>All of these techniques assess technical knowledge, communication skills and decision-making skill of the candidate </a:t>
            </a:r>
            <a:endParaRPr/>
          </a:p>
          <a:p>
            <a:pPr indent="-342900" lvl="0" marL="342900" rtl="0" algn="l">
              <a:spcBef>
                <a:spcPts val="1000"/>
              </a:spcBef>
              <a:spcAft>
                <a:spcPts val="0"/>
              </a:spcAft>
              <a:buSzPts val="1600"/>
              <a:buChar char="►"/>
            </a:pPr>
            <a:r>
              <a:rPr lang="en-GB"/>
              <a:t>Fairness and objectivity can be achieved in the selection process through limited use of leading questions to clarify information.</a:t>
            </a:r>
            <a:endParaRPr/>
          </a:p>
          <a:p>
            <a:pPr indent="-241300" lvl="0" marL="342900" rtl="0" algn="l">
              <a:spcBef>
                <a:spcPts val="1000"/>
              </a:spcBef>
              <a:spcAft>
                <a:spcPts val="0"/>
              </a:spcAft>
              <a:buSzPts val="1600"/>
              <a:buNone/>
            </a:pPr>
            <a:r>
              <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4" name="Shape 254"/>
        <p:cNvGrpSpPr/>
        <p:nvPr/>
      </p:nvGrpSpPr>
      <p:grpSpPr>
        <a:xfrm>
          <a:off x="0" y="0"/>
          <a:ext cx="0" cy="0"/>
          <a:chOff x="0" y="0"/>
          <a:chExt cx="0" cy="0"/>
        </a:xfrm>
      </p:grpSpPr>
      <p:sp>
        <p:nvSpPr>
          <p:cNvPr id="255" name="Google Shape;255;p15"/>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Face-to-Face Interview overview</a:t>
            </a:r>
            <a:br>
              <a:rPr b="1" lang="en-GB"/>
            </a:br>
            <a:endParaRPr/>
          </a:p>
        </p:txBody>
      </p:sp>
      <p:sp>
        <p:nvSpPr>
          <p:cNvPr id="256" name="Google Shape;256;p15"/>
          <p:cNvSpPr txBox="1"/>
          <p:nvPr>
            <p:ph idx="1" type="body"/>
          </p:nvPr>
        </p:nvSpPr>
        <p:spPr>
          <a:xfrm>
            <a:off x="1103312" y="2052918"/>
            <a:ext cx="7082745" cy="4195481"/>
          </a:xfrm>
          <a:prstGeom prst="rect">
            <a:avLst/>
          </a:prstGeom>
          <a:noFill/>
          <a:ln>
            <a:noFill/>
          </a:ln>
        </p:spPr>
        <p:txBody>
          <a:bodyPr anchorCtr="0" anchor="t" bIns="45700" lIns="91425" spcFirstLastPara="1" rIns="91425" wrap="square" tIns="45700">
            <a:normAutofit lnSpcReduction="10000"/>
          </a:bodyPr>
          <a:lstStyle/>
          <a:p>
            <a:pPr indent="-342900" lvl="0" marL="342900" rtl="0" algn="l">
              <a:spcBef>
                <a:spcPts val="0"/>
              </a:spcBef>
              <a:spcAft>
                <a:spcPts val="0"/>
              </a:spcAft>
              <a:buSzPts val="1600"/>
              <a:buChar char="►"/>
            </a:pPr>
            <a:r>
              <a:rPr lang="en-GB"/>
              <a:t>This enables interviewers to see the body language, the professionalism and interpersonal skills of the candidate in person (Millar and Tracey, 2025)</a:t>
            </a:r>
            <a:endParaRPr/>
          </a:p>
          <a:p>
            <a:pPr indent="-342900" lvl="0" marL="342900" rtl="0" algn="l">
              <a:spcBef>
                <a:spcPts val="1000"/>
              </a:spcBef>
              <a:spcAft>
                <a:spcPts val="0"/>
              </a:spcAft>
              <a:buSzPts val="1600"/>
              <a:buChar char="►"/>
            </a:pPr>
            <a:r>
              <a:rPr lang="en-GB"/>
              <a:t> In case of recruiting a Hotel Operations Assistant, it is important to do through personal interaction that they can evaluate communication skills and customer service behaviours and other qualities needed for the role</a:t>
            </a:r>
            <a:endParaRPr/>
          </a:p>
          <a:p>
            <a:pPr indent="-342900" lvl="0" marL="342900" rtl="0" algn="l">
              <a:spcBef>
                <a:spcPts val="1000"/>
              </a:spcBef>
              <a:spcAft>
                <a:spcPts val="0"/>
              </a:spcAft>
              <a:buSzPts val="1600"/>
              <a:buChar char="►"/>
            </a:pPr>
            <a:r>
              <a:rPr lang="en-GB"/>
              <a:t> This approach helps to improve the employers' ability to build relationships with the candidates and provides opportunities for candidates to demonstrate and discuss.</a:t>
            </a:r>
            <a:endParaRPr/>
          </a:p>
          <a:p>
            <a:pPr indent="-241300" lvl="0" marL="342900" rtl="0" algn="l">
              <a:spcBef>
                <a:spcPts val="1000"/>
              </a:spcBef>
              <a:spcAft>
                <a:spcPts val="0"/>
              </a:spcAft>
              <a:buSzPts val="1600"/>
              <a:buNone/>
            </a:pPr>
            <a:r>
              <a:t/>
            </a:r>
            <a:endParaRPr/>
          </a:p>
        </p:txBody>
      </p:sp>
      <p:pic>
        <p:nvPicPr>
          <p:cNvPr id="257" name="Google Shape;257;p15"/>
          <p:cNvPicPr preferRelativeResize="0"/>
          <p:nvPr/>
        </p:nvPicPr>
        <p:blipFill rotWithShape="1">
          <a:blip r:embed="rId3">
            <a:alphaModFix/>
          </a:blip>
          <a:srcRect b="0" l="0" r="0" t="0"/>
          <a:stretch/>
        </p:blipFill>
        <p:spPr>
          <a:xfrm>
            <a:off x="8959778" y="2585753"/>
            <a:ext cx="2806844" cy="2806844"/>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2" name="Shape 262"/>
        <p:cNvGrpSpPr/>
        <p:nvPr/>
      </p:nvGrpSpPr>
      <p:grpSpPr>
        <a:xfrm>
          <a:off x="0" y="0"/>
          <a:ext cx="0" cy="0"/>
          <a:chOff x="0" y="0"/>
          <a:chExt cx="0" cy="0"/>
        </a:xfrm>
      </p:grpSpPr>
      <p:sp>
        <p:nvSpPr>
          <p:cNvPr id="263" name="Google Shape;263;p16"/>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Online Interview Overview</a:t>
            </a:r>
            <a:br>
              <a:rPr b="1" lang="en-GB"/>
            </a:br>
            <a:endParaRPr/>
          </a:p>
        </p:txBody>
      </p:sp>
      <p:sp>
        <p:nvSpPr>
          <p:cNvPr id="264" name="Google Shape;264;p16"/>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GB"/>
              <a:t>Online interviews are a type of job interview conducted remotely via digital communication platforms (Lobe et al., 2022)</a:t>
            </a:r>
            <a:endParaRPr/>
          </a:p>
          <a:p>
            <a:pPr indent="-342900" lvl="0" marL="342900" rtl="0" algn="l">
              <a:spcBef>
                <a:spcPts val="1000"/>
              </a:spcBef>
              <a:spcAft>
                <a:spcPts val="0"/>
              </a:spcAft>
              <a:buSzPts val="1600"/>
              <a:buChar char="►"/>
            </a:pPr>
            <a:r>
              <a:rPr lang="en-GB"/>
              <a:t> The approach makes it more accessible, saves on travel costs and enables organisations to interview candidates from a broader geographic area (Gray et al., 2020)</a:t>
            </a:r>
            <a:endParaRPr/>
          </a:p>
          <a:p>
            <a:pPr indent="-342900" lvl="0" marL="342900" rtl="0" algn="l">
              <a:spcBef>
                <a:spcPts val="1000"/>
              </a:spcBef>
              <a:spcAft>
                <a:spcPts val="0"/>
              </a:spcAft>
              <a:buSzPts val="1600"/>
              <a:buChar char="►"/>
            </a:pPr>
            <a:r>
              <a:rPr lang="en-GB"/>
              <a:t> Online interviews are especially helpful for candidates to demonstrate their knowledge of communication and customer service skills.</a:t>
            </a:r>
            <a:endParaRPr/>
          </a:p>
          <a:p>
            <a:pPr indent="-241300" lvl="0" marL="342900" rtl="0" algn="l">
              <a:spcBef>
                <a:spcPts val="1000"/>
              </a:spcBef>
              <a:spcAft>
                <a:spcPts val="0"/>
              </a:spcAft>
              <a:buSzPts val="1600"/>
              <a:buNone/>
            </a:pPr>
            <a:r>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9" name="Shape 269"/>
        <p:cNvGrpSpPr/>
        <p:nvPr/>
      </p:nvGrpSpPr>
      <p:grpSpPr>
        <a:xfrm>
          <a:off x="0" y="0"/>
          <a:ext cx="0" cy="0"/>
          <a:chOff x="0" y="0"/>
          <a:chExt cx="0" cy="0"/>
        </a:xfrm>
      </p:grpSpPr>
      <p:sp>
        <p:nvSpPr>
          <p:cNvPr id="270" name="Google Shape;270;p17"/>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Both methods have certain similarities</a:t>
            </a:r>
            <a:br>
              <a:rPr b="1" lang="en-GB"/>
            </a:br>
            <a:endParaRPr/>
          </a:p>
        </p:txBody>
      </p:sp>
      <p:sp>
        <p:nvSpPr>
          <p:cNvPr id="271" name="Google Shape;271;p17"/>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GB"/>
              <a:t>Both interview techniques are designed to assess the ability of candidates to meet the requirements of the role, customer service skills and organisational skills</a:t>
            </a:r>
            <a:endParaRPr/>
          </a:p>
          <a:p>
            <a:pPr indent="-342900" lvl="0" marL="342900" rtl="0" algn="l">
              <a:spcBef>
                <a:spcPts val="1000"/>
              </a:spcBef>
              <a:spcAft>
                <a:spcPts val="0"/>
              </a:spcAft>
              <a:buSzPts val="1600"/>
              <a:buChar char="►"/>
            </a:pPr>
            <a:r>
              <a:rPr lang="en-GB"/>
              <a:t> The approach to questioning and assessment of answers is the same in all interview types</a:t>
            </a:r>
            <a:endParaRPr/>
          </a:p>
          <a:p>
            <a:pPr indent="-342900" lvl="0" marL="342900" rtl="0" algn="l">
              <a:spcBef>
                <a:spcPts val="1000"/>
              </a:spcBef>
              <a:spcAft>
                <a:spcPts val="0"/>
              </a:spcAft>
              <a:buSzPts val="1600"/>
              <a:buChar char="►"/>
            </a:pPr>
            <a:r>
              <a:rPr lang="en-GB"/>
              <a:t> Both methods look at communication skills, problem solving and customer service skills  that is necessary for job success for a Hotel Operations Assistant. </a:t>
            </a:r>
            <a:endParaRPr/>
          </a:p>
          <a:p>
            <a:pPr indent="-241300" lvl="0" marL="342900" rtl="0" algn="l">
              <a:spcBef>
                <a:spcPts val="1000"/>
              </a:spcBef>
              <a:spcAft>
                <a:spcPts val="0"/>
              </a:spcAft>
              <a:buSzPts val="1600"/>
              <a:buNone/>
            </a:pPr>
            <a:r>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6" name="Shape 276"/>
        <p:cNvGrpSpPr/>
        <p:nvPr/>
      </p:nvGrpSpPr>
      <p:grpSpPr>
        <a:xfrm>
          <a:off x="0" y="0"/>
          <a:ext cx="0" cy="0"/>
          <a:chOff x="0" y="0"/>
          <a:chExt cx="0" cy="0"/>
        </a:xfrm>
      </p:grpSpPr>
      <p:sp>
        <p:nvSpPr>
          <p:cNvPr id="277" name="Google Shape;277;p18"/>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Differences between both methods</a:t>
            </a:r>
            <a:br>
              <a:rPr b="1" lang="en-GB"/>
            </a:br>
            <a:endParaRPr/>
          </a:p>
        </p:txBody>
      </p:sp>
      <p:sp>
        <p:nvSpPr>
          <p:cNvPr id="278" name="Google Shape;278;p18"/>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GB"/>
              <a:t>While face-to-face interviews give a more in-depth interpersonal exchange and offer a chance to observe non-verbal communication as stated by Balconi et al., (2022), online interviews are more flexible and cost-effective</a:t>
            </a:r>
            <a:endParaRPr/>
          </a:p>
          <a:p>
            <a:pPr indent="-342900" lvl="0" marL="342900" rtl="0" algn="l">
              <a:spcBef>
                <a:spcPts val="1000"/>
              </a:spcBef>
              <a:spcAft>
                <a:spcPts val="0"/>
              </a:spcAft>
              <a:buSzPts val="1600"/>
              <a:buChar char="►"/>
            </a:pPr>
            <a:r>
              <a:rPr lang="en-GB"/>
              <a:t> Online approaches bring candidates from all over the place and face-to-face interviews offer greater face-to-face interaction and customer service assessment opportunities.</a:t>
            </a:r>
            <a:endParaRPr/>
          </a:p>
          <a:p>
            <a:pPr indent="-241300" lvl="0" marL="342900" rtl="0" algn="l">
              <a:spcBef>
                <a:spcPts val="1000"/>
              </a:spcBef>
              <a:spcAft>
                <a:spcPts val="0"/>
              </a:spcAft>
              <a:buSzPts val="1600"/>
              <a:buNone/>
            </a:pPr>
            <a:r>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3" name="Shape 283"/>
        <p:cNvGrpSpPr/>
        <p:nvPr/>
      </p:nvGrpSpPr>
      <p:grpSpPr>
        <a:xfrm>
          <a:off x="0" y="0"/>
          <a:ext cx="0" cy="0"/>
          <a:chOff x="0" y="0"/>
          <a:chExt cx="0" cy="0"/>
        </a:xfrm>
      </p:grpSpPr>
      <p:sp>
        <p:nvSpPr>
          <p:cNvPr id="284" name="Google Shape;284;p19"/>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Most suitable method for Hotel Operations Assistant. </a:t>
            </a:r>
            <a:br>
              <a:rPr b="1" lang="en-GB"/>
            </a:br>
            <a:endParaRPr/>
          </a:p>
        </p:txBody>
      </p:sp>
      <p:sp>
        <p:nvSpPr>
          <p:cNvPr id="285" name="Google Shape;285;p19"/>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lnSpcReduction="20000"/>
          </a:bodyPr>
          <a:lstStyle/>
          <a:p>
            <a:pPr indent="-342900" lvl="0" marL="342900" rtl="0" algn="l">
              <a:spcBef>
                <a:spcPts val="0"/>
              </a:spcBef>
              <a:spcAft>
                <a:spcPts val="0"/>
              </a:spcAft>
              <a:buSzPts val="1600"/>
              <a:buChar char="►"/>
            </a:pPr>
            <a:r>
              <a:rPr lang="en-GB"/>
              <a:t>Hybrid online and in-person interviews offer the best outcome when hiring Hotel Operations Assistant.</a:t>
            </a:r>
            <a:endParaRPr/>
          </a:p>
          <a:p>
            <a:pPr indent="-342900" lvl="0" marL="342900" rtl="0" algn="l">
              <a:spcBef>
                <a:spcPts val="1000"/>
              </a:spcBef>
              <a:spcAft>
                <a:spcPts val="0"/>
              </a:spcAft>
              <a:buSzPts val="1600"/>
              <a:buChar char="►"/>
            </a:pPr>
            <a:r>
              <a:rPr lang="en-GB"/>
              <a:t>The integration of both method is expected to help interviewer to find out whether the candidate has the skill and has the similar kind of value as the organisation that is needed to be checked as per Simon Sinek </a:t>
            </a:r>
            <a:endParaRPr/>
          </a:p>
          <a:p>
            <a:pPr indent="-342900" lvl="0" marL="342900" rtl="0" algn="l">
              <a:spcBef>
                <a:spcPts val="1000"/>
              </a:spcBef>
              <a:spcAft>
                <a:spcPts val="0"/>
              </a:spcAft>
              <a:buSzPts val="1600"/>
              <a:buChar char="►"/>
            </a:pPr>
            <a:r>
              <a:rPr lang="en-GB"/>
              <a:t>Initial interview can be aided by internet interview and practical interview should be conducted for evaluation of customer service skills and organisation</a:t>
            </a:r>
            <a:endParaRPr/>
          </a:p>
          <a:p>
            <a:pPr indent="-342900" lvl="0" marL="342900" rtl="0" algn="l">
              <a:spcBef>
                <a:spcPts val="1000"/>
              </a:spcBef>
              <a:spcAft>
                <a:spcPts val="0"/>
              </a:spcAft>
              <a:buSzPts val="1600"/>
              <a:buChar char="►"/>
            </a:pPr>
            <a:r>
              <a:rPr lang="en-GB"/>
              <a:t>Merging the methods provides a great level of efficiency, as well as recruitment accuracy.</a:t>
            </a:r>
            <a:endParaRPr/>
          </a:p>
          <a:p>
            <a:pPr indent="-342900" lvl="0" marL="342900" rtl="0" algn="l">
              <a:spcBef>
                <a:spcPts val="1000"/>
              </a:spcBef>
              <a:spcAft>
                <a:spcPts val="0"/>
              </a:spcAft>
              <a:buSzPts val="1600"/>
              <a:buChar char="►"/>
            </a:pPr>
            <a:r>
              <a:rPr lang="en-GB"/>
              <a:t> </a:t>
            </a:r>
            <a:endParaRPr/>
          </a:p>
          <a:p>
            <a:pPr indent="-241300" lvl="0" marL="342900" rtl="0" algn="l">
              <a:spcBef>
                <a:spcPts val="1000"/>
              </a:spcBef>
              <a:spcAft>
                <a:spcPts val="0"/>
              </a:spcAft>
              <a:buSzPts val="1600"/>
              <a:buNone/>
            </a:pPr>
            <a:r>
              <a:t/>
            </a: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0" name="Shape 290"/>
        <p:cNvGrpSpPr/>
        <p:nvPr/>
      </p:nvGrpSpPr>
      <p:grpSpPr>
        <a:xfrm>
          <a:off x="0" y="0"/>
          <a:ext cx="0" cy="0"/>
          <a:chOff x="0" y="0"/>
          <a:chExt cx="0" cy="0"/>
        </a:xfrm>
      </p:grpSpPr>
      <p:sp>
        <p:nvSpPr>
          <p:cNvPr id="291" name="Google Shape;291;p20"/>
          <p:cNvSpPr txBox="1"/>
          <p:nvPr>
            <p:ph type="title"/>
          </p:nvPr>
        </p:nvSpPr>
        <p:spPr>
          <a:xfrm>
            <a:off x="646111" y="452718"/>
            <a:ext cx="9404723" cy="140053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Conclusion</a:t>
            </a:r>
            <a:br>
              <a:rPr b="1" lang="en-GB"/>
            </a:br>
            <a:endParaRPr/>
          </a:p>
        </p:txBody>
      </p:sp>
      <p:sp>
        <p:nvSpPr>
          <p:cNvPr id="292" name="Google Shape;292;p20"/>
          <p:cNvSpPr txBox="1"/>
          <p:nvPr>
            <p:ph idx="1" type="body"/>
          </p:nvPr>
        </p:nvSpPr>
        <p:spPr>
          <a:xfrm>
            <a:off x="1103312" y="2052918"/>
            <a:ext cx="8946541" cy="4195481"/>
          </a:xfrm>
          <a:prstGeom prst="rect">
            <a:avLst/>
          </a:prstGeom>
          <a:noFill/>
          <a:ln>
            <a:noFill/>
          </a:ln>
        </p:spPr>
        <p:txBody>
          <a:bodyPr anchorCtr="0" anchor="t" bIns="45700" lIns="91425" spcFirstLastPara="1" rIns="91425" wrap="square" tIns="45700">
            <a:normAutofit/>
          </a:bodyPr>
          <a:lstStyle/>
          <a:p>
            <a:pPr indent="-342900" lvl="0" marL="342900" rtl="0" algn="l">
              <a:spcBef>
                <a:spcPts val="0"/>
              </a:spcBef>
              <a:spcAft>
                <a:spcPts val="0"/>
              </a:spcAft>
              <a:buSzPts val="1600"/>
              <a:buChar char="►"/>
            </a:pPr>
            <a:r>
              <a:rPr lang="en-GB"/>
              <a:t>Recruitment is systematic and involves effective questioning as well as interview methods</a:t>
            </a:r>
            <a:endParaRPr/>
          </a:p>
          <a:p>
            <a:pPr indent="-342900" lvl="0" marL="342900" rtl="0" algn="l">
              <a:spcBef>
                <a:spcPts val="1000"/>
              </a:spcBef>
              <a:spcAft>
                <a:spcPts val="0"/>
              </a:spcAft>
              <a:buSzPts val="1600"/>
              <a:buChar char="►"/>
            </a:pPr>
            <a:r>
              <a:rPr lang="en-GB"/>
              <a:t>Organisations should evaluate a </a:t>
            </a:r>
            <a:r>
              <a:rPr lang="en-GB"/>
              <a:t>candidate's</a:t>
            </a:r>
            <a:r>
              <a:rPr lang="en-GB"/>
              <a:t> communication, customers service and problem- solving skills. </a:t>
            </a:r>
            <a:endParaRPr/>
          </a:p>
          <a:p>
            <a:pPr indent="-342900" lvl="0" marL="342900" rtl="0" algn="l">
              <a:spcBef>
                <a:spcPts val="1000"/>
              </a:spcBef>
              <a:spcAft>
                <a:spcPts val="0"/>
              </a:spcAft>
              <a:buSzPts val="1600"/>
              <a:buChar char="►"/>
            </a:pPr>
            <a:r>
              <a:rPr lang="en-GB"/>
              <a:t>A range of approaches to the interview process, coupled with a structured recruitment process, enhances the selection of candidates and helps support the organisations' performance and long-term success.</a:t>
            </a:r>
            <a:endParaRPr/>
          </a:p>
          <a:p>
            <a:pPr indent="0" lvl="0" marL="342900" rtl="0" algn="l">
              <a:spcBef>
                <a:spcPts val="1000"/>
              </a:spcBef>
              <a:spcAft>
                <a:spcPts val="0"/>
              </a:spcAft>
              <a:buNone/>
            </a:pPr>
            <a:r>
              <a:rPr lang="en-GB"/>
              <a:t> </a:t>
            </a:r>
            <a:endParaRPr/>
          </a:p>
          <a:p>
            <a:pPr indent="-241300" lvl="0" marL="342900" rtl="0" algn="l">
              <a:spcBef>
                <a:spcPts val="1000"/>
              </a:spcBef>
              <a:spcAft>
                <a:spcPts val="0"/>
              </a:spcAft>
              <a:buSzPts val="1600"/>
              <a:buNone/>
            </a:pPr>
            <a:r>
              <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6" name="Shape 296"/>
        <p:cNvGrpSpPr/>
        <p:nvPr/>
      </p:nvGrpSpPr>
      <p:grpSpPr>
        <a:xfrm>
          <a:off x="0" y="0"/>
          <a:ext cx="0" cy="0"/>
          <a:chOff x="0" y="0"/>
          <a:chExt cx="0" cy="0"/>
        </a:xfrm>
      </p:grpSpPr>
      <p:sp>
        <p:nvSpPr>
          <p:cNvPr id="297" name="Google Shape;297;p21"/>
          <p:cNvSpPr txBox="1"/>
          <p:nvPr>
            <p:ph idx="4294967295" type="title"/>
          </p:nvPr>
        </p:nvSpPr>
        <p:spPr>
          <a:xfrm>
            <a:off x="0" y="365125"/>
            <a:ext cx="10515600" cy="1325563"/>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Clr>
                <a:schemeClr val="lt2"/>
              </a:buClr>
              <a:buSzPts val="4200"/>
              <a:buFont typeface="Century Gothic"/>
              <a:buNone/>
            </a:pPr>
            <a:r>
              <a:rPr b="1" lang="en-GB"/>
              <a:t>References </a:t>
            </a:r>
            <a:endParaRPr/>
          </a:p>
        </p:txBody>
      </p:sp>
      <p:sp>
        <p:nvSpPr>
          <p:cNvPr id="298" name="Google Shape;298;p21"/>
          <p:cNvSpPr txBox="1"/>
          <p:nvPr>
            <p:ph idx="4294967295" type="body"/>
          </p:nvPr>
        </p:nvSpPr>
        <p:spPr>
          <a:xfrm>
            <a:off x="0" y="1825625"/>
            <a:ext cx="10515600" cy="4351338"/>
          </a:xfrm>
          <a:prstGeom prst="rect">
            <a:avLst/>
          </a:prstGeom>
          <a:noFill/>
          <a:ln>
            <a:noFill/>
          </a:ln>
        </p:spPr>
        <p:txBody>
          <a:bodyPr anchorCtr="0" anchor="t" bIns="45700" lIns="91425" spcFirstLastPara="1" rIns="91425" wrap="square" tIns="45700">
            <a:normAutofit fontScale="70000" lnSpcReduction="20000"/>
          </a:bodyPr>
          <a:lstStyle/>
          <a:p>
            <a:pPr indent="-342900" lvl="0" marL="342900" rtl="0" algn="l">
              <a:spcBef>
                <a:spcPts val="0"/>
              </a:spcBef>
              <a:spcAft>
                <a:spcPts val="0"/>
              </a:spcAft>
              <a:buSzPct val="80000"/>
              <a:buChar char="►"/>
            </a:pPr>
            <a:r>
              <a:rPr lang="en-GB"/>
              <a:t>Ahmad, S. and Alqaarni, S., 2023. Job analysis in organizations: transition from traditional to strategic. </a:t>
            </a:r>
            <a:r>
              <a:rPr i="1" lang="en-GB"/>
              <a:t>International Journal of Professional Business Review: Int. J. Prof. Bus. Rev.</a:t>
            </a:r>
            <a:r>
              <a:rPr lang="en-GB"/>
              <a:t>, </a:t>
            </a:r>
            <a:r>
              <a:rPr i="1" lang="en-GB"/>
              <a:t>8</a:t>
            </a:r>
            <a:r>
              <a:rPr lang="en-GB"/>
              <a:t>(5), p.6. </a:t>
            </a:r>
            <a:endParaRPr/>
          </a:p>
          <a:p>
            <a:pPr indent="-342900" lvl="0" marL="342900" rtl="0" algn="l">
              <a:spcBef>
                <a:spcPts val="1000"/>
              </a:spcBef>
              <a:spcAft>
                <a:spcPts val="0"/>
              </a:spcAft>
              <a:buSzPct val="80000"/>
              <a:buChar char="►"/>
            </a:pPr>
            <a:r>
              <a:rPr lang="en-GB"/>
              <a:t>Albaroudi, E., Mansouri, T. and Alameer, A., 2024. A comprehensive review of AI techniques for addressing algorithmic bias in job hiring. </a:t>
            </a:r>
            <a:r>
              <a:rPr i="1" lang="en-GB"/>
              <a:t>Ai</a:t>
            </a:r>
            <a:r>
              <a:rPr lang="en-GB"/>
              <a:t>, </a:t>
            </a:r>
            <a:r>
              <a:rPr i="1" lang="en-GB"/>
              <a:t>5</a:t>
            </a:r>
            <a:r>
              <a:rPr lang="en-GB"/>
              <a:t>(1), pp.383-404. </a:t>
            </a:r>
            <a:endParaRPr/>
          </a:p>
          <a:p>
            <a:pPr indent="-342900" lvl="0" marL="342900" rtl="0" algn="l">
              <a:spcBef>
                <a:spcPts val="1000"/>
              </a:spcBef>
              <a:spcAft>
                <a:spcPts val="0"/>
              </a:spcAft>
              <a:buSzPct val="80000"/>
              <a:buChar char="►"/>
            </a:pPr>
            <a:r>
              <a:rPr lang="en-GB"/>
              <a:t>Balconi, M., Crivelli, D. and Cassioli, F., 2022. “We Will Let You Know”: An Assessment of Digital vs. Face-to-Face Job Interviews via EEG Connectivity Analysis. </a:t>
            </a:r>
            <a:r>
              <a:rPr i="1" lang="en-GB"/>
              <a:t>Information</a:t>
            </a:r>
            <a:r>
              <a:rPr lang="en-GB"/>
              <a:t>, </a:t>
            </a:r>
            <a:r>
              <a:rPr i="1" lang="en-GB"/>
              <a:t>13</a:t>
            </a:r>
            <a:r>
              <a:rPr lang="en-GB"/>
              <a:t>(7), p.312. </a:t>
            </a:r>
            <a:endParaRPr/>
          </a:p>
          <a:p>
            <a:pPr indent="-342900" lvl="0" marL="342900" rtl="0" algn="l">
              <a:spcBef>
                <a:spcPts val="1000"/>
              </a:spcBef>
              <a:spcAft>
                <a:spcPts val="0"/>
              </a:spcAft>
              <a:buSzPct val="80000"/>
              <a:buChar char="►"/>
            </a:pPr>
            <a:r>
              <a:rPr lang="en-GB"/>
              <a:t>Gray, L.M., Wong-Wylie, G., Rempel, G.R. and Cook, K., 2020. Expanding qualitative research interviewing strategies: Zoom video communications. </a:t>
            </a:r>
            <a:r>
              <a:rPr i="1" lang="en-GB"/>
              <a:t>The qualitative report</a:t>
            </a:r>
            <a:r>
              <a:rPr lang="en-GB"/>
              <a:t>, </a:t>
            </a:r>
            <a:r>
              <a:rPr i="1" lang="en-GB"/>
              <a:t>25</a:t>
            </a:r>
            <a:r>
              <a:rPr lang="en-GB"/>
              <a:t>(5), pp.1292-1301. </a:t>
            </a:r>
            <a:endParaRPr/>
          </a:p>
          <a:p>
            <a:pPr indent="-342900" lvl="0" marL="342900" rtl="0" algn="l">
              <a:spcBef>
                <a:spcPts val="1000"/>
              </a:spcBef>
              <a:spcAft>
                <a:spcPts val="0"/>
              </a:spcAft>
              <a:buSzPct val="80000"/>
              <a:buChar char="►"/>
            </a:pPr>
            <a:r>
              <a:rPr lang="en-GB"/>
              <a:t>Ho, Y.R., Chen, B.Y. and Li, C.M., 2023. Thinking more wisely: using the Socratic method to develop critical thinking skills amongst healthcare students. </a:t>
            </a:r>
            <a:r>
              <a:rPr i="1" lang="en-GB"/>
              <a:t>BMC medical education</a:t>
            </a:r>
            <a:r>
              <a:rPr lang="en-GB"/>
              <a:t>, </a:t>
            </a:r>
            <a:r>
              <a:rPr i="1" lang="en-GB"/>
              <a:t>23</a:t>
            </a:r>
            <a:r>
              <a:rPr lang="en-GB"/>
              <a:t>(1), p.173. </a:t>
            </a:r>
            <a:endParaRPr/>
          </a:p>
          <a:p>
            <a:pPr indent="-342900" lvl="0" marL="342900" rtl="0" algn="l">
              <a:spcBef>
                <a:spcPts val="1000"/>
              </a:spcBef>
              <a:spcAft>
                <a:spcPts val="0"/>
              </a:spcAft>
              <a:buSzPct val="80000"/>
              <a:buChar char="►"/>
            </a:pPr>
            <a:r>
              <a:rPr lang="en-GB"/>
              <a:t>Kurz, R. and Bartram, D., 2002. Competency and individual performance: Modelling the world of work. </a:t>
            </a:r>
            <a:r>
              <a:rPr i="1" lang="en-GB"/>
              <a:t>Organizational effectiveness: The role of psychology</a:t>
            </a:r>
            <a:r>
              <a:rPr lang="en-GB"/>
              <a:t>, pp.227-255. </a:t>
            </a:r>
            <a:endParaRPr/>
          </a:p>
          <a:p>
            <a:pPr indent="-342900" lvl="0" marL="342900" rtl="0" algn="l">
              <a:spcBef>
                <a:spcPts val="1000"/>
              </a:spcBef>
              <a:spcAft>
                <a:spcPts val="0"/>
              </a:spcAft>
              <a:buSzPct val="80000"/>
              <a:buChar char="►"/>
            </a:pPr>
            <a:r>
              <a:rPr lang="en-GB"/>
              <a:t>Lobe, B., Morgan, D.L. and Hoffman, K., 2022. A systematic comparison of in-person and video-based online interviewing. </a:t>
            </a:r>
            <a:r>
              <a:rPr i="1" lang="en-GB"/>
              <a:t>International journal of qualitative methods</a:t>
            </a:r>
            <a:r>
              <a:rPr lang="en-GB"/>
              <a:t>, </a:t>
            </a:r>
            <a:r>
              <a:rPr i="1" lang="en-GB"/>
              <a:t>21</a:t>
            </a:r>
            <a:r>
              <a:rPr lang="en-GB"/>
              <a:t>, p.16094069221127068. </a:t>
            </a:r>
            <a:endParaRPr/>
          </a:p>
          <a:p>
            <a:pPr indent="-342900" lvl="0" marL="342900" rtl="0" algn="l">
              <a:spcBef>
                <a:spcPts val="1000"/>
              </a:spcBef>
              <a:spcAft>
                <a:spcPts val="0"/>
              </a:spcAft>
              <a:buSzPct val="80000"/>
              <a:buChar char="►"/>
            </a:pPr>
            <a:r>
              <a:rPr lang="en-GB"/>
              <a:t>Millar, R. and Tracey, A., 2025. The employment interview. In </a:t>
            </a:r>
            <a:r>
              <a:rPr i="1" lang="en-GB"/>
              <a:t>The handbook of communication skills</a:t>
            </a:r>
            <a:r>
              <a:rPr lang="en-GB"/>
              <a:t> (pp. 543-582). Routledge. </a:t>
            </a:r>
            <a:endParaRPr/>
          </a:p>
          <a:p>
            <a:pPr indent="-342900" lvl="0" marL="342900" rtl="0" algn="l">
              <a:spcBef>
                <a:spcPts val="1000"/>
              </a:spcBef>
              <a:spcAft>
                <a:spcPts val="0"/>
              </a:spcAft>
              <a:buSzPct val="80000"/>
              <a:buChar char="►"/>
            </a:pPr>
            <a:r>
              <a:rPr lang="en-GB"/>
              <a:t>Millar, R. and Tracey, A., 2025. The employment interview. In </a:t>
            </a:r>
            <a:r>
              <a:rPr i="1" lang="en-GB"/>
              <a:t>The handbook of communication skills</a:t>
            </a:r>
            <a:r>
              <a:rPr lang="en-GB"/>
              <a:t> (pp. 543-582). Routledge. </a:t>
            </a:r>
            <a:endParaRPr/>
          </a:p>
          <a:p>
            <a:pPr indent="-271780" lvl="0" marL="342900" rtl="0" algn="l">
              <a:spcBef>
                <a:spcPts val="1000"/>
              </a:spcBef>
              <a:spcAft>
                <a:spcPts val="0"/>
              </a:spcAft>
              <a:buSzPct val="80000"/>
              <a:buNone/>
            </a:pPr>
            <a:r>
              <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2" name="Shape 302"/>
        <p:cNvGrpSpPr/>
        <p:nvPr/>
      </p:nvGrpSpPr>
      <p:grpSpPr>
        <a:xfrm>
          <a:off x="0" y="0"/>
          <a:ext cx="0" cy="0"/>
          <a:chOff x="0" y="0"/>
          <a:chExt cx="0" cy="0"/>
        </a:xfrm>
      </p:grpSpPr>
      <p:pic>
        <p:nvPicPr>
          <p:cNvPr id="303" name="Google Shape;303;p22"/>
          <p:cNvPicPr preferRelativeResize="0"/>
          <p:nvPr/>
        </p:nvPicPr>
        <p:blipFill rotWithShape="1">
          <a:blip r:embed="rId3">
            <a:alphaModFix/>
          </a:blip>
          <a:srcRect b="0" l="0" r="0" t="0"/>
          <a:stretch/>
        </p:blipFill>
        <p:spPr>
          <a:xfrm>
            <a:off x="3124200" y="850498"/>
            <a:ext cx="6215813" cy="4719413"/>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Ion">
  <a:themeElements>
    <a:clrScheme name="Ion">
      <a:dk1>
        <a:srgbClr val="000000"/>
      </a:dk1>
      <a:lt1>
        <a:srgbClr val="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2026-07-17T07:20:44Z</dcterms:created>
</cp:coreProperties>
</file>